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67" r:id="rId2"/>
    <p:sldId id="268" r:id="rId3"/>
    <p:sldId id="270" r:id="rId4"/>
    <p:sldId id="272" r:id="rId5"/>
    <p:sldId id="282" r:id="rId6"/>
    <p:sldId id="283" r:id="rId7"/>
    <p:sldId id="284" r:id="rId8"/>
    <p:sldId id="285" r:id="rId9"/>
    <p:sldId id="286" r:id="rId10"/>
    <p:sldId id="287" r:id="rId11"/>
    <p:sldId id="288" r:id="rId12"/>
    <p:sldId id="289" r:id="rId13"/>
    <p:sldId id="290" r:id="rId14"/>
    <p:sldId id="291"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un Somas" initials="AS" lastIdx="1" clrIdx="0">
    <p:extLst>
      <p:ext uri="{19B8F6BF-5375-455C-9EA6-DF929625EA0E}">
        <p15:presenceInfo xmlns:p15="http://schemas.microsoft.com/office/powerpoint/2012/main" userId="cf4376c69c7341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58" autoAdjust="0"/>
    <p:restoredTop sz="94660"/>
  </p:normalViewPr>
  <p:slideViewPr>
    <p:cSldViewPr snapToGrid="0">
      <p:cViewPr varScale="1">
        <p:scale>
          <a:sx n="88" d="100"/>
          <a:sy n="88" d="100"/>
        </p:scale>
        <p:origin x="444"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Somas" userId="cf4376c69c73412a" providerId="LiveId" clId="{5F9CCA87-26AB-4B69-98D1-5EBD36A3493B}"/>
    <pc:docChg chg="undo custSel addSld delSld modSld sldOrd">
      <pc:chgData name="Arun Somas" userId="cf4376c69c73412a" providerId="LiveId" clId="{5F9CCA87-26AB-4B69-98D1-5EBD36A3493B}" dt="2020-07-07T20:47:48.810" v="11036" actId="6549"/>
      <pc:docMkLst>
        <pc:docMk/>
      </pc:docMkLst>
      <pc:sldChg chg="addSp delSp modSp del mod">
        <pc:chgData name="Arun Somas" userId="cf4376c69c73412a" providerId="LiveId" clId="{5F9CCA87-26AB-4B69-98D1-5EBD36A3493B}" dt="2020-07-07T15:50:24.740" v="8739" actId="2696"/>
        <pc:sldMkLst>
          <pc:docMk/>
          <pc:sldMk cId="1417367702" sldId="256"/>
        </pc:sldMkLst>
        <pc:spChg chg="add del mod">
          <ac:chgData name="Arun Somas" userId="cf4376c69c73412a" providerId="LiveId" clId="{5F9CCA87-26AB-4B69-98D1-5EBD36A3493B}" dt="2020-07-05T18:42:59.771" v="126" actId="1037"/>
          <ac:spMkLst>
            <pc:docMk/>
            <pc:sldMk cId="1417367702" sldId="256"/>
            <ac:spMk id="6" creationId="{2C437CA4-5F9A-42BD-B282-4A8F228896E4}"/>
          </ac:spMkLst>
        </pc:spChg>
        <pc:picChg chg="add">
          <ac:chgData name="Arun Somas" userId="cf4376c69c73412a" providerId="LiveId" clId="{5F9CCA87-26AB-4B69-98D1-5EBD36A3493B}" dt="2020-07-06T17:42:25.728" v="4431"/>
          <ac:picMkLst>
            <pc:docMk/>
            <pc:sldMk cId="1417367702" sldId="256"/>
            <ac:picMk id="2" creationId="{4AFE12EC-86D6-488E-8A3A-BA5E8A5AAD71}"/>
          </ac:picMkLst>
        </pc:picChg>
        <pc:picChg chg="del">
          <ac:chgData name="Arun Somas" userId="cf4376c69c73412a" providerId="LiveId" clId="{5F9CCA87-26AB-4B69-98D1-5EBD36A3493B}" dt="2020-07-06T17:42:24.445" v="4430" actId="478"/>
          <ac:picMkLst>
            <pc:docMk/>
            <pc:sldMk cId="1417367702" sldId="256"/>
            <ac:picMk id="4" creationId="{90D48C96-7110-472C-9E59-4C61C0FA11C8}"/>
          </ac:picMkLst>
        </pc:picChg>
      </pc:sldChg>
      <pc:sldChg chg="addSp delSp modSp del mod">
        <pc:chgData name="Arun Somas" userId="cf4376c69c73412a" providerId="LiveId" clId="{5F9CCA87-26AB-4B69-98D1-5EBD36A3493B}" dt="2020-07-07T15:50:24.740" v="8739" actId="2696"/>
        <pc:sldMkLst>
          <pc:docMk/>
          <pc:sldMk cId="885980498" sldId="257"/>
        </pc:sldMkLst>
        <pc:spChg chg="mod">
          <ac:chgData name="Arun Somas" userId="cf4376c69c73412a" providerId="LiveId" clId="{5F9CCA87-26AB-4B69-98D1-5EBD36A3493B}" dt="2020-07-05T18:43:26.064" v="247" actId="1037"/>
          <ac:spMkLst>
            <pc:docMk/>
            <pc:sldMk cId="885980498" sldId="257"/>
            <ac:spMk id="3" creationId="{E6852580-E317-430B-81DF-3259A096853F}"/>
          </ac:spMkLst>
        </pc:spChg>
        <pc:picChg chg="add">
          <ac:chgData name="Arun Somas" userId="cf4376c69c73412a" providerId="LiveId" clId="{5F9CCA87-26AB-4B69-98D1-5EBD36A3493B}" dt="2020-07-06T17:19:25.040" v="4415"/>
          <ac:picMkLst>
            <pc:docMk/>
            <pc:sldMk cId="885980498" sldId="257"/>
            <ac:picMk id="2" creationId="{884C8462-0D19-4A53-924B-C64D19034AC2}"/>
          </ac:picMkLst>
        </pc:picChg>
        <pc:picChg chg="del">
          <ac:chgData name="Arun Somas" userId="cf4376c69c73412a" providerId="LiveId" clId="{5F9CCA87-26AB-4B69-98D1-5EBD36A3493B}" dt="2020-07-06T04:49:41.917" v="2133" actId="478"/>
          <ac:picMkLst>
            <pc:docMk/>
            <pc:sldMk cId="885980498" sldId="257"/>
            <ac:picMk id="2" creationId="{D2152AEC-C76A-41B2-8EE8-E267290751E0}"/>
          </ac:picMkLst>
        </pc:picChg>
        <pc:picChg chg="add del">
          <ac:chgData name="Arun Somas" userId="cf4376c69c73412a" providerId="LiveId" clId="{5F9CCA87-26AB-4B69-98D1-5EBD36A3493B}" dt="2020-07-06T14:44:34.487" v="3563" actId="478"/>
          <ac:picMkLst>
            <pc:docMk/>
            <pc:sldMk cId="885980498" sldId="257"/>
            <ac:picMk id="4" creationId="{6A37C536-7FA3-477F-A050-B32797B0280E}"/>
          </ac:picMkLst>
        </pc:picChg>
        <pc:picChg chg="add del">
          <ac:chgData name="Arun Somas" userId="cf4376c69c73412a" providerId="LiveId" clId="{5F9CCA87-26AB-4B69-98D1-5EBD36A3493B}" dt="2020-07-06T14:45:18.605" v="3565" actId="478"/>
          <ac:picMkLst>
            <pc:docMk/>
            <pc:sldMk cId="885980498" sldId="257"/>
            <ac:picMk id="5" creationId="{E6DE4947-6C95-4862-89B6-9AE157A04E92}"/>
          </ac:picMkLst>
        </pc:picChg>
        <pc:picChg chg="add del">
          <ac:chgData name="Arun Somas" userId="cf4376c69c73412a" providerId="LiveId" clId="{5F9CCA87-26AB-4B69-98D1-5EBD36A3493B}" dt="2020-07-06T14:45:33.784" v="3567" actId="478"/>
          <ac:picMkLst>
            <pc:docMk/>
            <pc:sldMk cId="885980498" sldId="257"/>
            <ac:picMk id="6" creationId="{DBD6E0ED-BB62-4438-AFFB-D3CD7C572BC1}"/>
          </ac:picMkLst>
        </pc:picChg>
        <pc:picChg chg="add del">
          <ac:chgData name="Arun Somas" userId="cf4376c69c73412a" providerId="LiveId" clId="{5F9CCA87-26AB-4B69-98D1-5EBD36A3493B}" dt="2020-07-06T17:19:23.557" v="4414" actId="478"/>
          <ac:picMkLst>
            <pc:docMk/>
            <pc:sldMk cId="885980498" sldId="257"/>
            <ac:picMk id="7" creationId="{6C4803A2-2D74-4DA3-A5DC-00A6A9F5FF0C}"/>
          </ac:picMkLst>
        </pc:picChg>
      </pc:sldChg>
      <pc:sldChg chg="addSp delSp modSp del mod ord">
        <pc:chgData name="Arun Somas" userId="cf4376c69c73412a" providerId="LiveId" clId="{5F9CCA87-26AB-4B69-98D1-5EBD36A3493B}" dt="2020-07-07T15:50:24.740" v="8739" actId="2696"/>
        <pc:sldMkLst>
          <pc:docMk/>
          <pc:sldMk cId="2566503166" sldId="258"/>
        </pc:sldMkLst>
        <pc:spChg chg="add del mod">
          <ac:chgData name="Arun Somas" userId="cf4376c69c73412a" providerId="LiveId" clId="{5F9CCA87-26AB-4B69-98D1-5EBD36A3493B}" dt="2020-07-06T05:02:58.031" v="2581"/>
          <ac:spMkLst>
            <pc:docMk/>
            <pc:sldMk cId="2566503166" sldId="258"/>
            <ac:spMk id="4" creationId="{22AFBA6F-DBC7-4E9C-B021-184AF7BE6ECE}"/>
          </ac:spMkLst>
        </pc:spChg>
        <pc:spChg chg="add mod">
          <ac:chgData name="Arun Somas" userId="cf4376c69c73412a" providerId="LiveId" clId="{5F9CCA87-26AB-4B69-98D1-5EBD36A3493B}" dt="2020-07-06T05:52:09.878" v="3251" actId="20577"/>
          <ac:spMkLst>
            <pc:docMk/>
            <pc:sldMk cId="2566503166" sldId="258"/>
            <ac:spMk id="5" creationId="{CC7031F5-931A-42C1-BBBB-A43E8E04A2A8}"/>
          </ac:spMkLst>
        </pc:spChg>
        <pc:picChg chg="del mod ord">
          <ac:chgData name="Arun Somas" userId="cf4376c69c73412a" providerId="LiveId" clId="{5F9CCA87-26AB-4B69-98D1-5EBD36A3493B}" dt="2020-07-06T17:18:04.121" v="4412" actId="478"/>
          <ac:picMkLst>
            <pc:docMk/>
            <pc:sldMk cId="2566503166" sldId="258"/>
            <ac:picMk id="2" creationId="{F183C1F4-7DD8-4D98-8AC9-10E99E2A5B25}"/>
          </ac:picMkLst>
        </pc:picChg>
        <pc:picChg chg="add del">
          <ac:chgData name="Arun Somas" userId="cf4376c69c73412a" providerId="LiveId" clId="{5F9CCA87-26AB-4B69-98D1-5EBD36A3493B}" dt="2020-07-06T17:27:51.180" v="4416" actId="478"/>
          <ac:picMkLst>
            <pc:docMk/>
            <pc:sldMk cId="2566503166" sldId="258"/>
            <ac:picMk id="4" creationId="{5AE43CB2-6789-4365-85DA-23575624F77F}"/>
          </ac:picMkLst>
        </pc:picChg>
        <pc:picChg chg="add">
          <ac:chgData name="Arun Somas" userId="cf4376c69c73412a" providerId="LiveId" clId="{5F9CCA87-26AB-4B69-98D1-5EBD36A3493B}" dt="2020-07-06T17:27:52.381" v="4417"/>
          <ac:picMkLst>
            <pc:docMk/>
            <pc:sldMk cId="2566503166" sldId="258"/>
            <ac:picMk id="6" creationId="{0A757922-18E7-4F3E-85C3-590F97035669}"/>
          </ac:picMkLst>
        </pc:picChg>
      </pc:sldChg>
      <pc:sldChg chg="addSp delSp modSp del mod">
        <pc:chgData name="Arun Somas" userId="cf4376c69c73412a" providerId="LiveId" clId="{5F9CCA87-26AB-4B69-98D1-5EBD36A3493B}" dt="2020-07-07T15:50:24.740" v="8739" actId="2696"/>
        <pc:sldMkLst>
          <pc:docMk/>
          <pc:sldMk cId="3579567079" sldId="259"/>
        </pc:sldMkLst>
        <pc:picChg chg="del mod">
          <ac:chgData name="Arun Somas" userId="cf4376c69c73412a" providerId="LiveId" clId="{5F9CCA87-26AB-4B69-98D1-5EBD36A3493B}" dt="2020-07-06T17:28:02.179" v="4418" actId="478"/>
          <ac:picMkLst>
            <pc:docMk/>
            <pc:sldMk cId="3579567079" sldId="259"/>
            <ac:picMk id="2" creationId="{C683D40D-39D3-4914-A7E0-5BEF0C922062}"/>
          </ac:picMkLst>
        </pc:picChg>
        <pc:picChg chg="add">
          <ac:chgData name="Arun Somas" userId="cf4376c69c73412a" providerId="LiveId" clId="{5F9CCA87-26AB-4B69-98D1-5EBD36A3493B}" dt="2020-07-06T17:28:21.933" v="4419"/>
          <ac:picMkLst>
            <pc:docMk/>
            <pc:sldMk cId="3579567079" sldId="259"/>
            <ac:picMk id="4" creationId="{626771F1-0DB1-489F-A8A7-2A52967DAFEC}"/>
          </ac:picMkLst>
        </pc:picChg>
      </pc:sldChg>
      <pc:sldChg chg="addSp delSp modSp del mod">
        <pc:chgData name="Arun Somas" userId="cf4376c69c73412a" providerId="LiveId" clId="{5F9CCA87-26AB-4B69-98D1-5EBD36A3493B}" dt="2020-07-07T15:50:24.740" v="8739" actId="2696"/>
        <pc:sldMkLst>
          <pc:docMk/>
          <pc:sldMk cId="3181542329" sldId="260"/>
        </pc:sldMkLst>
        <pc:spChg chg="mod">
          <ac:chgData name="Arun Somas" userId="cf4376c69c73412a" providerId="LiveId" clId="{5F9CCA87-26AB-4B69-98D1-5EBD36A3493B}" dt="2020-07-05T18:42:27.030" v="75" actId="14100"/>
          <ac:spMkLst>
            <pc:docMk/>
            <pc:sldMk cId="3181542329" sldId="260"/>
            <ac:spMk id="3" creationId="{C0255FF0-840A-4AA5-9334-3EA85B486A0C}"/>
          </ac:spMkLst>
        </pc:spChg>
        <pc:spChg chg="del">
          <ac:chgData name="Arun Somas" userId="cf4376c69c73412a" providerId="LiveId" clId="{5F9CCA87-26AB-4B69-98D1-5EBD36A3493B}" dt="2020-07-05T18:42:00.766" v="61" actId="478"/>
          <ac:spMkLst>
            <pc:docMk/>
            <pc:sldMk cId="3181542329" sldId="260"/>
            <ac:spMk id="4" creationId="{ED6E01E3-840A-4A0C-A722-F3869CF2C133}"/>
          </ac:spMkLst>
        </pc:spChg>
        <pc:picChg chg="del mod">
          <ac:chgData name="Arun Somas" userId="cf4376c69c73412a" providerId="LiveId" clId="{5F9CCA87-26AB-4B69-98D1-5EBD36A3493B}" dt="2020-07-06T03:05:25.110" v="2129" actId="478"/>
          <ac:picMkLst>
            <pc:docMk/>
            <pc:sldMk cId="3181542329" sldId="260"/>
            <ac:picMk id="2" creationId="{1144FB0F-0A4D-4477-97B2-F2DC1D928954}"/>
          </ac:picMkLst>
        </pc:picChg>
        <pc:picChg chg="add">
          <ac:chgData name="Arun Somas" userId="cf4376c69c73412a" providerId="LiveId" clId="{5F9CCA87-26AB-4B69-98D1-5EBD36A3493B}" dt="2020-07-06T17:28:57.483" v="4421"/>
          <ac:picMkLst>
            <pc:docMk/>
            <pc:sldMk cId="3181542329" sldId="260"/>
            <ac:picMk id="2" creationId="{8D4D30C5-BB02-460A-9CBD-73CA0FB0E381}"/>
          </ac:picMkLst>
        </pc:picChg>
        <pc:picChg chg="add del">
          <ac:chgData name="Arun Somas" userId="cf4376c69c73412a" providerId="LiveId" clId="{5F9CCA87-26AB-4B69-98D1-5EBD36A3493B}" dt="2020-07-06T03:05:33.898" v="2131"/>
          <ac:picMkLst>
            <pc:docMk/>
            <pc:sldMk cId="3181542329" sldId="260"/>
            <ac:picMk id="5" creationId="{A7FF5F63-9BBF-442A-BD0E-5494E61C83EA}"/>
          </ac:picMkLst>
        </pc:picChg>
        <pc:picChg chg="add del">
          <ac:chgData name="Arun Somas" userId="cf4376c69c73412a" providerId="LiveId" clId="{5F9CCA87-26AB-4B69-98D1-5EBD36A3493B}" dt="2020-07-06T17:28:26.907" v="4420" actId="478"/>
          <ac:picMkLst>
            <pc:docMk/>
            <pc:sldMk cId="3181542329" sldId="260"/>
            <ac:picMk id="6" creationId="{6956BD74-24DF-42D9-9B78-68E679726F27}"/>
          </ac:picMkLst>
        </pc:picChg>
      </pc:sldChg>
      <pc:sldChg chg="addSp delSp modSp del mod ord">
        <pc:chgData name="Arun Somas" userId="cf4376c69c73412a" providerId="LiveId" clId="{5F9CCA87-26AB-4B69-98D1-5EBD36A3493B}" dt="2020-07-07T15:50:24.740" v="8739" actId="2696"/>
        <pc:sldMkLst>
          <pc:docMk/>
          <pc:sldMk cId="3651578270" sldId="261"/>
        </pc:sldMkLst>
        <pc:spChg chg="add del mod">
          <ac:chgData name="Arun Somas" userId="cf4376c69c73412a" providerId="LiveId" clId="{5F9CCA87-26AB-4B69-98D1-5EBD36A3493B}" dt="2020-07-06T17:17:12.947" v="4409" actId="478"/>
          <ac:spMkLst>
            <pc:docMk/>
            <pc:sldMk cId="3651578270" sldId="261"/>
            <ac:spMk id="4" creationId="{08787AE8-35F0-4C7B-87DF-2625BEECE258}"/>
          </ac:spMkLst>
        </pc:spChg>
        <pc:picChg chg="del">
          <ac:chgData name="Arun Somas" userId="cf4376c69c73412a" providerId="LiveId" clId="{5F9CCA87-26AB-4B69-98D1-5EBD36A3493B}" dt="2020-07-06T14:52:05.282" v="3626" actId="478"/>
          <ac:picMkLst>
            <pc:docMk/>
            <pc:sldMk cId="3651578270" sldId="261"/>
            <ac:picMk id="2" creationId="{17754ECB-6E25-4DBF-8706-B83A6DFF0025}"/>
          </ac:picMkLst>
        </pc:picChg>
        <pc:picChg chg="add del">
          <ac:chgData name="Arun Somas" userId="cf4376c69c73412a" providerId="LiveId" clId="{5F9CCA87-26AB-4B69-98D1-5EBD36A3493B}" dt="2020-07-06T17:16:58.633" v="4405"/>
          <ac:picMkLst>
            <pc:docMk/>
            <pc:sldMk cId="3651578270" sldId="261"/>
            <ac:picMk id="2" creationId="{3CB4089A-19E9-4440-8490-25FFAB056A77}"/>
          </ac:picMkLst>
        </pc:picChg>
        <pc:picChg chg="add del mod ord">
          <ac:chgData name="Arun Somas" userId="cf4376c69c73412a" providerId="LiveId" clId="{5F9CCA87-26AB-4B69-98D1-5EBD36A3493B}" dt="2020-07-06T17:16:33.788" v="4403" actId="478"/>
          <ac:picMkLst>
            <pc:docMk/>
            <pc:sldMk cId="3651578270" sldId="261"/>
            <ac:picMk id="5" creationId="{17FF91E8-8EF4-4465-A13E-1AA0B282E731}"/>
          </ac:picMkLst>
        </pc:picChg>
        <pc:picChg chg="add ord">
          <ac:chgData name="Arun Somas" userId="cf4376c69c73412a" providerId="LiveId" clId="{5F9CCA87-26AB-4B69-98D1-5EBD36A3493B}" dt="2020-07-06T17:17:04.123" v="4407" actId="167"/>
          <ac:picMkLst>
            <pc:docMk/>
            <pc:sldMk cId="3651578270" sldId="261"/>
            <ac:picMk id="6" creationId="{ED95B896-9221-4A55-B26A-3CA272CF0CB9}"/>
          </ac:picMkLst>
        </pc:picChg>
      </pc:sldChg>
      <pc:sldChg chg="addSp delSp modSp del mod ord">
        <pc:chgData name="Arun Somas" userId="cf4376c69c73412a" providerId="LiveId" clId="{5F9CCA87-26AB-4B69-98D1-5EBD36A3493B}" dt="2020-07-07T15:50:24.740" v="8739" actId="2696"/>
        <pc:sldMkLst>
          <pc:docMk/>
          <pc:sldMk cId="3986151642" sldId="262"/>
        </pc:sldMkLst>
        <pc:spChg chg="del mod">
          <ac:chgData name="Arun Somas" userId="cf4376c69c73412a" providerId="LiveId" clId="{5F9CCA87-26AB-4B69-98D1-5EBD36A3493B}" dt="2020-07-06T14:47:54.189" v="3573" actId="478"/>
          <ac:spMkLst>
            <pc:docMk/>
            <pc:sldMk cId="3986151642" sldId="262"/>
            <ac:spMk id="3" creationId="{D45CB057-0B3F-4183-A9A6-FDB8411823F5}"/>
          </ac:spMkLst>
        </pc:spChg>
        <pc:picChg chg="add">
          <ac:chgData name="Arun Somas" userId="cf4376c69c73412a" providerId="LiveId" clId="{5F9CCA87-26AB-4B69-98D1-5EBD36A3493B}" dt="2020-07-06T17:16:25.861" v="4402"/>
          <ac:picMkLst>
            <pc:docMk/>
            <pc:sldMk cId="3986151642" sldId="262"/>
            <ac:picMk id="2" creationId="{7118EF31-09F4-4579-87FA-429708AF7A24}"/>
          </ac:picMkLst>
        </pc:picChg>
        <pc:picChg chg="del">
          <ac:chgData name="Arun Somas" userId="cf4376c69c73412a" providerId="LiveId" clId="{5F9CCA87-26AB-4B69-98D1-5EBD36A3493B}" dt="2020-07-06T14:47:51.541" v="3572" actId="478"/>
          <ac:picMkLst>
            <pc:docMk/>
            <pc:sldMk cId="3986151642" sldId="262"/>
            <ac:picMk id="2" creationId="{92448FDC-4D57-48F0-BFA2-220AB69B58B9}"/>
          </ac:picMkLst>
        </pc:picChg>
        <pc:picChg chg="add del">
          <ac:chgData name="Arun Somas" userId="cf4376c69c73412a" providerId="LiveId" clId="{5F9CCA87-26AB-4B69-98D1-5EBD36A3493B}" dt="2020-07-06T17:16:01.592" v="4401" actId="478"/>
          <ac:picMkLst>
            <pc:docMk/>
            <pc:sldMk cId="3986151642" sldId="262"/>
            <ac:picMk id="4" creationId="{90AC86F7-401B-4C69-905B-52A6F2CCD490}"/>
          </ac:picMkLst>
        </pc:picChg>
      </pc:sldChg>
      <pc:sldChg chg="addSp delSp modSp del mod ord">
        <pc:chgData name="Arun Somas" userId="cf4376c69c73412a" providerId="LiveId" clId="{5F9CCA87-26AB-4B69-98D1-5EBD36A3493B}" dt="2020-07-07T15:50:24.740" v="8739" actId="2696"/>
        <pc:sldMkLst>
          <pc:docMk/>
          <pc:sldMk cId="1233193898" sldId="264"/>
        </pc:sldMkLst>
        <pc:spChg chg="del mod">
          <ac:chgData name="Arun Somas" userId="cf4376c69c73412a" providerId="LiveId" clId="{5F9CCA87-26AB-4B69-98D1-5EBD36A3493B}" dt="2020-07-06T14:47:16.384" v="3570" actId="478"/>
          <ac:spMkLst>
            <pc:docMk/>
            <pc:sldMk cId="1233193898" sldId="264"/>
            <ac:spMk id="3" creationId="{863B76FF-1468-4678-9CCF-8E1F8A7CCC54}"/>
          </ac:spMkLst>
        </pc:spChg>
        <pc:picChg chg="del">
          <ac:chgData name="Arun Somas" userId="cf4376c69c73412a" providerId="LiveId" clId="{5F9CCA87-26AB-4B69-98D1-5EBD36A3493B}" dt="2020-07-06T14:47:12.748" v="3569" actId="478"/>
          <ac:picMkLst>
            <pc:docMk/>
            <pc:sldMk cId="1233193898" sldId="264"/>
            <ac:picMk id="2" creationId="{5FDA7F94-20DC-49C9-A657-5331E1D3EFAC}"/>
          </ac:picMkLst>
        </pc:picChg>
        <pc:picChg chg="add">
          <ac:chgData name="Arun Somas" userId="cf4376c69c73412a" providerId="LiveId" clId="{5F9CCA87-26AB-4B69-98D1-5EBD36A3493B}" dt="2020-07-06T17:15:52.288" v="4400"/>
          <ac:picMkLst>
            <pc:docMk/>
            <pc:sldMk cId="1233193898" sldId="264"/>
            <ac:picMk id="2" creationId="{8D892C46-AF1E-4060-8815-E904B0631512}"/>
          </ac:picMkLst>
        </pc:picChg>
        <pc:picChg chg="add del mod">
          <ac:chgData name="Arun Somas" userId="cf4376c69c73412a" providerId="LiveId" clId="{5F9CCA87-26AB-4B69-98D1-5EBD36A3493B}" dt="2020-07-06T14:51:09.410" v="3623" actId="478"/>
          <ac:picMkLst>
            <pc:docMk/>
            <pc:sldMk cId="1233193898" sldId="264"/>
            <ac:picMk id="4" creationId="{94690D61-6E1D-4BA9-ADBD-33DE1A371C99}"/>
          </ac:picMkLst>
        </pc:picChg>
        <pc:picChg chg="add del mod">
          <ac:chgData name="Arun Somas" userId="cf4376c69c73412a" providerId="LiveId" clId="{5F9CCA87-26AB-4B69-98D1-5EBD36A3493B}" dt="2020-07-06T14:51:06.401" v="3622" actId="478"/>
          <ac:picMkLst>
            <pc:docMk/>
            <pc:sldMk cId="1233193898" sldId="264"/>
            <ac:picMk id="5" creationId="{05DF6901-D477-4168-8239-0DB5CD43EECD}"/>
          </ac:picMkLst>
        </pc:picChg>
        <pc:picChg chg="add del">
          <ac:chgData name="Arun Somas" userId="cf4376c69c73412a" providerId="LiveId" clId="{5F9CCA87-26AB-4B69-98D1-5EBD36A3493B}" dt="2020-07-06T17:15:50.522" v="4399" actId="478"/>
          <ac:picMkLst>
            <pc:docMk/>
            <pc:sldMk cId="1233193898" sldId="264"/>
            <ac:picMk id="6" creationId="{2EF29289-1F0B-402F-8861-0AE842624263}"/>
          </ac:picMkLst>
        </pc:picChg>
      </pc:sldChg>
      <pc:sldChg chg="addSp delSp modSp del mod ord">
        <pc:chgData name="Arun Somas" userId="cf4376c69c73412a" providerId="LiveId" clId="{5F9CCA87-26AB-4B69-98D1-5EBD36A3493B}" dt="2020-07-07T15:50:24.740" v="8739" actId="2696"/>
        <pc:sldMkLst>
          <pc:docMk/>
          <pc:sldMk cId="3954777732" sldId="265"/>
        </pc:sldMkLst>
        <pc:spChg chg="mod">
          <ac:chgData name="Arun Somas" userId="cf4376c69c73412a" providerId="LiveId" clId="{5F9CCA87-26AB-4B69-98D1-5EBD36A3493B}" dt="2020-07-05T18:43:13.853" v="196" actId="1037"/>
          <ac:spMkLst>
            <pc:docMk/>
            <pc:sldMk cId="3954777732" sldId="265"/>
            <ac:spMk id="4" creationId="{553D7C1C-2C9E-4AD2-9762-DCCEF33F64D5}"/>
          </ac:spMkLst>
        </pc:spChg>
        <pc:spChg chg="add del mod">
          <ac:chgData name="Arun Somas" userId="cf4376c69c73412a" providerId="LiveId" clId="{5F9CCA87-26AB-4B69-98D1-5EBD36A3493B}" dt="2020-07-06T17:31:45.748" v="4425" actId="478"/>
          <ac:spMkLst>
            <pc:docMk/>
            <pc:sldMk cId="3954777732" sldId="265"/>
            <ac:spMk id="5" creationId="{E7FC40AF-794A-48B8-9520-E24542F7663C}"/>
          </ac:spMkLst>
        </pc:spChg>
        <pc:picChg chg="add del">
          <ac:chgData name="Arun Somas" userId="cf4376c69c73412a" providerId="LiveId" clId="{5F9CCA87-26AB-4B69-98D1-5EBD36A3493B}" dt="2020-07-06T17:32:25.614" v="4426" actId="478"/>
          <ac:picMkLst>
            <pc:docMk/>
            <pc:sldMk cId="3954777732" sldId="265"/>
            <ac:picMk id="2" creationId="{F0A9DFD7-E87D-459D-BD1D-66F7E7037934}"/>
          </ac:picMkLst>
        </pc:picChg>
        <pc:picChg chg="del">
          <ac:chgData name="Arun Somas" userId="cf4376c69c73412a" providerId="LiveId" clId="{5F9CCA87-26AB-4B69-98D1-5EBD36A3493B}" dt="2020-07-06T17:31:37.785" v="4422" actId="478"/>
          <ac:picMkLst>
            <pc:docMk/>
            <pc:sldMk cId="3954777732" sldId="265"/>
            <ac:picMk id="3" creationId="{B681AB99-EC80-445B-8A9F-10E2E03F99D1}"/>
          </ac:picMkLst>
        </pc:picChg>
        <pc:picChg chg="add del">
          <ac:chgData name="Arun Somas" userId="cf4376c69c73412a" providerId="LiveId" clId="{5F9CCA87-26AB-4B69-98D1-5EBD36A3493B}" dt="2020-07-06T17:40:33.865" v="4428" actId="478"/>
          <ac:picMkLst>
            <pc:docMk/>
            <pc:sldMk cId="3954777732" sldId="265"/>
            <ac:picMk id="6" creationId="{E183F34E-45A7-49BA-9583-DBC325462EC9}"/>
          </ac:picMkLst>
        </pc:picChg>
        <pc:picChg chg="add">
          <ac:chgData name="Arun Somas" userId="cf4376c69c73412a" providerId="LiveId" clId="{5F9CCA87-26AB-4B69-98D1-5EBD36A3493B}" dt="2020-07-06T17:40:36.602" v="4429"/>
          <ac:picMkLst>
            <pc:docMk/>
            <pc:sldMk cId="3954777732" sldId="265"/>
            <ac:picMk id="7" creationId="{1A1A9CC2-6F9C-4AAE-8B8A-6DA5FEC7A533}"/>
          </ac:picMkLst>
        </pc:picChg>
      </pc:sldChg>
      <pc:sldChg chg="new del">
        <pc:chgData name="Arun Somas" userId="cf4376c69c73412a" providerId="LiveId" clId="{5F9CCA87-26AB-4B69-98D1-5EBD36A3493B}" dt="2020-07-05T18:39:41.105" v="2" actId="47"/>
        <pc:sldMkLst>
          <pc:docMk/>
          <pc:sldMk cId="1011881644" sldId="266"/>
        </pc:sldMkLst>
      </pc:sldChg>
      <pc:sldChg chg="addSp delSp modSp new mod modClrScheme chgLayout">
        <pc:chgData name="Arun Somas" userId="cf4376c69c73412a" providerId="LiveId" clId="{5F9CCA87-26AB-4B69-98D1-5EBD36A3493B}" dt="2020-07-05T23:12:48.219" v="1349"/>
        <pc:sldMkLst>
          <pc:docMk/>
          <pc:sldMk cId="1887952836" sldId="267"/>
        </pc:sldMkLst>
        <pc:spChg chg="add del mod ord">
          <ac:chgData name="Arun Somas" userId="cf4376c69c73412a" providerId="LiveId" clId="{5F9CCA87-26AB-4B69-98D1-5EBD36A3493B}" dt="2020-07-05T18:39:58.108" v="6" actId="700"/>
          <ac:spMkLst>
            <pc:docMk/>
            <pc:sldMk cId="1887952836" sldId="267"/>
            <ac:spMk id="2" creationId="{6D3434B8-B22F-4A21-AE64-640178E0BEC3}"/>
          </ac:spMkLst>
        </pc:spChg>
        <pc:spChg chg="add del mod ord">
          <ac:chgData name="Arun Somas" userId="cf4376c69c73412a" providerId="LiveId" clId="{5F9CCA87-26AB-4B69-98D1-5EBD36A3493B}" dt="2020-07-05T18:39:58.108" v="6" actId="700"/>
          <ac:spMkLst>
            <pc:docMk/>
            <pc:sldMk cId="1887952836" sldId="267"/>
            <ac:spMk id="3" creationId="{9B05C439-E1AD-414C-9A9D-CDDF56A6CF61}"/>
          </ac:spMkLst>
        </pc:spChg>
        <pc:spChg chg="add mod ord">
          <ac:chgData name="Arun Somas" userId="cf4376c69c73412a" providerId="LiveId" clId="{5F9CCA87-26AB-4B69-98D1-5EBD36A3493B}" dt="2020-07-05T23:12:48.219" v="1349"/>
          <ac:spMkLst>
            <pc:docMk/>
            <pc:sldMk cId="1887952836" sldId="267"/>
            <ac:spMk id="4" creationId="{297D040C-F8C9-40D8-87F0-67B4EC0C2C5C}"/>
          </ac:spMkLst>
        </pc:spChg>
        <pc:spChg chg="add mod ord">
          <ac:chgData name="Arun Somas" userId="cf4376c69c73412a" providerId="LiveId" clId="{5F9CCA87-26AB-4B69-98D1-5EBD36A3493B}" dt="2020-07-05T23:12:48.219" v="1349"/>
          <ac:spMkLst>
            <pc:docMk/>
            <pc:sldMk cId="1887952836" sldId="267"/>
            <ac:spMk id="5" creationId="{A3C7F46A-702E-49E9-B714-2971227446CB}"/>
          </ac:spMkLst>
        </pc:spChg>
      </pc:sldChg>
      <pc:sldChg chg="addSp delSp modSp new mod modClrScheme chgLayout">
        <pc:chgData name="Arun Somas" userId="cf4376c69c73412a" providerId="LiveId" clId="{5F9CCA87-26AB-4B69-98D1-5EBD36A3493B}" dt="2020-07-06T05:44:38.161" v="3154" actId="20577"/>
        <pc:sldMkLst>
          <pc:docMk/>
          <pc:sldMk cId="3009609588" sldId="268"/>
        </pc:sldMkLst>
        <pc:spChg chg="del">
          <ac:chgData name="Arun Somas" userId="cf4376c69c73412a" providerId="LiveId" clId="{5F9CCA87-26AB-4B69-98D1-5EBD36A3493B}" dt="2020-07-05T18:48:28.041" v="280" actId="700"/>
          <ac:spMkLst>
            <pc:docMk/>
            <pc:sldMk cId="3009609588" sldId="268"/>
            <ac:spMk id="2" creationId="{DB894B95-1C5F-4D0F-808A-8A222681D94D}"/>
          </ac:spMkLst>
        </pc:spChg>
        <pc:spChg chg="del">
          <ac:chgData name="Arun Somas" userId="cf4376c69c73412a" providerId="LiveId" clId="{5F9CCA87-26AB-4B69-98D1-5EBD36A3493B}" dt="2020-07-05T18:48:28.041" v="280" actId="700"/>
          <ac:spMkLst>
            <pc:docMk/>
            <pc:sldMk cId="3009609588" sldId="268"/>
            <ac:spMk id="3" creationId="{A971F291-34FC-45C6-9351-5414B35E0249}"/>
          </ac:spMkLst>
        </pc:spChg>
        <pc:spChg chg="add del mod ord">
          <ac:chgData name="Arun Somas" userId="cf4376c69c73412a" providerId="LiveId" clId="{5F9CCA87-26AB-4B69-98D1-5EBD36A3493B}" dt="2020-07-05T18:48:36.329" v="281" actId="700"/>
          <ac:spMkLst>
            <pc:docMk/>
            <pc:sldMk cId="3009609588" sldId="268"/>
            <ac:spMk id="4" creationId="{B02F23D9-BA90-4303-A8EB-C94D44AFAB1C}"/>
          </ac:spMkLst>
        </pc:spChg>
        <pc:spChg chg="add del mod ord">
          <ac:chgData name="Arun Somas" userId="cf4376c69c73412a" providerId="LiveId" clId="{5F9CCA87-26AB-4B69-98D1-5EBD36A3493B}" dt="2020-07-05T18:48:36.329" v="281" actId="700"/>
          <ac:spMkLst>
            <pc:docMk/>
            <pc:sldMk cId="3009609588" sldId="268"/>
            <ac:spMk id="5" creationId="{D9DCC6E0-8988-4038-82EB-CA6238DC4E57}"/>
          </ac:spMkLst>
        </pc:spChg>
        <pc:spChg chg="add del mod ord">
          <ac:chgData name="Arun Somas" userId="cf4376c69c73412a" providerId="LiveId" clId="{5F9CCA87-26AB-4B69-98D1-5EBD36A3493B}" dt="2020-07-05T18:48:44.853" v="282" actId="700"/>
          <ac:spMkLst>
            <pc:docMk/>
            <pc:sldMk cId="3009609588" sldId="268"/>
            <ac:spMk id="6" creationId="{D2C92A5B-4FB9-457B-8169-60D5F506F1F9}"/>
          </ac:spMkLst>
        </pc:spChg>
        <pc:spChg chg="add del mod ord">
          <ac:chgData name="Arun Somas" userId="cf4376c69c73412a" providerId="LiveId" clId="{5F9CCA87-26AB-4B69-98D1-5EBD36A3493B}" dt="2020-07-05T18:48:44.853" v="282" actId="700"/>
          <ac:spMkLst>
            <pc:docMk/>
            <pc:sldMk cId="3009609588" sldId="268"/>
            <ac:spMk id="7" creationId="{3DCC87D8-3040-49F6-96D9-3AE98BBD46C6}"/>
          </ac:spMkLst>
        </pc:spChg>
        <pc:spChg chg="add del mod ord">
          <ac:chgData name="Arun Somas" userId="cf4376c69c73412a" providerId="LiveId" clId="{5F9CCA87-26AB-4B69-98D1-5EBD36A3493B}" dt="2020-07-05T18:48:47.787" v="283" actId="700"/>
          <ac:spMkLst>
            <pc:docMk/>
            <pc:sldMk cId="3009609588" sldId="268"/>
            <ac:spMk id="8" creationId="{A089F798-7582-43C5-9B5C-417A38006FE9}"/>
          </ac:spMkLst>
        </pc:spChg>
        <pc:spChg chg="add del mod ord">
          <ac:chgData name="Arun Somas" userId="cf4376c69c73412a" providerId="LiveId" clId="{5F9CCA87-26AB-4B69-98D1-5EBD36A3493B}" dt="2020-07-05T18:48:47.787" v="283" actId="700"/>
          <ac:spMkLst>
            <pc:docMk/>
            <pc:sldMk cId="3009609588" sldId="268"/>
            <ac:spMk id="9" creationId="{3D801E0D-E0CE-458F-8CE2-4EA9B4449A77}"/>
          </ac:spMkLst>
        </pc:spChg>
        <pc:spChg chg="add mod ord">
          <ac:chgData name="Arun Somas" userId="cf4376c69c73412a" providerId="LiveId" clId="{5F9CCA87-26AB-4B69-98D1-5EBD36A3493B}" dt="2020-07-05T23:12:48.219" v="1349"/>
          <ac:spMkLst>
            <pc:docMk/>
            <pc:sldMk cId="3009609588" sldId="268"/>
            <ac:spMk id="10" creationId="{D0296604-A815-496A-A150-875A212A6231}"/>
          </ac:spMkLst>
        </pc:spChg>
        <pc:spChg chg="add mod ord">
          <ac:chgData name="Arun Somas" userId="cf4376c69c73412a" providerId="LiveId" clId="{5F9CCA87-26AB-4B69-98D1-5EBD36A3493B}" dt="2020-07-06T05:44:38.161" v="3154" actId="20577"/>
          <ac:spMkLst>
            <pc:docMk/>
            <pc:sldMk cId="3009609588" sldId="268"/>
            <ac:spMk id="11" creationId="{1E770879-0E02-4BDA-A0FA-EAAA06CAC0EE}"/>
          </ac:spMkLst>
        </pc:spChg>
      </pc:sldChg>
      <pc:sldChg chg="addSp delSp modSp new del mod">
        <pc:chgData name="Arun Somas" userId="cf4376c69c73412a" providerId="LiveId" clId="{5F9CCA87-26AB-4B69-98D1-5EBD36A3493B}" dt="2020-07-07T15:50:24.740" v="8739" actId="2696"/>
        <pc:sldMkLst>
          <pc:docMk/>
          <pc:sldMk cId="752014677" sldId="269"/>
        </pc:sldMkLst>
        <pc:spChg chg="del">
          <ac:chgData name="Arun Somas" userId="cf4376c69c73412a" providerId="LiveId" clId="{5F9CCA87-26AB-4B69-98D1-5EBD36A3493B}" dt="2020-07-05T21:41:34.221" v="669" actId="478"/>
          <ac:spMkLst>
            <pc:docMk/>
            <pc:sldMk cId="752014677" sldId="269"/>
            <ac:spMk id="2" creationId="{6F8D9A9A-848A-4D47-9ACD-80C6598E4F1A}"/>
          </ac:spMkLst>
        </pc:spChg>
        <pc:spChg chg="del">
          <ac:chgData name="Arun Somas" userId="cf4376c69c73412a" providerId="LiveId" clId="{5F9CCA87-26AB-4B69-98D1-5EBD36A3493B}" dt="2020-07-05T21:41:15.951" v="667"/>
          <ac:spMkLst>
            <pc:docMk/>
            <pc:sldMk cId="752014677" sldId="269"/>
            <ac:spMk id="3" creationId="{4B3276C5-94ED-499D-A653-99C33C239035}"/>
          </ac:spMkLst>
        </pc:spChg>
        <pc:spChg chg="add mod">
          <ac:chgData name="Arun Somas" userId="cf4376c69c73412a" providerId="LiveId" clId="{5F9CCA87-26AB-4B69-98D1-5EBD36A3493B}" dt="2020-07-05T21:42:44.831" v="813" actId="14100"/>
          <ac:spMkLst>
            <pc:docMk/>
            <pc:sldMk cId="752014677" sldId="269"/>
            <ac:spMk id="5" creationId="{097BDEA0-B055-468F-95F1-037C55200106}"/>
          </ac:spMkLst>
        </pc:spChg>
        <pc:picChg chg="add mod">
          <ac:chgData name="Arun Somas" userId="cf4376c69c73412a" providerId="LiveId" clId="{5F9CCA87-26AB-4B69-98D1-5EBD36A3493B}" dt="2020-07-05T23:12:48.219" v="1349"/>
          <ac:picMkLst>
            <pc:docMk/>
            <pc:sldMk cId="752014677" sldId="269"/>
            <ac:picMk id="4" creationId="{1452592D-3375-4CF6-B79A-D41280857BF1}"/>
          </ac:picMkLst>
        </pc:picChg>
      </pc:sldChg>
      <pc:sldChg chg="modSp new mod">
        <pc:chgData name="Arun Somas" userId="cf4376c69c73412a" providerId="LiveId" clId="{5F9CCA87-26AB-4B69-98D1-5EBD36A3493B}" dt="2020-07-07T17:55:42.660" v="10181" actId="20577"/>
        <pc:sldMkLst>
          <pc:docMk/>
          <pc:sldMk cId="1883489058" sldId="270"/>
        </pc:sldMkLst>
        <pc:spChg chg="mod">
          <ac:chgData name="Arun Somas" userId="cf4376c69c73412a" providerId="LiveId" clId="{5F9CCA87-26AB-4B69-98D1-5EBD36A3493B}" dt="2020-07-05T23:12:48.219" v="1349"/>
          <ac:spMkLst>
            <pc:docMk/>
            <pc:sldMk cId="1883489058" sldId="270"/>
            <ac:spMk id="2" creationId="{8E2CCBC5-39CB-49D9-BA14-128B5E2FAF66}"/>
          </ac:spMkLst>
        </pc:spChg>
        <pc:spChg chg="mod">
          <ac:chgData name="Arun Somas" userId="cf4376c69c73412a" providerId="LiveId" clId="{5F9CCA87-26AB-4B69-98D1-5EBD36A3493B}" dt="2020-07-07T17:55:42.660" v="10181" actId="20577"/>
          <ac:spMkLst>
            <pc:docMk/>
            <pc:sldMk cId="1883489058" sldId="270"/>
            <ac:spMk id="3" creationId="{9FD3ADD6-123B-416F-8938-F32C52D520C5}"/>
          </ac:spMkLst>
        </pc:spChg>
      </pc:sldChg>
      <pc:sldChg chg="modSp new del mod">
        <pc:chgData name="Arun Somas" userId="cf4376c69c73412a" providerId="LiveId" clId="{5F9CCA87-26AB-4B69-98D1-5EBD36A3493B}" dt="2020-07-06T02:00:43.817" v="1932" actId="47"/>
        <pc:sldMkLst>
          <pc:docMk/>
          <pc:sldMk cId="417823150" sldId="271"/>
        </pc:sldMkLst>
        <pc:spChg chg="mod">
          <ac:chgData name="Arun Somas" userId="cf4376c69c73412a" providerId="LiveId" clId="{5F9CCA87-26AB-4B69-98D1-5EBD36A3493B}" dt="2020-07-06T01:51:45.184" v="1623" actId="20577"/>
          <ac:spMkLst>
            <pc:docMk/>
            <pc:sldMk cId="417823150" sldId="271"/>
            <ac:spMk id="2" creationId="{30FFC4C4-FBC8-4EBB-B893-94A9133FE237}"/>
          </ac:spMkLst>
        </pc:spChg>
        <pc:spChg chg="mod">
          <ac:chgData name="Arun Somas" userId="cf4376c69c73412a" providerId="LiveId" clId="{5F9CCA87-26AB-4B69-98D1-5EBD36A3493B}" dt="2020-07-06T01:54:11.256" v="1789" actId="20577"/>
          <ac:spMkLst>
            <pc:docMk/>
            <pc:sldMk cId="417823150" sldId="271"/>
            <ac:spMk id="3" creationId="{324C018B-E933-42BE-9818-9EA4DEE43931}"/>
          </ac:spMkLst>
        </pc:spChg>
      </pc:sldChg>
      <pc:sldChg chg="modSp new mod">
        <pc:chgData name="Arun Somas" userId="cf4376c69c73412a" providerId="LiveId" clId="{5F9CCA87-26AB-4B69-98D1-5EBD36A3493B}" dt="2020-07-06T14:56:43.335" v="3640" actId="20577"/>
        <pc:sldMkLst>
          <pc:docMk/>
          <pc:sldMk cId="1452845616" sldId="272"/>
        </pc:sldMkLst>
        <pc:spChg chg="mod">
          <ac:chgData name="Arun Somas" userId="cf4376c69c73412a" providerId="LiveId" clId="{5F9CCA87-26AB-4B69-98D1-5EBD36A3493B}" dt="2020-07-06T14:56:43.335" v="3640" actId="20577"/>
          <ac:spMkLst>
            <pc:docMk/>
            <pc:sldMk cId="1452845616" sldId="272"/>
            <ac:spMk id="2" creationId="{350248E1-E6AA-4E51-88B3-5FB655489738}"/>
          </ac:spMkLst>
        </pc:spChg>
        <pc:spChg chg="mod">
          <ac:chgData name="Arun Somas" userId="cf4376c69c73412a" providerId="LiveId" clId="{5F9CCA87-26AB-4B69-98D1-5EBD36A3493B}" dt="2020-07-06T14:37:45.978" v="3562" actId="20577"/>
          <ac:spMkLst>
            <pc:docMk/>
            <pc:sldMk cId="1452845616" sldId="272"/>
            <ac:spMk id="3" creationId="{36588287-2AB6-498B-825A-5F6E81285199}"/>
          </ac:spMkLst>
        </pc:spChg>
        <pc:spChg chg="mod">
          <ac:chgData name="Arun Somas" userId="cf4376c69c73412a" providerId="LiveId" clId="{5F9CCA87-26AB-4B69-98D1-5EBD36A3493B}" dt="2020-07-06T14:37:14.460" v="3540" actId="20577"/>
          <ac:spMkLst>
            <pc:docMk/>
            <pc:sldMk cId="1452845616" sldId="272"/>
            <ac:spMk id="4" creationId="{5EF921B7-8D85-49F8-B2E3-B98B6842F064}"/>
          </ac:spMkLst>
        </pc:spChg>
      </pc:sldChg>
      <pc:sldChg chg="addSp delSp modSp new del mod ord">
        <pc:chgData name="Arun Somas" userId="cf4376c69c73412a" providerId="LiveId" clId="{5F9CCA87-26AB-4B69-98D1-5EBD36A3493B}" dt="2020-07-07T15:50:24.740" v="8739" actId="2696"/>
        <pc:sldMkLst>
          <pc:docMk/>
          <pc:sldMk cId="2708499932" sldId="273"/>
        </pc:sldMkLst>
        <pc:spChg chg="del">
          <ac:chgData name="Arun Somas" userId="cf4376c69c73412a" providerId="LiveId" clId="{5F9CCA87-26AB-4B69-98D1-5EBD36A3493B}" dt="2020-07-06T02:39:44.220" v="2023" actId="478"/>
          <ac:spMkLst>
            <pc:docMk/>
            <pc:sldMk cId="2708499932" sldId="273"/>
            <ac:spMk id="2" creationId="{CF7C696E-A5B7-4297-9163-6BEFD113C442}"/>
          </ac:spMkLst>
        </pc:spChg>
        <pc:spChg chg="del">
          <ac:chgData name="Arun Somas" userId="cf4376c69c73412a" providerId="LiveId" clId="{5F9CCA87-26AB-4B69-98D1-5EBD36A3493B}" dt="2020-07-06T02:39:19.502" v="2014"/>
          <ac:spMkLst>
            <pc:docMk/>
            <pc:sldMk cId="2708499932" sldId="273"/>
            <ac:spMk id="3" creationId="{2BF04132-E907-4532-8D86-15B732716469}"/>
          </ac:spMkLst>
        </pc:spChg>
        <pc:spChg chg="add del mod ord">
          <ac:chgData name="Arun Somas" userId="cf4376c69c73412a" providerId="LiveId" clId="{5F9CCA87-26AB-4B69-98D1-5EBD36A3493B}" dt="2020-07-06T14:53:06.883" v="3629" actId="478"/>
          <ac:spMkLst>
            <pc:docMk/>
            <pc:sldMk cId="2708499932" sldId="273"/>
            <ac:spMk id="5" creationId="{4DA3331F-055B-418F-B1EE-34741630808A}"/>
          </ac:spMkLst>
        </pc:spChg>
        <pc:spChg chg="add del mod">
          <ac:chgData name="Arun Somas" userId="cf4376c69c73412a" providerId="LiveId" clId="{5F9CCA87-26AB-4B69-98D1-5EBD36A3493B}" dt="2020-07-06T02:44:52.524" v="2053" actId="478"/>
          <ac:spMkLst>
            <pc:docMk/>
            <pc:sldMk cId="2708499932" sldId="273"/>
            <ac:spMk id="7" creationId="{BB6981DC-0328-4E1B-8A8F-CB0D8F915CE3}"/>
          </ac:spMkLst>
        </pc:spChg>
        <pc:spChg chg="add del mod">
          <ac:chgData name="Arun Somas" userId="cf4376c69c73412a" providerId="LiveId" clId="{5F9CCA87-26AB-4B69-98D1-5EBD36A3493B}" dt="2020-07-06T02:45:09.458" v="2056" actId="478"/>
          <ac:spMkLst>
            <pc:docMk/>
            <pc:sldMk cId="2708499932" sldId="273"/>
            <ac:spMk id="9" creationId="{25E7F6EC-8E6F-4BCA-9C9A-DDA8A47F0A50}"/>
          </ac:spMkLst>
        </pc:spChg>
        <pc:spChg chg="add del mod">
          <ac:chgData name="Arun Somas" userId="cf4376c69c73412a" providerId="LiveId" clId="{5F9CCA87-26AB-4B69-98D1-5EBD36A3493B}" dt="2020-07-06T05:50:41.691" v="3242" actId="478"/>
          <ac:spMkLst>
            <pc:docMk/>
            <pc:sldMk cId="2708499932" sldId="273"/>
            <ac:spMk id="15" creationId="{C65D3C2C-355C-49D3-9707-9E7BEE121E72}"/>
          </ac:spMkLst>
        </pc:spChg>
        <pc:spChg chg="add mod">
          <ac:chgData name="Arun Somas" userId="cf4376c69c73412a" providerId="LiveId" clId="{5F9CCA87-26AB-4B69-98D1-5EBD36A3493B}" dt="2020-07-06T15:18:53.318" v="3833" actId="20577"/>
          <ac:spMkLst>
            <pc:docMk/>
            <pc:sldMk cId="2708499932" sldId="273"/>
            <ac:spMk id="17" creationId="{0517A444-1B7A-4E0F-B0BF-20F040A6715A}"/>
          </ac:spMkLst>
        </pc:spChg>
        <pc:spChg chg="add mod">
          <ac:chgData name="Arun Somas" userId="cf4376c69c73412a" providerId="LiveId" clId="{5F9CCA87-26AB-4B69-98D1-5EBD36A3493B}" dt="2020-07-06T15:20:56.850" v="4149" actId="1035"/>
          <ac:spMkLst>
            <pc:docMk/>
            <pc:sldMk cId="2708499932" sldId="273"/>
            <ac:spMk id="18" creationId="{83DBCFD9-944E-4EA5-A4DE-741F81FCBD96}"/>
          </ac:spMkLst>
        </pc:spChg>
        <pc:spChg chg="add mod">
          <ac:chgData name="Arun Somas" userId="cf4376c69c73412a" providerId="LiveId" clId="{5F9CCA87-26AB-4B69-98D1-5EBD36A3493B}" dt="2020-07-06T15:20:48.011" v="4089" actId="1036"/>
          <ac:spMkLst>
            <pc:docMk/>
            <pc:sldMk cId="2708499932" sldId="273"/>
            <ac:spMk id="19" creationId="{D899E66C-E6AC-4688-ABD2-8977B8105629}"/>
          </ac:spMkLst>
        </pc:spChg>
        <pc:spChg chg="add mod">
          <ac:chgData name="Arun Somas" userId="cf4376c69c73412a" providerId="LiveId" clId="{5F9CCA87-26AB-4B69-98D1-5EBD36A3493B}" dt="2020-07-06T15:20:41.713" v="4036" actId="1035"/>
          <ac:spMkLst>
            <pc:docMk/>
            <pc:sldMk cId="2708499932" sldId="273"/>
            <ac:spMk id="20" creationId="{89AB1381-28A7-4064-B041-72694AB5F8D5}"/>
          </ac:spMkLst>
        </pc:spChg>
        <pc:spChg chg="add del mod">
          <ac:chgData name="Arun Somas" userId="cf4376c69c73412a" providerId="LiveId" clId="{5F9CCA87-26AB-4B69-98D1-5EBD36A3493B}" dt="2020-07-06T15:27:24.224" v="4398" actId="478"/>
          <ac:spMkLst>
            <pc:docMk/>
            <pc:sldMk cId="2708499932" sldId="273"/>
            <ac:spMk id="26" creationId="{8B9C54BF-6CE8-4C5B-A962-D9A247EDA3EC}"/>
          </ac:spMkLst>
        </pc:spChg>
        <pc:spChg chg="add del mod">
          <ac:chgData name="Arun Somas" userId="cf4376c69c73412a" providerId="LiveId" clId="{5F9CCA87-26AB-4B69-98D1-5EBD36A3493B}" dt="2020-07-06T15:27:08.853" v="4395" actId="478"/>
          <ac:spMkLst>
            <pc:docMk/>
            <pc:sldMk cId="2708499932" sldId="273"/>
            <ac:spMk id="27" creationId="{F23EEB04-C825-486C-B367-2E3B5C32AB27}"/>
          </ac:spMkLst>
        </pc:spChg>
        <pc:spChg chg="add del mod">
          <ac:chgData name="Arun Somas" userId="cf4376c69c73412a" providerId="LiveId" clId="{5F9CCA87-26AB-4B69-98D1-5EBD36A3493B}" dt="2020-07-06T15:27:18.327" v="4396" actId="478"/>
          <ac:spMkLst>
            <pc:docMk/>
            <pc:sldMk cId="2708499932" sldId="273"/>
            <ac:spMk id="28" creationId="{0462CAF5-DA0B-4BCA-9DA7-1C84E31F3CDB}"/>
          </ac:spMkLst>
        </pc:spChg>
        <pc:spChg chg="add del mod">
          <ac:chgData name="Arun Somas" userId="cf4376c69c73412a" providerId="LiveId" clId="{5F9CCA87-26AB-4B69-98D1-5EBD36A3493B}" dt="2020-07-06T15:27:21.237" v="4397" actId="478"/>
          <ac:spMkLst>
            <pc:docMk/>
            <pc:sldMk cId="2708499932" sldId="273"/>
            <ac:spMk id="29" creationId="{235348C4-F72D-47C4-B537-64195EB036BF}"/>
          </ac:spMkLst>
        </pc:spChg>
        <pc:picChg chg="add">
          <ac:chgData name="Arun Somas" userId="cf4376c69c73412a" providerId="LiveId" clId="{5F9CCA87-26AB-4B69-98D1-5EBD36A3493B}" dt="2020-07-06T17:17:48.810" v="4411"/>
          <ac:picMkLst>
            <pc:docMk/>
            <pc:sldMk cId="2708499932" sldId="273"/>
            <ac:picMk id="2" creationId="{A18CDB35-1E86-4B1A-8A48-AE80270A69D4}"/>
          </ac:picMkLst>
        </pc:picChg>
        <pc:picChg chg="add del mod">
          <ac:chgData name="Arun Somas" userId="cf4376c69c73412a" providerId="LiveId" clId="{5F9CCA87-26AB-4B69-98D1-5EBD36A3493B}" dt="2020-07-06T02:44:58.601" v="2054" actId="478"/>
          <ac:picMkLst>
            <pc:docMk/>
            <pc:sldMk cId="2708499932" sldId="273"/>
            <ac:picMk id="4" creationId="{F496C3AB-C991-494C-B503-F59D03DB5A8E}"/>
          </ac:picMkLst>
        </pc:picChg>
        <pc:picChg chg="add del mod">
          <ac:chgData name="Arun Somas" userId="cf4376c69c73412a" providerId="LiveId" clId="{5F9CCA87-26AB-4B69-98D1-5EBD36A3493B}" dt="2020-07-06T02:46:35.165" v="2066" actId="478"/>
          <ac:picMkLst>
            <pc:docMk/>
            <pc:sldMk cId="2708499932" sldId="273"/>
            <ac:picMk id="10" creationId="{9E792393-507F-4DBC-BB7E-39BF1B585465}"/>
          </ac:picMkLst>
        </pc:picChg>
        <pc:picChg chg="add del">
          <ac:chgData name="Arun Somas" userId="cf4376c69c73412a" providerId="LiveId" clId="{5F9CCA87-26AB-4B69-98D1-5EBD36A3493B}" dt="2020-07-06T04:50:56.122" v="2135" actId="478"/>
          <ac:picMkLst>
            <pc:docMk/>
            <pc:sldMk cId="2708499932" sldId="273"/>
            <ac:picMk id="11" creationId="{D86DCE8A-030F-47D9-B2EB-3D78A0BCBC75}"/>
          </ac:picMkLst>
        </pc:picChg>
        <pc:picChg chg="add del mod">
          <ac:chgData name="Arun Somas" userId="cf4376c69c73412a" providerId="LiveId" clId="{5F9CCA87-26AB-4B69-98D1-5EBD36A3493B}" dt="2020-07-06T04:53:15.674" v="2151" actId="478"/>
          <ac:picMkLst>
            <pc:docMk/>
            <pc:sldMk cId="2708499932" sldId="273"/>
            <ac:picMk id="12" creationId="{15288281-5036-4E56-A565-8818019E1D5C}"/>
          </ac:picMkLst>
        </pc:picChg>
        <pc:picChg chg="add del">
          <ac:chgData name="Arun Somas" userId="cf4376c69c73412a" providerId="LiveId" clId="{5F9CCA87-26AB-4B69-98D1-5EBD36A3493B}" dt="2020-07-06T04:53:28.487" v="2153"/>
          <ac:picMkLst>
            <pc:docMk/>
            <pc:sldMk cId="2708499932" sldId="273"/>
            <ac:picMk id="13" creationId="{F8597FF1-C67C-4EF8-A341-CC75B12E5502}"/>
          </ac:picMkLst>
        </pc:picChg>
        <pc:picChg chg="add del">
          <ac:chgData name="Arun Somas" userId="cf4376c69c73412a" providerId="LiveId" clId="{5F9CCA87-26AB-4B69-98D1-5EBD36A3493B}" dt="2020-07-06T14:53:10.874" v="3630" actId="478"/>
          <ac:picMkLst>
            <pc:docMk/>
            <pc:sldMk cId="2708499932" sldId="273"/>
            <ac:picMk id="14" creationId="{AFA00B81-073C-49A2-9D51-DE9D29793968}"/>
          </ac:picMkLst>
        </pc:picChg>
        <pc:picChg chg="add del">
          <ac:chgData name="Arun Somas" userId="cf4376c69c73412a" providerId="LiveId" clId="{5F9CCA87-26AB-4B69-98D1-5EBD36A3493B}" dt="2020-07-06T15:16:49.453" v="3829" actId="478"/>
          <ac:picMkLst>
            <pc:docMk/>
            <pc:sldMk cId="2708499932" sldId="273"/>
            <ac:picMk id="16" creationId="{CC8FD40D-0DED-4795-9AB1-87192124E036}"/>
          </ac:picMkLst>
        </pc:picChg>
        <pc:picChg chg="add del">
          <ac:chgData name="Arun Somas" userId="cf4376c69c73412a" providerId="LiveId" clId="{5F9CCA87-26AB-4B69-98D1-5EBD36A3493B}" dt="2020-07-06T15:20:08.218" v="3834" actId="478"/>
          <ac:picMkLst>
            <pc:docMk/>
            <pc:sldMk cId="2708499932" sldId="273"/>
            <ac:picMk id="21" creationId="{E0431720-D1E5-4C8E-9491-1B660F0672A0}"/>
          </ac:picMkLst>
        </pc:picChg>
        <pc:picChg chg="add del mod">
          <ac:chgData name="Arun Somas" userId="cf4376c69c73412a" providerId="LiveId" clId="{5F9CCA87-26AB-4B69-98D1-5EBD36A3493B}" dt="2020-07-06T17:17:19.981" v="4410" actId="478"/>
          <ac:picMkLst>
            <pc:docMk/>
            <pc:sldMk cId="2708499932" sldId="273"/>
            <ac:picMk id="22" creationId="{B88F6361-D13B-4EA0-8FC8-3A9FC697A0A3}"/>
          </ac:picMkLst>
        </pc:picChg>
        <pc:picChg chg="add del mod">
          <ac:chgData name="Arun Somas" userId="cf4376c69c73412a" providerId="LiveId" clId="{5F9CCA87-26AB-4B69-98D1-5EBD36A3493B}" dt="2020-07-06T15:25:01.420" v="4379" actId="478"/>
          <ac:picMkLst>
            <pc:docMk/>
            <pc:sldMk cId="2708499932" sldId="273"/>
            <ac:picMk id="23" creationId="{14557543-F904-4074-AFE4-06BCA64C98AA}"/>
          </ac:picMkLst>
        </pc:picChg>
        <pc:picChg chg="add del mod">
          <ac:chgData name="Arun Somas" userId="cf4376c69c73412a" providerId="LiveId" clId="{5F9CCA87-26AB-4B69-98D1-5EBD36A3493B}" dt="2020-07-06T15:24:13.862" v="4158"/>
          <ac:picMkLst>
            <pc:docMk/>
            <pc:sldMk cId="2708499932" sldId="273"/>
            <ac:picMk id="24" creationId="{C29210AA-303E-45C3-9A84-E52BD9B1C0AE}"/>
          </ac:picMkLst>
        </pc:picChg>
        <pc:picChg chg="add del mod">
          <ac:chgData name="Arun Somas" userId="cf4376c69c73412a" providerId="LiveId" clId="{5F9CCA87-26AB-4B69-98D1-5EBD36A3493B}" dt="2020-07-06T15:25:04.256" v="4380" actId="478"/>
          <ac:picMkLst>
            <pc:docMk/>
            <pc:sldMk cId="2708499932" sldId="273"/>
            <ac:picMk id="25" creationId="{FE252D1E-F647-4E70-A35D-CF3CC89C9A19}"/>
          </ac:picMkLst>
        </pc:picChg>
      </pc:sldChg>
      <pc:sldChg chg="addSp delSp modSp new del mod">
        <pc:chgData name="Arun Somas" userId="cf4376c69c73412a" providerId="LiveId" clId="{5F9CCA87-26AB-4B69-98D1-5EBD36A3493B}" dt="2020-07-07T15:50:24.740" v="8739" actId="2696"/>
        <pc:sldMkLst>
          <pc:docMk/>
          <pc:sldMk cId="66606278" sldId="274"/>
        </pc:sldMkLst>
        <pc:spChg chg="del mod">
          <ac:chgData name="Arun Somas" userId="cf4376c69c73412a" providerId="LiveId" clId="{5F9CCA87-26AB-4B69-98D1-5EBD36A3493B}" dt="2020-07-07T04:40:29.623" v="4469"/>
          <ac:spMkLst>
            <pc:docMk/>
            <pc:sldMk cId="66606278" sldId="274"/>
            <ac:spMk id="3" creationId="{FA5D4E7F-0FA3-45F0-AAC7-3F4AB53C2D3C}"/>
          </ac:spMkLst>
        </pc:spChg>
        <pc:spChg chg="add del mod">
          <ac:chgData name="Arun Somas" userId="cf4376c69c73412a" providerId="LiveId" clId="{5F9CCA87-26AB-4B69-98D1-5EBD36A3493B}" dt="2020-07-07T04:49:21.439" v="4473"/>
          <ac:spMkLst>
            <pc:docMk/>
            <pc:sldMk cId="66606278" sldId="274"/>
            <ac:spMk id="6" creationId="{91FE09AA-426A-420E-ADDE-551EBD15A1B5}"/>
          </ac:spMkLst>
        </pc:spChg>
        <pc:spChg chg="add del mod">
          <ac:chgData name="Arun Somas" userId="cf4376c69c73412a" providerId="LiveId" clId="{5F9CCA87-26AB-4B69-98D1-5EBD36A3493B}" dt="2020-07-07T04:49:09.919" v="4472"/>
          <ac:spMkLst>
            <pc:docMk/>
            <pc:sldMk cId="66606278" sldId="274"/>
            <ac:spMk id="7" creationId="{0B2849D2-6F97-4D3B-A846-601DE4AF56BD}"/>
          </ac:spMkLst>
        </pc:spChg>
        <pc:picChg chg="add del mod">
          <ac:chgData name="Arun Somas" userId="cf4376c69c73412a" providerId="LiveId" clId="{5F9CCA87-26AB-4B69-98D1-5EBD36A3493B}" dt="2020-07-07T04:49:06.735" v="4470" actId="478"/>
          <ac:picMkLst>
            <pc:docMk/>
            <pc:sldMk cId="66606278" sldId="274"/>
            <ac:picMk id="4" creationId="{20A29801-07E0-4B39-BED1-EA095070E0F7}"/>
          </ac:picMkLst>
        </pc:picChg>
        <pc:picChg chg="add mod">
          <ac:chgData name="Arun Somas" userId="cf4376c69c73412a" providerId="LiveId" clId="{5F9CCA87-26AB-4B69-98D1-5EBD36A3493B}" dt="2020-07-07T04:49:21.439" v="4473"/>
          <ac:picMkLst>
            <pc:docMk/>
            <pc:sldMk cId="66606278" sldId="274"/>
            <ac:picMk id="8" creationId="{94318D0D-3C3C-48A1-8B15-D6B1DEEC844E}"/>
          </ac:picMkLst>
        </pc:picChg>
      </pc:sldChg>
      <pc:sldChg chg="new del">
        <pc:chgData name="Arun Somas" userId="cf4376c69c73412a" providerId="LiveId" clId="{5F9CCA87-26AB-4B69-98D1-5EBD36A3493B}" dt="2020-07-06T02:49:28.822" v="2081" actId="47"/>
        <pc:sldMkLst>
          <pc:docMk/>
          <pc:sldMk cId="809558045" sldId="275"/>
        </pc:sldMkLst>
      </pc:sldChg>
      <pc:sldChg chg="modSp new del mod ord">
        <pc:chgData name="Arun Somas" userId="cf4376c69c73412a" providerId="LiveId" clId="{5F9CCA87-26AB-4B69-98D1-5EBD36A3493B}" dt="2020-07-07T15:50:24.740" v="8739" actId="2696"/>
        <pc:sldMkLst>
          <pc:docMk/>
          <pc:sldMk cId="320732319" sldId="276"/>
        </pc:sldMkLst>
        <pc:spChg chg="mod">
          <ac:chgData name="Arun Somas" userId="cf4376c69c73412a" providerId="LiveId" clId="{5F9CCA87-26AB-4B69-98D1-5EBD36A3493B}" dt="2020-07-06T02:49:25.788" v="2080" actId="20577"/>
          <ac:spMkLst>
            <pc:docMk/>
            <pc:sldMk cId="320732319" sldId="276"/>
            <ac:spMk id="2" creationId="{E2D43C38-BB53-4FC1-8A82-E6C31CED7DC7}"/>
          </ac:spMkLst>
        </pc:spChg>
      </pc:sldChg>
      <pc:sldChg chg="modSp new del mod">
        <pc:chgData name="Arun Somas" userId="cf4376c69c73412a" providerId="LiveId" clId="{5F9CCA87-26AB-4B69-98D1-5EBD36A3493B}" dt="2020-07-07T15:50:24.740" v="8739" actId="2696"/>
        <pc:sldMkLst>
          <pc:docMk/>
          <pc:sldMk cId="3094547420" sldId="277"/>
        </pc:sldMkLst>
        <pc:spChg chg="mod">
          <ac:chgData name="Arun Somas" userId="cf4376c69c73412a" providerId="LiveId" clId="{5F9CCA87-26AB-4B69-98D1-5EBD36A3493B}" dt="2020-07-06T02:50:18.304" v="2096" actId="20577"/>
          <ac:spMkLst>
            <pc:docMk/>
            <pc:sldMk cId="3094547420" sldId="277"/>
            <ac:spMk id="2" creationId="{84D91A77-0CD2-4D85-ADD4-F9CE70470B6A}"/>
          </ac:spMkLst>
        </pc:spChg>
      </pc:sldChg>
      <pc:sldChg chg="modSp new del mod">
        <pc:chgData name="Arun Somas" userId="cf4376c69c73412a" providerId="LiveId" clId="{5F9CCA87-26AB-4B69-98D1-5EBD36A3493B}" dt="2020-07-07T15:50:24.740" v="8739" actId="2696"/>
        <pc:sldMkLst>
          <pc:docMk/>
          <pc:sldMk cId="3758443960" sldId="278"/>
        </pc:sldMkLst>
        <pc:spChg chg="mod">
          <ac:chgData name="Arun Somas" userId="cf4376c69c73412a" providerId="LiveId" clId="{5F9CCA87-26AB-4B69-98D1-5EBD36A3493B}" dt="2020-07-06T02:52:03.617" v="2116" actId="20577"/>
          <ac:spMkLst>
            <pc:docMk/>
            <pc:sldMk cId="3758443960" sldId="278"/>
            <ac:spMk id="2" creationId="{1C60FB9F-0BF6-431A-855A-18248E3A1C05}"/>
          </ac:spMkLst>
        </pc:spChg>
      </pc:sldChg>
      <pc:sldChg chg="new del">
        <pc:chgData name="Arun Somas" userId="cf4376c69c73412a" providerId="LiveId" clId="{5F9CCA87-26AB-4B69-98D1-5EBD36A3493B}" dt="2020-07-06T02:52:51.121" v="2118" actId="680"/>
        <pc:sldMkLst>
          <pc:docMk/>
          <pc:sldMk cId="436347266" sldId="279"/>
        </pc:sldMkLst>
      </pc:sldChg>
      <pc:sldChg chg="modSp new del mod">
        <pc:chgData name="Arun Somas" userId="cf4376c69c73412a" providerId="LiveId" clId="{5F9CCA87-26AB-4B69-98D1-5EBD36A3493B}" dt="2020-07-07T15:50:24.740" v="8739" actId="2696"/>
        <pc:sldMkLst>
          <pc:docMk/>
          <pc:sldMk cId="3352291396" sldId="279"/>
        </pc:sldMkLst>
        <pc:spChg chg="mod">
          <ac:chgData name="Arun Somas" userId="cf4376c69c73412a" providerId="LiveId" clId="{5F9CCA87-26AB-4B69-98D1-5EBD36A3493B}" dt="2020-07-06T02:52:58.964" v="2126" actId="20577"/>
          <ac:spMkLst>
            <pc:docMk/>
            <pc:sldMk cId="3352291396" sldId="279"/>
            <ac:spMk id="2" creationId="{BB167CDD-4E4E-499A-A833-1725741A03EA}"/>
          </ac:spMkLst>
        </pc:spChg>
      </pc:sldChg>
      <pc:sldChg chg="addSp delSp modSp new mod ord addCm delCm">
        <pc:chgData name="Arun Somas" userId="cf4376c69c73412a" providerId="LiveId" clId="{5F9CCA87-26AB-4B69-98D1-5EBD36A3493B}" dt="2020-07-06T14:35:53.563" v="3510" actId="20577"/>
        <pc:sldMkLst>
          <pc:docMk/>
          <pc:sldMk cId="2675353236" sldId="280"/>
        </pc:sldMkLst>
        <pc:spChg chg="add del mod">
          <ac:chgData name="Arun Somas" userId="cf4376c69c73412a" providerId="LiveId" clId="{5F9CCA87-26AB-4B69-98D1-5EBD36A3493B}" dt="2020-07-06T05:47:04.899" v="3241" actId="20577"/>
          <ac:spMkLst>
            <pc:docMk/>
            <pc:sldMk cId="2675353236" sldId="280"/>
            <ac:spMk id="4" creationId="{66E6C586-33D8-4F7C-BF1A-C1A15E77D3B7}"/>
          </ac:spMkLst>
        </pc:spChg>
        <pc:spChg chg="add del mod">
          <ac:chgData name="Arun Somas" userId="cf4376c69c73412a" providerId="LiveId" clId="{5F9CCA87-26AB-4B69-98D1-5EBD36A3493B}" dt="2020-07-06T05:46:11.204" v="3163" actId="767"/>
          <ac:spMkLst>
            <pc:docMk/>
            <pc:sldMk cId="2675353236" sldId="280"/>
            <ac:spMk id="5" creationId="{3963B29E-7B55-49CE-8BC8-F7EFEABDDD62}"/>
          </ac:spMkLst>
        </pc:spChg>
        <pc:graphicFrameChg chg="add mod modGraphic">
          <ac:chgData name="Arun Somas" userId="cf4376c69c73412a" providerId="LiveId" clId="{5F9CCA87-26AB-4B69-98D1-5EBD36A3493B}" dt="2020-07-06T14:35:53.563" v="3510" actId="20577"/>
          <ac:graphicFrameMkLst>
            <pc:docMk/>
            <pc:sldMk cId="2675353236" sldId="280"/>
            <ac:graphicFrameMk id="2" creationId="{85961FC8-1B20-4B08-BBF8-94E2A33F7913}"/>
          </ac:graphicFrameMkLst>
        </pc:graphicFrameChg>
      </pc:sldChg>
      <pc:sldChg chg="addSp modSp new del mod ord">
        <pc:chgData name="Arun Somas" userId="cf4376c69c73412a" providerId="LiveId" clId="{5F9CCA87-26AB-4B69-98D1-5EBD36A3493B}" dt="2020-07-07T15:50:24.740" v="8739" actId="2696"/>
        <pc:sldMkLst>
          <pc:docMk/>
          <pc:sldMk cId="3612072369" sldId="281"/>
        </pc:sldMkLst>
        <pc:picChg chg="add mod">
          <ac:chgData name="Arun Somas" userId="cf4376c69c73412a" providerId="LiveId" clId="{5F9CCA87-26AB-4B69-98D1-5EBD36A3493B}" dt="2020-07-06T17:47:07.491" v="4435" actId="1076"/>
          <ac:picMkLst>
            <pc:docMk/>
            <pc:sldMk cId="3612072369" sldId="281"/>
            <ac:picMk id="2" creationId="{F10E1AAF-74DB-42C8-B752-615420536C59}"/>
          </ac:picMkLst>
        </pc:picChg>
        <pc:picChg chg="add mod">
          <ac:chgData name="Arun Somas" userId="cf4376c69c73412a" providerId="LiveId" clId="{5F9CCA87-26AB-4B69-98D1-5EBD36A3493B}" dt="2020-07-06T17:48:35.484" v="4446" actId="1076"/>
          <ac:picMkLst>
            <pc:docMk/>
            <pc:sldMk cId="3612072369" sldId="281"/>
            <ac:picMk id="3" creationId="{443B4B57-E905-462C-B3F8-432B4938BB92}"/>
          </ac:picMkLst>
        </pc:picChg>
        <pc:picChg chg="add mod">
          <ac:chgData name="Arun Somas" userId="cf4376c69c73412a" providerId="LiveId" clId="{5F9CCA87-26AB-4B69-98D1-5EBD36A3493B}" dt="2020-07-06T17:48:43.835" v="4449" actId="1076"/>
          <ac:picMkLst>
            <pc:docMk/>
            <pc:sldMk cId="3612072369" sldId="281"/>
            <ac:picMk id="4" creationId="{1494E10A-33A0-4C0F-A744-B4CF08BF61E5}"/>
          </ac:picMkLst>
        </pc:picChg>
        <pc:picChg chg="add mod">
          <ac:chgData name="Arun Somas" userId="cf4376c69c73412a" providerId="LiveId" clId="{5F9CCA87-26AB-4B69-98D1-5EBD36A3493B}" dt="2020-07-06T17:49:25.242" v="4452" actId="1076"/>
          <ac:picMkLst>
            <pc:docMk/>
            <pc:sldMk cId="3612072369" sldId="281"/>
            <ac:picMk id="5" creationId="{B016C4A7-BAAB-4D92-A351-85ED3DA52115}"/>
          </ac:picMkLst>
        </pc:picChg>
        <pc:picChg chg="add mod">
          <ac:chgData name="Arun Somas" userId="cf4376c69c73412a" providerId="LiveId" clId="{5F9CCA87-26AB-4B69-98D1-5EBD36A3493B}" dt="2020-07-06T17:50:28.291" v="4459" actId="1076"/>
          <ac:picMkLst>
            <pc:docMk/>
            <pc:sldMk cId="3612072369" sldId="281"/>
            <ac:picMk id="6" creationId="{F4997DCE-2504-409B-92F7-2C6AE728ECFE}"/>
          </ac:picMkLst>
        </pc:picChg>
      </pc:sldChg>
      <pc:sldChg chg="new del">
        <pc:chgData name="Arun Somas" userId="cf4376c69c73412a" providerId="LiveId" clId="{5F9CCA87-26AB-4B69-98D1-5EBD36A3493B}" dt="2020-07-06T23:11:27.861" v="4467" actId="47"/>
        <pc:sldMkLst>
          <pc:docMk/>
          <pc:sldMk cId="1729513571" sldId="282"/>
        </pc:sldMkLst>
      </pc:sldChg>
      <pc:sldChg chg="addSp delSp modSp new mod modClrScheme chgLayout">
        <pc:chgData name="Arun Somas" userId="cf4376c69c73412a" providerId="LiveId" clId="{5F9CCA87-26AB-4B69-98D1-5EBD36A3493B}" dt="2020-07-07T17:58:33.620" v="10186" actId="1076"/>
        <pc:sldMkLst>
          <pc:docMk/>
          <pc:sldMk cId="3631984509" sldId="282"/>
        </pc:sldMkLst>
        <pc:spChg chg="mod ord">
          <ac:chgData name="Arun Somas" userId="cf4376c69c73412a" providerId="LiveId" clId="{5F9CCA87-26AB-4B69-98D1-5EBD36A3493B}" dt="2020-07-07T17:43:01.749" v="9673" actId="14100"/>
          <ac:spMkLst>
            <pc:docMk/>
            <pc:sldMk cId="3631984509" sldId="282"/>
            <ac:spMk id="2" creationId="{2CFA1DED-91FD-4318-82F4-C477575D731C}"/>
          </ac:spMkLst>
        </pc:spChg>
        <pc:spChg chg="mod ord">
          <ac:chgData name="Arun Somas" userId="cf4376c69c73412a" providerId="LiveId" clId="{5F9CCA87-26AB-4B69-98D1-5EBD36A3493B}" dt="2020-07-07T17:58:09.350" v="10183" actId="207"/>
          <ac:spMkLst>
            <pc:docMk/>
            <pc:sldMk cId="3631984509" sldId="282"/>
            <ac:spMk id="3" creationId="{52352B48-A808-42BA-864E-F12D671147CE}"/>
          </ac:spMkLst>
        </pc:spChg>
        <pc:spChg chg="add del mod ord">
          <ac:chgData name="Arun Somas" userId="cf4376c69c73412a" providerId="LiveId" clId="{5F9CCA87-26AB-4B69-98D1-5EBD36A3493B}" dt="2020-07-07T17:34:43.554" v="9475"/>
          <ac:spMkLst>
            <pc:docMk/>
            <pc:sldMk cId="3631984509" sldId="282"/>
            <ac:spMk id="5" creationId="{3B04041D-999C-45F7-8168-11F162060B8F}"/>
          </ac:spMkLst>
        </pc:spChg>
        <pc:spChg chg="add del mod">
          <ac:chgData name="Arun Somas" userId="cf4376c69c73412a" providerId="LiveId" clId="{5F9CCA87-26AB-4B69-98D1-5EBD36A3493B}" dt="2020-07-07T17:41:24.146" v="9502"/>
          <ac:spMkLst>
            <pc:docMk/>
            <pc:sldMk cId="3631984509" sldId="282"/>
            <ac:spMk id="7" creationId="{A642A59F-63A7-4968-A7DC-88C657689C82}"/>
          </ac:spMkLst>
        </pc:spChg>
        <pc:spChg chg="add mod">
          <ac:chgData name="Arun Somas" userId="cf4376c69c73412a" providerId="LiveId" clId="{5F9CCA87-26AB-4B69-98D1-5EBD36A3493B}" dt="2020-07-07T17:43:40.610" v="9684" actId="5793"/>
          <ac:spMkLst>
            <pc:docMk/>
            <pc:sldMk cId="3631984509" sldId="282"/>
            <ac:spMk id="8" creationId="{2EE2A8D9-4682-4F76-B80B-813C94C2DB78}"/>
          </ac:spMkLst>
        </pc:spChg>
        <pc:spChg chg="add mod">
          <ac:chgData name="Arun Somas" userId="cf4376c69c73412a" providerId="LiveId" clId="{5F9CCA87-26AB-4B69-98D1-5EBD36A3493B}" dt="2020-07-07T17:58:33.620" v="10186" actId="1076"/>
          <ac:spMkLst>
            <pc:docMk/>
            <pc:sldMk cId="3631984509" sldId="282"/>
            <ac:spMk id="9" creationId="{C968E420-D140-46AF-B43C-DB21199F6BD9}"/>
          </ac:spMkLst>
        </pc:spChg>
        <pc:picChg chg="add del mod">
          <ac:chgData name="Arun Somas" userId="cf4376c69c73412a" providerId="LiveId" clId="{5F9CCA87-26AB-4B69-98D1-5EBD36A3493B}" dt="2020-07-07T17:34:40.315" v="9474" actId="478"/>
          <ac:picMkLst>
            <pc:docMk/>
            <pc:sldMk cId="3631984509" sldId="282"/>
            <ac:picMk id="4" creationId="{8916A6A3-36C8-49F6-A32E-889533D10E18}"/>
          </ac:picMkLst>
        </pc:picChg>
        <pc:picChg chg="add mod">
          <ac:chgData name="Arun Somas" userId="cf4376c69c73412a" providerId="LiveId" clId="{5F9CCA87-26AB-4B69-98D1-5EBD36A3493B}" dt="2020-07-07T17:43:06.566" v="9678" actId="1076"/>
          <ac:picMkLst>
            <pc:docMk/>
            <pc:sldMk cId="3631984509" sldId="282"/>
            <ac:picMk id="6" creationId="{94C3C4C4-9B43-42E2-A716-660E40C00D98}"/>
          </ac:picMkLst>
        </pc:picChg>
      </pc:sldChg>
      <pc:sldChg chg="addSp delSp modSp add mod modClrScheme chgLayout">
        <pc:chgData name="Arun Somas" userId="cf4376c69c73412a" providerId="LiveId" clId="{5F9CCA87-26AB-4B69-98D1-5EBD36A3493B}" dt="2020-07-07T17:59:23.813" v="10189" actId="1076"/>
        <pc:sldMkLst>
          <pc:docMk/>
          <pc:sldMk cId="2214455544" sldId="283"/>
        </pc:sldMkLst>
        <pc:spChg chg="mod ord">
          <ac:chgData name="Arun Somas" userId="cf4376c69c73412a" providerId="LiveId" clId="{5F9CCA87-26AB-4B69-98D1-5EBD36A3493B}" dt="2020-07-07T17:45:18.229" v="9696" actId="14100"/>
          <ac:spMkLst>
            <pc:docMk/>
            <pc:sldMk cId="2214455544" sldId="283"/>
            <ac:spMk id="2" creationId="{2CFA1DED-91FD-4318-82F4-C477575D731C}"/>
          </ac:spMkLst>
        </pc:spChg>
        <pc:spChg chg="mod ord">
          <ac:chgData name="Arun Somas" userId="cf4376c69c73412a" providerId="LiveId" clId="{5F9CCA87-26AB-4B69-98D1-5EBD36A3493B}" dt="2020-07-07T17:46:18.621" v="9902" actId="14100"/>
          <ac:spMkLst>
            <pc:docMk/>
            <pc:sldMk cId="2214455544" sldId="283"/>
            <ac:spMk id="3" creationId="{52352B48-A808-42BA-864E-F12D671147CE}"/>
          </ac:spMkLst>
        </pc:spChg>
        <pc:spChg chg="add del mod ord">
          <ac:chgData name="Arun Somas" userId="cf4376c69c73412a" providerId="LiveId" clId="{5F9CCA87-26AB-4B69-98D1-5EBD36A3493B}" dt="2020-07-07T15:16:45.245" v="7978"/>
          <ac:spMkLst>
            <pc:docMk/>
            <pc:sldMk cId="2214455544" sldId="283"/>
            <ac:spMk id="4" creationId="{4783D121-26FF-4765-87ED-BBEFFD5E0366}"/>
          </ac:spMkLst>
        </pc:spChg>
        <pc:spChg chg="add del mod">
          <ac:chgData name="Arun Somas" userId="cf4376c69c73412a" providerId="LiveId" clId="{5F9CCA87-26AB-4B69-98D1-5EBD36A3493B}" dt="2020-07-07T17:35:31.585" v="9476"/>
          <ac:spMkLst>
            <pc:docMk/>
            <pc:sldMk cId="2214455544" sldId="283"/>
            <ac:spMk id="7" creationId="{B303FF4C-4F73-4DC3-8200-3E64116E165D}"/>
          </ac:spMkLst>
        </pc:spChg>
        <pc:spChg chg="add mod">
          <ac:chgData name="Arun Somas" userId="cf4376c69c73412a" providerId="LiveId" clId="{5F9CCA87-26AB-4B69-98D1-5EBD36A3493B}" dt="2020-07-07T17:59:02.822" v="10187" actId="207"/>
          <ac:spMkLst>
            <pc:docMk/>
            <pc:sldMk cId="2214455544" sldId="283"/>
            <ac:spMk id="9" creationId="{537F3B49-657F-43AD-AB90-7C140C5269F2}"/>
          </ac:spMkLst>
        </pc:spChg>
        <pc:spChg chg="add mod">
          <ac:chgData name="Arun Somas" userId="cf4376c69c73412a" providerId="LiveId" clId="{5F9CCA87-26AB-4B69-98D1-5EBD36A3493B}" dt="2020-07-07T17:59:23.813" v="10189" actId="1076"/>
          <ac:spMkLst>
            <pc:docMk/>
            <pc:sldMk cId="2214455544" sldId="283"/>
            <ac:spMk id="10" creationId="{8D459B6D-A176-4711-8402-C40AAE9C0D82}"/>
          </ac:spMkLst>
        </pc:spChg>
        <pc:picChg chg="add del mod">
          <ac:chgData name="Arun Somas" userId="cf4376c69c73412a" providerId="LiveId" clId="{5F9CCA87-26AB-4B69-98D1-5EBD36A3493B}" dt="2020-07-07T17:34:16.784" v="9473" actId="478"/>
          <ac:picMkLst>
            <pc:docMk/>
            <pc:sldMk cId="2214455544" sldId="283"/>
            <ac:picMk id="5" creationId="{BAB04CBA-B94C-47A6-BB7C-BD349F45E8A1}"/>
          </ac:picMkLst>
        </pc:picChg>
        <pc:picChg chg="add mod">
          <ac:chgData name="Arun Somas" userId="cf4376c69c73412a" providerId="LiveId" clId="{5F9CCA87-26AB-4B69-98D1-5EBD36A3493B}" dt="2020-07-07T17:45:22.461" v="9697" actId="1076"/>
          <ac:picMkLst>
            <pc:docMk/>
            <pc:sldMk cId="2214455544" sldId="283"/>
            <ac:picMk id="8" creationId="{CCB45D05-B8E5-4A33-BCC1-C3615F87DD0D}"/>
          </ac:picMkLst>
        </pc:picChg>
      </pc:sldChg>
      <pc:sldChg chg="new del">
        <pc:chgData name="Arun Somas" userId="cf4376c69c73412a" providerId="LiveId" clId="{5F9CCA87-26AB-4B69-98D1-5EBD36A3493B}" dt="2020-07-06T23:11:09.346" v="4466" actId="47"/>
        <pc:sldMkLst>
          <pc:docMk/>
          <pc:sldMk cId="3458236136" sldId="283"/>
        </pc:sldMkLst>
      </pc:sldChg>
      <pc:sldChg chg="addSp delSp modSp add mod modClrScheme chgLayout">
        <pc:chgData name="Arun Somas" userId="cf4376c69c73412a" providerId="LiveId" clId="{5F9CCA87-26AB-4B69-98D1-5EBD36A3493B}" dt="2020-07-07T18:00:50.091" v="10194" actId="20577"/>
        <pc:sldMkLst>
          <pc:docMk/>
          <pc:sldMk cId="1906447708" sldId="284"/>
        </pc:sldMkLst>
        <pc:spChg chg="mod ord">
          <ac:chgData name="Arun Somas" userId="cf4376c69c73412a" providerId="LiveId" clId="{5F9CCA87-26AB-4B69-98D1-5EBD36A3493B}" dt="2020-07-07T17:46:43.556" v="9903" actId="14100"/>
          <ac:spMkLst>
            <pc:docMk/>
            <pc:sldMk cId="1906447708" sldId="284"/>
            <ac:spMk id="2" creationId="{2CFA1DED-91FD-4318-82F4-C477575D731C}"/>
          </ac:spMkLst>
        </pc:spChg>
        <pc:spChg chg="mod ord">
          <ac:chgData name="Arun Somas" userId="cf4376c69c73412a" providerId="LiveId" clId="{5F9CCA87-26AB-4B69-98D1-5EBD36A3493B}" dt="2020-07-07T18:00:50.091" v="10194" actId="20577"/>
          <ac:spMkLst>
            <pc:docMk/>
            <pc:sldMk cId="1906447708" sldId="284"/>
            <ac:spMk id="3" creationId="{52352B48-A808-42BA-864E-F12D671147CE}"/>
          </ac:spMkLst>
        </pc:spChg>
        <pc:spChg chg="add del mod ord">
          <ac:chgData name="Arun Somas" userId="cf4376c69c73412a" providerId="LiveId" clId="{5F9CCA87-26AB-4B69-98D1-5EBD36A3493B}" dt="2020-07-07T15:22:00.264" v="8087" actId="700"/>
          <ac:spMkLst>
            <pc:docMk/>
            <pc:sldMk cId="1906447708" sldId="284"/>
            <ac:spMk id="4" creationId="{0C6A83E1-AF21-483F-81D2-FBECB07BDB25}"/>
          </ac:spMkLst>
        </pc:spChg>
        <pc:spChg chg="add del mod ord">
          <ac:chgData name="Arun Somas" userId="cf4376c69c73412a" providerId="LiveId" clId="{5F9CCA87-26AB-4B69-98D1-5EBD36A3493B}" dt="2020-07-07T15:22:00.264" v="8087" actId="700"/>
          <ac:spMkLst>
            <pc:docMk/>
            <pc:sldMk cId="1906447708" sldId="284"/>
            <ac:spMk id="5" creationId="{AE067AE0-86F6-4C07-B3E8-7D94996EEAED}"/>
          </ac:spMkLst>
        </pc:spChg>
        <pc:spChg chg="add del mod ord">
          <ac:chgData name="Arun Somas" userId="cf4376c69c73412a" providerId="LiveId" clId="{5F9CCA87-26AB-4B69-98D1-5EBD36A3493B}" dt="2020-07-07T15:22:00.264" v="8087" actId="700"/>
          <ac:spMkLst>
            <pc:docMk/>
            <pc:sldMk cId="1906447708" sldId="284"/>
            <ac:spMk id="6" creationId="{74DA3BF8-560B-418C-883D-A53E482931D3}"/>
          </ac:spMkLst>
        </pc:spChg>
        <pc:spChg chg="add del mod ord">
          <ac:chgData name="Arun Somas" userId="cf4376c69c73412a" providerId="LiveId" clId="{5F9CCA87-26AB-4B69-98D1-5EBD36A3493B}" dt="2020-07-07T15:22:41.520" v="8091"/>
          <ac:spMkLst>
            <pc:docMk/>
            <pc:sldMk cId="1906447708" sldId="284"/>
            <ac:spMk id="7" creationId="{E9C57231-0B33-4B3D-9785-856DA1A84BF8}"/>
          </ac:spMkLst>
        </pc:spChg>
        <pc:spChg chg="add del mod">
          <ac:chgData name="Arun Somas" userId="cf4376c69c73412a" providerId="LiveId" clId="{5F9CCA87-26AB-4B69-98D1-5EBD36A3493B}" dt="2020-07-07T17:35:54.008" v="9478"/>
          <ac:spMkLst>
            <pc:docMk/>
            <pc:sldMk cId="1906447708" sldId="284"/>
            <ac:spMk id="10" creationId="{15270BF1-E54B-47C7-BF7E-CA7E8B8670A7}"/>
          </ac:spMkLst>
        </pc:spChg>
        <pc:spChg chg="add del mod">
          <ac:chgData name="Arun Somas" userId="cf4376c69c73412a" providerId="LiveId" clId="{5F9CCA87-26AB-4B69-98D1-5EBD36A3493B}" dt="2020-07-07T17:37:14.010" v="9480"/>
          <ac:spMkLst>
            <pc:docMk/>
            <pc:sldMk cId="1906447708" sldId="284"/>
            <ac:spMk id="13" creationId="{20861734-727B-40B3-8220-AC2192DBCF98}"/>
          </ac:spMkLst>
        </pc:spChg>
        <pc:spChg chg="add mod">
          <ac:chgData name="Arun Somas" userId="cf4376c69c73412a" providerId="LiveId" clId="{5F9CCA87-26AB-4B69-98D1-5EBD36A3493B}" dt="2020-07-07T17:59:34.982" v="10191" actId="207"/>
          <ac:spMkLst>
            <pc:docMk/>
            <pc:sldMk cId="1906447708" sldId="284"/>
            <ac:spMk id="15" creationId="{C6571DE4-2BF6-463D-9426-3A09229860E6}"/>
          </ac:spMkLst>
        </pc:spChg>
        <pc:spChg chg="add mod">
          <ac:chgData name="Arun Somas" userId="cf4376c69c73412a" providerId="LiveId" clId="{5F9CCA87-26AB-4B69-98D1-5EBD36A3493B}" dt="2020-07-07T17:59:44.717" v="10193" actId="1076"/>
          <ac:spMkLst>
            <pc:docMk/>
            <pc:sldMk cId="1906447708" sldId="284"/>
            <ac:spMk id="16" creationId="{34FFD12D-8BE1-4C12-B59F-3061FC5DD6E6}"/>
          </ac:spMkLst>
        </pc:spChg>
        <pc:picChg chg="add del mod">
          <ac:chgData name="Arun Somas" userId="cf4376c69c73412a" providerId="LiveId" clId="{5F9CCA87-26AB-4B69-98D1-5EBD36A3493B}" dt="2020-07-07T17:35:38.823" v="9477" actId="478"/>
          <ac:picMkLst>
            <pc:docMk/>
            <pc:sldMk cId="1906447708" sldId="284"/>
            <ac:picMk id="8" creationId="{F2A25E76-BA66-4AFD-A059-B3CE65D0E531}"/>
          </ac:picMkLst>
        </pc:picChg>
        <pc:picChg chg="add del mod">
          <ac:chgData name="Arun Somas" userId="cf4376c69c73412a" providerId="LiveId" clId="{5F9CCA87-26AB-4B69-98D1-5EBD36A3493B}" dt="2020-07-07T17:37:09.586" v="9479" actId="478"/>
          <ac:picMkLst>
            <pc:docMk/>
            <pc:sldMk cId="1906447708" sldId="284"/>
            <ac:picMk id="11" creationId="{0B3DF753-08F5-4CB4-98DC-89A36448B783}"/>
          </ac:picMkLst>
        </pc:picChg>
        <pc:picChg chg="add mod">
          <ac:chgData name="Arun Somas" userId="cf4376c69c73412a" providerId="LiveId" clId="{5F9CCA87-26AB-4B69-98D1-5EBD36A3493B}" dt="2020-07-07T17:49:21.269" v="10014" actId="1076"/>
          <ac:picMkLst>
            <pc:docMk/>
            <pc:sldMk cId="1906447708" sldId="284"/>
            <ac:picMk id="14" creationId="{B5C5AEF3-267E-4CEC-8738-3B3D6B89F952}"/>
          </ac:picMkLst>
        </pc:picChg>
      </pc:sldChg>
      <pc:sldChg chg="addSp delSp modSp new mod modClrScheme chgLayout">
        <pc:chgData name="Arun Somas" userId="cf4376c69c73412a" providerId="LiveId" clId="{5F9CCA87-26AB-4B69-98D1-5EBD36A3493B}" dt="2020-07-07T20:33:49.442" v="10727" actId="20577"/>
        <pc:sldMkLst>
          <pc:docMk/>
          <pc:sldMk cId="1296295391" sldId="285"/>
        </pc:sldMkLst>
        <pc:spChg chg="mod ord">
          <ac:chgData name="Arun Somas" userId="cf4376c69c73412a" providerId="LiveId" clId="{5F9CCA87-26AB-4B69-98D1-5EBD36A3493B}" dt="2020-07-07T18:04:46.005" v="10205" actId="1076"/>
          <ac:spMkLst>
            <pc:docMk/>
            <pc:sldMk cId="1296295391" sldId="285"/>
            <ac:spMk id="2" creationId="{0A1BE9AC-191C-475C-8E6E-A906507DF3C8}"/>
          </ac:spMkLst>
        </pc:spChg>
        <pc:spChg chg="mod ord">
          <ac:chgData name="Arun Somas" userId="cf4376c69c73412a" providerId="LiveId" clId="{5F9CCA87-26AB-4B69-98D1-5EBD36A3493B}" dt="2020-07-07T20:31:01.709" v="10689" actId="20577"/>
          <ac:spMkLst>
            <pc:docMk/>
            <pc:sldMk cId="1296295391" sldId="285"/>
            <ac:spMk id="3" creationId="{7B48D1DE-4901-4DE3-9F29-7796C93783BA}"/>
          </ac:spMkLst>
        </pc:spChg>
        <pc:spChg chg="add del mod ord">
          <ac:chgData name="Arun Somas" userId="cf4376c69c73412a" providerId="LiveId" clId="{5F9CCA87-26AB-4B69-98D1-5EBD36A3493B}" dt="2020-07-07T18:03:44.765" v="10198" actId="700"/>
          <ac:spMkLst>
            <pc:docMk/>
            <pc:sldMk cId="1296295391" sldId="285"/>
            <ac:spMk id="4" creationId="{5DB00C8D-FE87-4269-9CFE-16340E2BCEE5}"/>
          </ac:spMkLst>
        </pc:spChg>
        <pc:spChg chg="add del mod ord">
          <ac:chgData name="Arun Somas" userId="cf4376c69c73412a" providerId="LiveId" clId="{5F9CCA87-26AB-4B69-98D1-5EBD36A3493B}" dt="2020-07-07T18:03:44.765" v="10198" actId="700"/>
          <ac:spMkLst>
            <pc:docMk/>
            <pc:sldMk cId="1296295391" sldId="285"/>
            <ac:spMk id="5" creationId="{45F4FA78-8C91-40FB-A6DA-FE1EC6D5910C}"/>
          </ac:spMkLst>
        </pc:spChg>
        <pc:spChg chg="add del mod ord">
          <ac:chgData name="Arun Somas" userId="cf4376c69c73412a" providerId="LiveId" clId="{5F9CCA87-26AB-4B69-98D1-5EBD36A3493B}" dt="2020-07-07T18:03:44.765" v="10198" actId="700"/>
          <ac:spMkLst>
            <pc:docMk/>
            <pc:sldMk cId="1296295391" sldId="285"/>
            <ac:spMk id="6" creationId="{4C183104-7B52-4180-A5F3-E5C6AC0E8BBC}"/>
          </ac:spMkLst>
        </pc:spChg>
        <pc:spChg chg="add del mod ord">
          <ac:chgData name="Arun Somas" userId="cf4376c69c73412a" providerId="LiveId" clId="{5F9CCA87-26AB-4B69-98D1-5EBD36A3493B}" dt="2020-07-07T20:30:39.602" v="10679"/>
          <ac:spMkLst>
            <pc:docMk/>
            <pc:sldMk cId="1296295391" sldId="285"/>
            <ac:spMk id="7" creationId="{C0C3207C-E3B6-4DED-AD0A-6B4679709438}"/>
          </ac:spMkLst>
        </pc:spChg>
        <pc:spChg chg="add del mod">
          <ac:chgData name="Arun Somas" userId="cf4376c69c73412a" providerId="LiveId" clId="{5F9CCA87-26AB-4B69-98D1-5EBD36A3493B}" dt="2020-07-07T20:33:49.442" v="10727" actId="20577"/>
          <ac:spMkLst>
            <pc:docMk/>
            <pc:sldMk cId="1296295391" sldId="285"/>
            <ac:spMk id="8" creationId="{5F60DD00-31AD-4211-A6F4-0143AFC1F7A7}"/>
          </ac:spMkLst>
        </pc:spChg>
        <pc:spChg chg="add mod">
          <ac:chgData name="Arun Somas" userId="cf4376c69c73412a" providerId="LiveId" clId="{5F9CCA87-26AB-4B69-98D1-5EBD36A3493B}" dt="2020-07-07T18:06:27.301" v="10228" actId="1076"/>
          <ac:spMkLst>
            <pc:docMk/>
            <pc:sldMk cId="1296295391" sldId="285"/>
            <ac:spMk id="9" creationId="{CC6252B4-5598-4199-A05B-E6E3057EE10E}"/>
          </ac:spMkLst>
        </pc:spChg>
        <pc:picChg chg="add mod">
          <ac:chgData name="Arun Somas" userId="cf4376c69c73412a" providerId="LiveId" clId="{5F9CCA87-26AB-4B69-98D1-5EBD36A3493B}" dt="2020-07-07T20:30:39.602" v="10679"/>
          <ac:picMkLst>
            <pc:docMk/>
            <pc:sldMk cId="1296295391" sldId="285"/>
            <ac:picMk id="10" creationId="{509DB2F8-BF27-4DFE-9BB7-C34E5BFC7E1A}"/>
          </ac:picMkLst>
        </pc:picChg>
      </pc:sldChg>
      <pc:sldChg chg="addSp delSp modSp new mod modClrScheme chgLayout">
        <pc:chgData name="Arun Somas" userId="cf4376c69c73412a" providerId="LiveId" clId="{5F9CCA87-26AB-4B69-98D1-5EBD36A3493B}" dt="2020-07-07T20:39:22.801" v="10985" actId="11529"/>
        <pc:sldMkLst>
          <pc:docMk/>
          <pc:sldMk cId="157004807" sldId="286"/>
        </pc:sldMkLst>
        <pc:spChg chg="mod ord">
          <ac:chgData name="Arun Somas" userId="cf4376c69c73412a" providerId="LiveId" clId="{5F9CCA87-26AB-4B69-98D1-5EBD36A3493B}" dt="2020-07-07T17:27:33.044" v="9467" actId="700"/>
          <ac:spMkLst>
            <pc:docMk/>
            <pc:sldMk cId="157004807" sldId="286"/>
            <ac:spMk id="2" creationId="{307B0ADC-6C59-463D-98E0-383336CAA216}"/>
          </ac:spMkLst>
        </pc:spChg>
        <pc:spChg chg="mod ord">
          <ac:chgData name="Arun Somas" userId="cf4376c69c73412a" providerId="LiveId" clId="{5F9CCA87-26AB-4B69-98D1-5EBD36A3493B}" dt="2020-07-07T17:39:54.478" v="9485" actId="14100"/>
          <ac:spMkLst>
            <pc:docMk/>
            <pc:sldMk cId="157004807" sldId="286"/>
            <ac:spMk id="3" creationId="{174186D9-34A4-4E67-862B-E38004BB0C9D}"/>
          </ac:spMkLst>
        </pc:spChg>
        <pc:spChg chg="add del mod ord">
          <ac:chgData name="Arun Somas" userId="cf4376c69c73412a" providerId="LiveId" clId="{5F9CCA87-26AB-4B69-98D1-5EBD36A3493B}" dt="2020-07-07T17:27:33.044" v="9467" actId="700"/>
          <ac:spMkLst>
            <pc:docMk/>
            <pc:sldMk cId="157004807" sldId="286"/>
            <ac:spMk id="4" creationId="{C4A92D07-CE14-48A1-AB6B-21F5F1C0AB41}"/>
          </ac:spMkLst>
        </pc:spChg>
        <pc:spChg chg="add del mod ord">
          <ac:chgData name="Arun Somas" userId="cf4376c69c73412a" providerId="LiveId" clId="{5F9CCA87-26AB-4B69-98D1-5EBD36A3493B}" dt="2020-07-07T17:27:33.044" v="9467" actId="700"/>
          <ac:spMkLst>
            <pc:docMk/>
            <pc:sldMk cId="157004807" sldId="286"/>
            <ac:spMk id="5" creationId="{241E0A60-8677-49CD-8615-9D30C2276FE7}"/>
          </ac:spMkLst>
        </pc:spChg>
        <pc:spChg chg="add del mod ord">
          <ac:chgData name="Arun Somas" userId="cf4376c69c73412a" providerId="LiveId" clId="{5F9CCA87-26AB-4B69-98D1-5EBD36A3493B}" dt="2020-07-07T17:27:33.044" v="9467" actId="700"/>
          <ac:spMkLst>
            <pc:docMk/>
            <pc:sldMk cId="157004807" sldId="286"/>
            <ac:spMk id="6" creationId="{864580BA-B58E-4B2E-B04B-94AA7D650105}"/>
          </ac:spMkLst>
        </pc:spChg>
        <pc:spChg chg="add del mod ord">
          <ac:chgData name="Arun Somas" userId="cf4376c69c73412a" providerId="LiveId" clId="{5F9CCA87-26AB-4B69-98D1-5EBD36A3493B}" dt="2020-07-07T17:32:25.252" v="9470"/>
          <ac:spMkLst>
            <pc:docMk/>
            <pc:sldMk cId="157004807" sldId="286"/>
            <ac:spMk id="7" creationId="{D19F04E2-532B-4A6F-9CFD-84B816B98106}"/>
          </ac:spMkLst>
        </pc:spChg>
        <pc:spChg chg="add del mod">
          <ac:chgData name="Arun Somas" userId="cf4376c69c73412a" providerId="LiveId" clId="{5F9CCA87-26AB-4B69-98D1-5EBD36A3493B}" dt="2020-07-07T17:34:00.670" v="9472"/>
          <ac:spMkLst>
            <pc:docMk/>
            <pc:sldMk cId="157004807" sldId="286"/>
            <ac:spMk id="10" creationId="{27F12D17-4111-4009-8900-8FB955EDEBC8}"/>
          </ac:spMkLst>
        </pc:spChg>
        <pc:spChg chg="add mod">
          <ac:chgData name="Arun Somas" userId="cf4376c69c73412a" providerId="LiveId" clId="{5F9CCA87-26AB-4B69-98D1-5EBD36A3493B}" dt="2020-07-07T20:32:54.851" v="10697" actId="20577"/>
          <ac:spMkLst>
            <pc:docMk/>
            <pc:sldMk cId="157004807" sldId="286"/>
            <ac:spMk id="12" creationId="{8C060F19-CD32-4B1F-B7D8-D4BD9C4A11DD}"/>
          </ac:spMkLst>
        </pc:spChg>
        <pc:spChg chg="add">
          <ac:chgData name="Arun Somas" userId="cf4376c69c73412a" providerId="LiveId" clId="{5F9CCA87-26AB-4B69-98D1-5EBD36A3493B}" dt="2020-07-07T20:39:22.801" v="10985" actId="11529"/>
          <ac:spMkLst>
            <pc:docMk/>
            <pc:sldMk cId="157004807" sldId="286"/>
            <ac:spMk id="13" creationId="{42509C42-B940-413C-90FB-B5D97BB658D8}"/>
          </ac:spMkLst>
        </pc:spChg>
        <pc:picChg chg="add del mod">
          <ac:chgData name="Arun Somas" userId="cf4376c69c73412a" providerId="LiveId" clId="{5F9CCA87-26AB-4B69-98D1-5EBD36A3493B}" dt="2020-07-07T17:33:56.904" v="9471" actId="478"/>
          <ac:picMkLst>
            <pc:docMk/>
            <pc:sldMk cId="157004807" sldId="286"/>
            <ac:picMk id="8" creationId="{B833813F-D241-4F08-AF9D-04E9EE4003EA}"/>
          </ac:picMkLst>
        </pc:picChg>
        <pc:picChg chg="add mod">
          <ac:chgData name="Arun Somas" userId="cf4376c69c73412a" providerId="LiveId" clId="{5F9CCA87-26AB-4B69-98D1-5EBD36A3493B}" dt="2020-07-07T17:40:10.900" v="9487" actId="1076"/>
          <ac:picMkLst>
            <pc:docMk/>
            <pc:sldMk cId="157004807" sldId="286"/>
            <ac:picMk id="11" creationId="{F066BCD5-A1D8-495C-897A-FAA95EEF1088}"/>
          </ac:picMkLst>
        </pc:picChg>
      </pc:sldChg>
      <pc:sldChg chg="addSp delSp modSp new mod modClrScheme chgLayout">
        <pc:chgData name="Arun Somas" userId="cf4376c69c73412a" providerId="LiveId" clId="{5F9CCA87-26AB-4B69-98D1-5EBD36A3493B}" dt="2020-07-07T20:39:13.127" v="10984" actId="11529"/>
        <pc:sldMkLst>
          <pc:docMk/>
          <pc:sldMk cId="4141318893" sldId="287"/>
        </pc:sldMkLst>
        <pc:spChg chg="mod ord">
          <ac:chgData name="Arun Somas" userId="cf4376c69c73412a" providerId="LiveId" clId="{5F9CCA87-26AB-4B69-98D1-5EBD36A3493B}" dt="2020-07-07T18:04:11.001" v="10200" actId="700"/>
          <ac:spMkLst>
            <pc:docMk/>
            <pc:sldMk cId="4141318893" sldId="287"/>
            <ac:spMk id="2" creationId="{B66D9AAA-B2B5-4DE7-8096-B7CF202A59D6}"/>
          </ac:spMkLst>
        </pc:spChg>
        <pc:spChg chg="mod ord">
          <ac:chgData name="Arun Somas" userId="cf4376c69c73412a" providerId="LiveId" clId="{5F9CCA87-26AB-4B69-98D1-5EBD36A3493B}" dt="2020-07-07T18:04:11.001" v="10200" actId="700"/>
          <ac:spMkLst>
            <pc:docMk/>
            <pc:sldMk cId="4141318893" sldId="287"/>
            <ac:spMk id="3" creationId="{929432CD-13FE-4FDD-8F01-1DC2B5797D19}"/>
          </ac:spMkLst>
        </pc:spChg>
        <pc:spChg chg="add del mod ord">
          <ac:chgData name="Arun Somas" userId="cf4376c69c73412a" providerId="LiveId" clId="{5F9CCA87-26AB-4B69-98D1-5EBD36A3493B}" dt="2020-07-07T20:36:16.553" v="10728"/>
          <ac:spMkLst>
            <pc:docMk/>
            <pc:sldMk cId="4141318893" sldId="287"/>
            <ac:spMk id="4" creationId="{BF1F1645-BDB5-412B-8734-E4BB403DBD95}"/>
          </ac:spMkLst>
        </pc:spChg>
        <pc:spChg chg="add mod">
          <ac:chgData name="Arun Somas" userId="cf4376c69c73412a" providerId="LiveId" clId="{5F9CCA87-26AB-4B69-98D1-5EBD36A3493B}" dt="2020-07-07T20:38:53.874" v="10983" actId="20577"/>
          <ac:spMkLst>
            <pc:docMk/>
            <pc:sldMk cId="4141318893" sldId="287"/>
            <ac:spMk id="6" creationId="{88BA9232-C9A6-4FBC-8E17-30A022E3718F}"/>
          </ac:spMkLst>
        </pc:spChg>
        <pc:spChg chg="add">
          <ac:chgData name="Arun Somas" userId="cf4376c69c73412a" providerId="LiveId" clId="{5F9CCA87-26AB-4B69-98D1-5EBD36A3493B}" dt="2020-07-07T20:39:13.127" v="10984" actId="11529"/>
          <ac:spMkLst>
            <pc:docMk/>
            <pc:sldMk cId="4141318893" sldId="287"/>
            <ac:spMk id="7" creationId="{51A3468F-37A2-4CD9-BE48-0DE1E2338FBF}"/>
          </ac:spMkLst>
        </pc:spChg>
        <pc:picChg chg="add mod">
          <ac:chgData name="Arun Somas" userId="cf4376c69c73412a" providerId="LiveId" clId="{5F9CCA87-26AB-4B69-98D1-5EBD36A3493B}" dt="2020-07-07T20:37:44.906" v="10749" actId="1036"/>
          <ac:picMkLst>
            <pc:docMk/>
            <pc:sldMk cId="4141318893" sldId="287"/>
            <ac:picMk id="5" creationId="{52227374-B146-4D4A-AE52-4AD37D46DFFC}"/>
          </ac:picMkLst>
        </pc:picChg>
      </pc:sldChg>
      <pc:sldChg chg="addSp delSp modSp new mod modClrScheme chgLayout">
        <pc:chgData name="Arun Somas" userId="cf4376c69c73412a" providerId="LiveId" clId="{5F9CCA87-26AB-4B69-98D1-5EBD36A3493B}" dt="2020-07-07T20:47:48.810" v="11036" actId="6549"/>
        <pc:sldMkLst>
          <pc:docMk/>
          <pc:sldMk cId="3939160838" sldId="288"/>
        </pc:sldMkLst>
        <pc:spChg chg="mod ord">
          <ac:chgData name="Arun Somas" userId="cf4376c69c73412a" providerId="LiveId" clId="{5F9CCA87-26AB-4B69-98D1-5EBD36A3493B}" dt="2020-07-07T18:07:25.919" v="10231" actId="14100"/>
          <ac:spMkLst>
            <pc:docMk/>
            <pc:sldMk cId="3939160838" sldId="288"/>
            <ac:spMk id="2" creationId="{A495EA23-C221-4775-87AF-A0E9B3C38ABE}"/>
          </ac:spMkLst>
        </pc:spChg>
        <pc:spChg chg="mod ord">
          <ac:chgData name="Arun Somas" userId="cf4376c69c73412a" providerId="LiveId" clId="{5F9CCA87-26AB-4B69-98D1-5EBD36A3493B}" dt="2020-07-07T18:08:15.290" v="10271" actId="1035"/>
          <ac:spMkLst>
            <pc:docMk/>
            <pc:sldMk cId="3939160838" sldId="288"/>
            <ac:spMk id="3" creationId="{CCD2EF35-A49D-4F00-AE34-EFCF956D6078}"/>
          </ac:spMkLst>
        </pc:spChg>
        <pc:spChg chg="add mod ord">
          <ac:chgData name="Arun Somas" userId="cf4376c69c73412a" providerId="LiveId" clId="{5F9CCA87-26AB-4B69-98D1-5EBD36A3493B}" dt="2020-07-07T18:07:57.397" v="10241" actId="14100"/>
          <ac:spMkLst>
            <pc:docMk/>
            <pc:sldMk cId="3939160838" sldId="288"/>
            <ac:spMk id="4" creationId="{61055712-91B3-4838-A9F7-9CB369E93791}"/>
          </ac:spMkLst>
        </pc:spChg>
        <pc:spChg chg="add del mod">
          <ac:chgData name="Arun Somas" userId="cf4376c69c73412a" providerId="LiveId" clId="{5F9CCA87-26AB-4B69-98D1-5EBD36A3493B}" dt="2020-07-07T18:10:20.824" v="10449"/>
          <ac:spMkLst>
            <pc:docMk/>
            <pc:sldMk cId="3939160838" sldId="288"/>
            <ac:spMk id="5" creationId="{B49DDAC9-601E-4FFF-B7B3-6867EF28571D}"/>
          </ac:spMkLst>
        </pc:spChg>
        <pc:spChg chg="add mod">
          <ac:chgData name="Arun Somas" userId="cf4376c69c73412a" providerId="LiveId" clId="{5F9CCA87-26AB-4B69-98D1-5EBD36A3493B}" dt="2020-07-07T20:47:48.810" v="11036" actId="6549"/>
          <ac:spMkLst>
            <pc:docMk/>
            <pc:sldMk cId="3939160838" sldId="288"/>
            <ac:spMk id="6" creationId="{5588AAAF-F160-400D-B822-E55B18FF907F}"/>
          </ac:spMkLst>
        </pc:spChg>
        <pc:spChg chg="add mod">
          <ac:chgData name="Arun Somas" userId="cf4376c69c73412a" providerId="LiveId" clId="{5F9CCA87-26AB-4B69-98D1-5EBD36A3493B}" dt="2020-07-07T18:10:15.677" v="10442" actId="1076"/>
          <ac:spMkLst>
            <pc:docMk/>
            <pc:sldMk cId="3939160838" sldId="288"/>
            <ac:spMk id="7" creationId="{97300822-600A-48C2-B39A-C3C51CB658BA}"/>
          </ac:spMkLst>
        </pc:spChg>
      </pc:sldChg>
      <pc:sldChg chg="addSp delSp modSp new mod ord modClrScheme chgLayout">
        <pc:chgData name="Arun Somas" userId="cf4376c69c73412a" providerId="LiveId" clId="{5F9CCA87-26AB-4B69-98D1-5EBD36A3493B}" dt="2020-07-07T16:09:15.148" v="9463" actId="14100"/>
        <pc:sldMkLst>
          <pc:docMk/>
          <pc:sldMk cId="415504594" sldId="289"/>
        </pc:sldMkLst>
        <pc:spChg chg="mod ord">
          <ac:chgData name="Arun Somas" userId="cf4376c69c73412a" providerId="LiveId" clId="{5F9CCA87-26AB-4B69-98D1-5EBD36A3493B}" dt="2020-07-07T15:36:07.166" v="8448" actId="700"/>
          <ac:spMkLst>
            <pc:docMk/>
            <pc:sldMk cId="415504594" sldId="289"/>
            <ac:spMk id="2" creationId="{E9CDEEB5-A22D-4583-A635-EA11CC397F0B}"/>
          </ac:spMkLst>
        </pc:spChg>
        <pc:spChg chg="del">
          <ac:chgData name="Arun Somas" userId="cf4376c69c73412a" providerId="LiveId" clId="{5F9CCA87-26AB-4B69-98D1-5EBD36A3493B}" dt="2020-07-07T06:07:02.496" v="7233" actId="478"/>
          <ac:spMkLst>
            <pc:docMk/>
            <pc:sldMk cId="415504594" sldId="289"/>
            <ac:spMk id="3" creationId="{252AA9F5-72E1-442B-A66D-5DB24E83AC7D}"/>
          </ac:spMkLst>
        </pc:spChg>
        <pc:spChg chg="add mod">
          <ac:chgData name="Arun Somas" userId="cf4376c69c73412a" providerId="LiveId" clId="{5F9CCA87-26AB-4B69-98D1-5EBD36A3493B}" dt="2020-07-07T15:39:01.163" v="8554" actId="207"/>
          <ac:spMkLst>
            <pc:docMk/>
            <pc:sldMk cId="415504594" sldId="289"/>
            <ac:spMk id="4" creationId="{C6CAE1BC-4A94-44FD-BF7A-D9E10E1D030E}"/>
          </ac:spMkLst>
        </pc:spChg>
        <pc:spChg chg="add mod">
          <ac:chgData name="Arun Somas" userId="cf4376c69c73412a" providerId="LiveId" clId="{5F9CCA87-26AB-4B69-98D1-5EBD36A3493B}" dt="2020-07-07T15:36:38.101" v="8453" actId="164"/>
          <ac:spMkLst>
            <pc:docMk/>
            <pc:sldMk cId="415504594" sldId="289"/>
            <ac:spMk id="5" creationId="{549E14F9-B648-4A71-8AF4-BC7619BF78A6}"/>
          </ac:spMkLst>
        </pc:spChg>
        <pc:spChg chg="add del mod">
          <ac:chgData name="Arun Somas" userId="cf4376c69c73412a" providerId="LiveId" clId="{5F9CCA87-26AB-4B69-98D1-5EBD36A3493B}" dt="2020-07-07T06:07:37.580" v="7252"/>
          <ac:spMkLst>
            <pc:docMk/>
            <pc:sldMk cId="415504594" sldId="289"/>
            <ac:spMk id="13" creationId="{8C4AD1A7-31AB-4C8D-9778-5E732C2A921B}"/>
          </ac:spMkLst>
        </pc:spChg>
        <pc:spChg chg="add mod">
          <ac:chgData name="Arun Somas" userId="cf4376c69c73412a" providerId="LiveId" clId="{5F9CCA87-26AB-4B69-98D1-5EBD36A3493B}" dt="2020-07-07T15:36:38.101" v="8453" actId="164"/>
          <ac:spMkLst>
            <pc:docMk/>
            <pc:sldMk cId="415504594" sldId="289"/>
            <ac:spMk id="14" creationId="{637E537B-C9BD-4202-86CE-802C1D333B7E}"/>
          </ac:spMkLst>
        </pc:spChg>
        <pc:spChg chg="add mod">
          <ac:chgData name="Arun Somas" userId="cf4376c69c73412a" providerId="LiveId" clId="{5F9CCA87-26AB-4B69-98D1-5EBD36A3493B}" dt="2020-07-07T15:36:38.101" v="8453" actId="164"/>
          <ac:spMkLst>
            <pc:docMk/>
            <pc:sldMk cId="415504594" sldId="289"/>
            <ac:spMk id="16" creationId="{DAC58147-3572-440A-99FE-CCEA006827BD}"/>
          </ac:spMkLst>
        </pc:spChg>
        <pc:spChg chg="add mod">
          <ac:chgData name="Arun Somas" userId="cf4376c69c73412a" providerId="LiveId" clId="{5F9CCA87-26AB-4B69-98D1-5EBD36A3493B}" dt="2020-07-07T15:36:38.101" v="8453" actId="164"/>
          <ac:spMkLst>
            <pc:docMk/>
            <pc:sldMk cId="415504594" sldId="289"/>
            <ac:spMk id="19" creationId="{100B15C9-1153-4674-BFCA-1D6082802968}"/>
          </ac:spMkLst>
        </pc:spChg>
        <pc:spChg chg="add del mod">
          <ac:chgData name="Arun Somas" userId="cf4376c69c73412a" providerId="LiveId" clId="{5F9CCA87-26AB-4B69-98D1-5EBD36A3493B}" dt="2020-07-07T15:37:58.126" v="8517" actId="478"/>
          <ac:spMkLst>
            <pc:docMk/>
            <pc:sldMk cId="415504594" sldId="289"/>
            <ac:spMk id="30" creationId="{3F9850AD-AE05-4484-9794-6A9875A4AF47}"/>
          </ac:spMkLst>
        </pc:spChg>
        <pc:spChg chg="add del mod ord">
          <ac:chgData name="Arun Somas" userId="cf4376c69c73412a" providerId="LiveId" clId="{5F9CCA87-26AB-4B69-98D1-5EBD36A3493B}" dt="2020-07-07T15:34:54.732" v="8439" actId="700"/>
          <ac:spMkLst>
            <pc:docMk/>
            <pc:sldMk cId="415504594" sldId="289"/>
            <ac:spMk id="31" creationId="{BEEFE9F1-8E96-4E16-816F-434BB6C89B71}"/>
          </ac:spMkLst>
        </pc:spChg>
        <pc:spChg chg="add del mod ord">
          <ac:chgData name="Arun Somas" userId="cf4376c69c73412a" providerId="LiveId" clId="{5F9CCA87-26AB-4B69-98D1-5EBD36A3493B}" dt="2020-07-07T15:34:54.732" v="8439" actId="700"/>
          <ac:spMkLst>
            <pc:docMk/>
            <pc:sldMk cId="415504594" sldId="289"/>
            <ac:spMk id="32" creationId="{F9150BBE-D931-4D90-B003-EC87F402ADE5}"/>
          </ac:spMkLst>
        </pc:spChg>
        <pc:spChg chg="add del mod ord">
          <ac:chgData name="Arun Somas" userId="cf4376c69c73412a" providerId="LiveId" clId="{5F9CCA87-26AB-4B69-98D1-5EBD36A3493B}" dt="2020-07-07T15:36:30.378" v="8452" actId="478"/>
          <ac:spMkLst>
            <pc:docMk/>
            <pc:sldMk cId="415504594" sldId="289"/>
            <ac:spMk id="44" creationId="{4F49A13E-4279-4816-8593-BAE82FCCE558}"/>
          </ac:spMkLst>
        </pc:spChg>
        <pc:spChg chg="add mod ord">
          <ac:chgData name="Arun Somas" userId="cf4376c69c73412a" providerId="LiveId" clId="{5F9CCA87-26AB-4B69-98D1-5EBD36A3493B}" dt="2020-07-07T16:09:15.148" v="9463" actId="14100"/>
          <ac:spMkLst>
            <pc:docMk/>
            <pc:sldMk cId="415504594" sldId="289"/>
            <ac:spMk id="45" creationId="{F30E99FF-D097-479D-B815-8D2998047831}"/>
          </ac:spMkLst>
        </pc:spChg>
        <pc:grpChg chg="add mod">
          <ac:chgData name="Arun Somas" userId="cf4376c69c73412a" providerId="LiveId" clId="{5F9CCA87-26AB-4B69-98D1-5EBD36A3493B}" dt="2020-07-07T15:36:41.491" v="8454" actId="1076"/>
          <ac:grpSpMkLst>
            <pc:docMk/>
            <pc:sldMk cId="415504594" sldId="289"/>
            <ac:grpSpMk id="46" creationId="{ABD89D59-A686-47EB-83EB-1408D2B563F8}"/>
          </ac:grpSpMkLst>
        </pc:grpChg>
        <pc:cxnChg chg="add mod">
          <ac:chgData name="Arun Somas" userId="cf4376c69c73412a" providerId="LiveId" clId="{5F9CCA87-26AB-4B69-98D1-5EBD36A3493B}" dt="2020-07-07T15:36:38.101" v="8453" actId="164"/>
          <ac:cxnSpMkLst>
            <pc:docMk/>
            <pc:sldMk cId="415504594" sldId="289"/>
            <ac:cxnSpMk id="7" creationId="{9E99A8F4-D98D-4D95-889E-9C13206D61B3}"/>
          </ac:cxnSpMkLst>
        </pc:cxnChg>
        <pc:cxnChg chg="add mod">
          <ac:chgData name="Arun Somas" userId="cf4376c69c73412a" providerId="LiveId" clId="{5F9CCA87-26AB-4B69-98D1-5EBD36A3493B}" dt="2020-07-07T15:36:38.101" v="8453" actId="164"/>
          <ac:cxnSpMkLst>
            <pc:docMk/>
            <pc:sldMk cId="415504594" sldId="289"/>
            <ac:cxnSpMk id="18" creationId="{E8B72088-9E58-4059-A0FD-C13D1A56D367}"/>
          </ac:cxnSpMkLst>
        </pc:cxnChg>
        <pc:cxnChg chg="add mod">
          <ac:chgData name="Arun Somas" userId="cf4376c69c73412a" providerId="LiveId" clId="{5F9CCA87-26AB-4B69-98D1-5EBD36A3493B}" dt="2020-07-07T15:36:38.101" v="8453" actId="164"/>
          <ac:cxnSpMkLst>
            <pc:docMk/>
            <pc:sldMk cId="415504594" sldId="289"/>
            <ac:cxnSpMk id="21" creationId="{1297F10A-2549-470E-9D12-D72DAB2115D2}"/>
          </ac:cxnSpMkLst>
        </pc:cxnChg>
      </pc:sldChg>
      <pc:sldChg chg="new del">
        <pc:chgData name="Arun Somas" userId="cf4376c69c73412a" providerId="LiveId" clId="{5F9CCA87-26AB-4B69-98D1-5EBD36A3493B}" dt="2020-07-07T06:06:05.731" v="7210" actId="47"/>
        <pc:sldMkLst>
          <pc:docMk/>
          <pc:sldMk cId="2596389974" sldId="289"/>
        </pc:sldMkLst>
      </pc:sldChg>
      <pc:sldChg chg="modSp new mod">
        <pc:chgData name="Arun Somas" userId="cf4376c69c73412a" providerId="LiveId" clId="{5F9CCA87-26AB-4B69-98D1-5EBD36A3493B}" dt="2020-07-07T15:54:23.200" v="9019" actId="20577"/>
        <pc:sldMkLst>
          <pc:docMk/>
          <pc:sldMk cId="2269627391" sldId="290"/>
        </pc:sldMkLst>
        <pc:spChg chg="mod">
          <ac:chgData name="Arun Somas" userId="cf4376c69c73412a" providerId="LiveId" clId="{5F9CCA87-26AB-4B69-98D1-5EBD36A3493B}" dt="2020-07-07T06:15:32.044" v="7826" actId="20577"/>
          <ac:spMkLst>
            <pc:docMk/>
            <pc:sldMk cId="2269627391" sldId="290"/>
            <ac:spMk id="2" creationId="{972F242B-F79B-4766-BA52-8AA49DBAD368}"/>
          </ac:spMkLst>
        </pc:spChg>
        <pc:spChg chg="mod">
          <ac:chgData name="Arun Somas" userId="cf4376c69c73412a" providerId="LiveId" clId="{5F9CCA87-26AB-4B69-98D1-5EBD36A3493B}" dt="2020-07-07T15:54:23.200" v="9019" actId="20577"/>
          <ac:spMkLst>
            <pc:docMk/>
            <pc:sldMk cId="2269627391" sldId="290"/>
            <ac:spMk id="3" creationId="{4141E536-FE3A-4311-A620-F776024D0FCC}"/>
          </ac:spMkLst>
        </pc:spChg>
      </pc:sldChg>
      <pc:sldChg chg="new del">
        <pc:chgData name="Arun Somas" userId="cf4376c69c73412a" providerId="LiveId" clId="{5F9CCA87-26AB-4B69-98D1-5EBD36A3493B}" dt="2020-07-07T06:06:07.174" v="7211" actId="47"/>
        <pc:sldMkLst>
          <pc:docMk/>
          <pc:sldMk cId="3022702152" sldId="290"/>
        </pc:sldMkLst>
      </pc:sldChg>
      <pc:sldChg chg="modSp new mod">
        <pc:chgData name="Arun Somas" userId="cf4376c69c73412a" providerId="LiveId" clId="{5F9CCA87-26AB-4B69-98D1-5EBD36A3493B}" dt="2020-07-07T20:44:26.125" v="11035" actId="20577"/>
        <pc:sldMkLst>
          <pc:docMk/>
          <pc:sldMk cId="3333131481" sldId="291"/>
        </pc:sldMkLst>
        <pc:spChg chg="mod">
          <ac:chgData name="Arun Somas" userId="cf4376c69c73412a" providerId="LiveId" clId="{5F9CCA87-26AB-4B69-98D1-5EBD36A3493B}" dt="2020-07-07T15:58:58.328" v="9027" actId="20577"/>
          <ac:spMkLst>
            <pc:docMk/>
            <pc:sldMk cId="3333131481" sldId="291"/>
            <ac:spMk id="2" creationId="{5C2EE653-5D5E-468E-A50B-2B564EED0FB8}"/>
          </ac:spMkLst>
        </pc:spChg>
        <pc:spChg chg="mod">
          <ac:chgData name="Arun Somas" userId="cf4376c69c73412a" providerId="LiveId" clId="{5F9CCA87-26AB-4B69-98D1-5EBD36A3493B}" dt="2020-07-07T20:44:26.125" v="11035" actId="20577"/>
          <ac:spMkLst>
            <pc:docMk/>
            <pc:sldMk cId="3333131481" sldId="291"/>
            <ac:spMk id="3" creationId="{B3517D58-8BC5-473B-85CF-D9CC91DA6C6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07B4D3-49EC-4476-8DA9-5E2B3F28EE52}"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B60F3-98BB-47B2-BB15-58ADA319EB0A}" type="slidenum">
              <a:rPr lang="en-US" smtClean="0"/>
              <a:t>‹#›</a:t>
            </a:fld>
            <a:endParaRPr lang="en-US"/>
          </a:p>
        </p:txBody>
      </p:sp>
    </p:spTree>
    <p:extLst>
      <p:ext uri="{BB962C8B-B14F-4D97-AF65-F5344CB8AC3E}">
        <p14:creationId xmlns:p14="http://schemas.microsoft.com/office/powerpoint/2010/main" val="535617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7B4D3-49EC-4476-8DA9-5E2B3F28EE52}"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B60F3-98BB-47B2-BB15-58ADA319EB0A}" type="slidenum">
              <a:rPr lang="en-US" smtClean="0"/>
              <a:t>‹#›</a:t>
            </a:fld>
            <a:endParaRPr lang="en-US"/>
          </a:p>
        </p:txBody>
      </p:sp>
    </p:spTree>
    <p:extLst>
      <p:ext uri="{BB962C8B-B14F-4D97-AF65-F5344CB8AC3E}">
        <p14:creationId xmlns:p14="http://schemas.microsoft.com/office/powerpoint/2010/main" val="3650519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7B4D3-49EC-4476-8DA9-5E2B3F28EE52}"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B60F3-98BB-47B2-BB15-58ADA319EB0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7417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7B4D3-49EC-4476-8DA9-5E2B3F28EE52}"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B60F3-98BB-47B2-BB15-58ADA319EB0A}" type="slidenum">
              <a:rPr lang="en-US" smtClean="0"/>
              <a:t>‹#›</a:t>
            </a:fld>
            <a:endParaRPr lang="en-US"/>
          </a:p>
        </p:txBody>
      </p:sp>
    </p:spTree>
    <p:extLst>
      <p:ext uri="{BB962C8B-B14F-4D97-AF65-F5344CB8AC3E}">
        <p14:creationId xmlns:p14="http://schemas.microsoft.com/office/powerpoint/2010/main" val="710654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7B4D3-49EC-4476-8DA9-5E2B3F28EE52}"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B60F3-98BB-47B2-BB15-58ADA319EB0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7534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7B4D3-49EC-4476-8DA9-5E2B3F28EE52}"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B60F3-98BB-47B2-BB15-58ADA319EB0A}" type="slidenum">
              <a:rPr lang="en-US" smtClean="0"/>
              <a:t>‹#›</a:t>
            </a:fld>
            <a:endParaRPr lang="en-US"/>
          </a:p>
        </p:txBody>
      </p:sp>
    </p:spTree>
    <p:extLst>
      <p:ext uri="{BB962C8B-B14F-4D97-AF65-F5344CB8AC3E}">
        <p14:creationId xmlns:p14="http://schemas.microsoft.com/office/powerpoint/2010/main" val="1825852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07B4D3-49EC-4476-8DA9-5E2B3F28EE52}"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B60F3-98BB-47B2-BB15-58ADA319EB0A}" type="slidenum">
              <a:rPr lang="en-US" smtClean="0"/>
              <a:t>‹#›</a:t>
            </a:fld>
            <a:endParaRPr lang="en-US"/>
          </a:p>
        </p:txBody>
      </p:sp>
    </p:spTree>
    <p:extLst>
      <p:ext uri="{BB962C8B-B14F-4D97-AF65-F5344CB8AC3E}">
        <p14:creationId xmlns:p14="http://schemas.microsoft.com/office/powerpoint/2010/main" val="1364196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07B4D3-49EC-4476-8DA9-5E2B3F28EE52}"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B60F3-98BB-47B2-BB15-58ADA319EB0A}" type="slidenum">
              <a:rPr lang="en-US" smtClean="0"/>
              <a:t>‹#›</a:t>
            </a:fld>
            <a:endParaRPr lang="en-US"/>
          </a:p>
        </p:txBody>
      </p:sp>
    </p:spTree>
    <p:extLst>
      <p:ext uri="{BB962C8B-B14F-4D97-AF65-F5344CB8AC3E}">
        <p14:creationId xmlns:p14="http://schemas.microsoft.com/office/powerpoint/2010/main" val="50465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07B4D3-49EC-4476-8DA9-5E2B3F28EE52}"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B60F3-98BB-47B2-BB15-58ADA319EB0A}" type="slidenum">
              <a:rPr lang="en-US" smtClean="0"/>
              <a:t>‹#›</a:t>
            </a:fld>
            <a:endParaRPr lang="en-US"/>
          </a:p>
        </p:txBody>
      </p:sp>
    </p:spTree>
    <p:extLst>
      <p:ext uri="{BB962C8B-B14F-4D97-AF65-F5344CB8AC3E}">
        <p14:creationId xmlns:p14="http://schemas.microsoft.com/office/powerpoint/2010/main" val="800384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7B4D3-49EC-4476-8DA9-5E2B3F28EE52}"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B60F3-98BB-47B2-BB15-58ADA319EB0A}" type="slidenum">
              <a:rPr lang="en-US" smtClean="0"/>
              <a:t>‹#›</a:t>
            </a:fld>
            <a:endParaRPr lang="en-US"/>
          </a:p>
        </p:txBody>
      </p:sp>
    </p:spTree>
    <p:extLst>
      <p:ext uri="{BB962C8B-B14F-4D97-AF65-F5344CB8AC3E}">
        <p14:creationId xmlns:p14="http://schemas.microsoft.com/office/powerpoint/2010/main" val="231340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07B4D3-49EC-4476-8DA9-5E2B3F28EE52}"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B60F3-98BB-47B2-BB15-58ADA319EB0A}" type="slidenum">
              <a:rPr lang="en-US" smtClean="0"/>
              <a:t>‹#›</a:t>
            </a:fld>
            <a:endParaRPr lang="en-US"/>
          </a:p>
        </p:txBody>
      </p:sp>
    </p:spTree>
    <p:extLst>
      <p:ext uri="{BB962C8B-B14F-4D97-AF65-F5344CB8AC3E}">
        <p14:creationId xmlns:p14="http://schemas.microsoft.com/office/powerpoint/2010/main" val="397006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07B4D3-49EC-4476-8DA9-5E2B3F28EE52}" type="datetimeFigureOut">
              <a:rPr lang="en-US" smtClean="0"/>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FB60F3-98BB-47B2-BB15-58ADA319EB0A}" type="slidenum">
              <a:rPr lang="en-US" smtClean="0"/>
              <a:t>‹#›</a:t>
            </a:fld>
            <a:endParaRPr lang="en-US"/>
          </a:p>
        </p:txBody>
      </p:sp>
    </p:spTree>
    <p:extLst>
      <p:ext uri="{BB962C8B-B14F-4D97-AF65-F5344CB8AC3E}">
        <p14:creationId xmlns:p14="http://schemas.microsoft.com/office/powerpoint/2010/main" val="2075980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07B4D3-49EC-4476-8DA9-5E2B3F28EE52}" type="datetimeFigureOut">
              <a:rPr lang="en-US" smtClean="0"/>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FB60F3-98BB-47B2-BB15-58ADA319EB0A}" type="slidenum">
              <a:rPr lang="en-US" smtClean="0"/>
              <a:t>‹#›</a:t>
            </a:fld>
            <a:endParaRPr lang="en-US"/>
          </a:p>
        </p:txBody>
      </p:sp>
    </p:spTree>
    <p:extLst>
      <p:ext uri="{BB962C8B-B14F-4D97-AF65-F5344CB8AC3E}">
        <p14:creationId xmlns:p14="http://schemas.microsoft.com/office/powerpoint/2010/main" val="318603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07B4D3-49EC-4476-8DA9-5E2B3F28EE52}" type="datetimeFigureOut">
              <a:rPr lang="en-US" smtClean="0"/>
              <a:t>7/6/2020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FB60F3-98BB-47B2-BB15-58ADA319EB0A}" type="slidenum">
              <a:rPr lang="en-US" smtClean="0"/>
              <a:t>‹#›</a:t>
            </a:fld>
            <a:endParaRPr lang="en-US"/>
          </a:p>
        </p:txBody>
      </p:sp>
    </p:spTree>
    <p:extLst>
      <p:ext uri="{BB962C8B-B14F-4D97-AF65-F5344CB8AC3E}">
        <p14:creationId xmlns:p14="http://schemas.microsoft.com/office/powerpoint/2010/main" val="98504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07B4D3-49EC-4476-8DA9-5E2B3F28EE52}"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B60F3-98BB-47B2-BB15-58ADA319EB0A}" type="slidenum">
              <a:rPr lang="en-US" smtClean="0"/>
              <a:t>‹#›</a:t>
            </a:fld>
            <a:endParaRPr lang="en-US"/>
          </a:p>
        </p:txBody>
      </p:sp>
    </p:spTree>
    <p:extLst>
      <p:ext uri="{BB962C8B-B14F-4D97-AF65-F5344CB8AC3E}">
        <p14:creationId xmlns:p14="http://schemas.microsoft.com/office/powerpoint/2010/main" val="3517059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07B4D3-49EC-4476-8DA9-5E2B3F28EE52}"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B60F3-98BB-47B2-BB15-58ADA319EB0A}" type="slidenum">
              <a:rPr lang="en-US" smtClean="0"/>
              <a:t>‹#›</a:t>
            </a:fld>
            <a:endParaRPr lang="en-US"/>
          </a:p>
        </p:txBody>
      </p:sp>
    </p:spTree>
    <p:extLst>
      <p:ext uri="{BB962C8B-B14F-4D97-AF65-F5344CB8AC3E}">
        <p14:creationId xmlns:p14="http://schemas.microsoft.com/office/powerpoint/2010/main" val="209602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07B4D3-49EC-4476-8DA9-5E2B3F28EE52}" type="datetimeFigureOut">
              <a:rPr lang="en-US" smtClean="0"/>
              <a:t>7/6/2020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7FB60F3-98BB-47B2-BB15-58ADA319EB0A}" type="slidenum">
              <a:rPr lang="en-US" smtClean="0"/>
              <a:t>‹#›</a:t>
            </a:fld>
            <a:endParaRPr lang="en-US"/>
          </a:p>
        </p:txBody>
      </p:sp>
    </p:spTree>
    <p:extLst>
      <p:ext uri="{BB962C8B-B14F-4D97-AF65-F5344CB8AC3E}">
        <p14:creationId xmlns:p14="http://schemas.microsoft.com/office/powerpoint/2010/main" val="326035124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7D040C-F8C9-40D8-87F0-67B4EC0C2C5C}"/>
              </a:ext>
            </a:extLst>
          </p:cNvPr>
          <p:cNvSpPr>
            <a:spLocks noGrp="1"/>
          </p:cNvSpPr>
          <p:nvPr>
            <p:ph type="ctrTitle"/>
          </p:nvPr>
        </p:nvSpPr>
        <p:spPr/>
        <p:txBody>
          <a:bodyPr/>
          <a:lstStyle/>
          <a:p>
            <a:r>
              <a:rPr lang="en-US" dirty="0" err="1"/>
              <a:t>Github</a:t>
            </a:r>
            <a:r>
              <a:rPr lang="en-US" dirty="0"/>
              <a:t> Analytics</a:t>
            </a:r>
          </a:p>
        </p:txBody>
      </p:sp>
      <p:sp>
        <p:nvSpPr>
          <p:cNvPr id="5" name="Subtitle 4">
            <a:extLst>
              <a:ext uri="{FF2B5EF4-FFF2-40B4-BE49-F238E27FC236}">
                <a16:creationId xmlns:a16="http://schemas.microsoft.com/office/drawing/2014/main" id="{A3C7F46A-702E-49E9-B714-2971227446CB}"/>
              </a:ext>
            </a:extLst>
          </p:cNvPr>
          <p:cNvSpPr>
            <a:spLocks noGrp="1"/>
          </p:cNvSpPr>
          <p:nvPr>
            <p:ph type="subTitle" idx="1"/>
          </p:nvPr>
        </p:nvSpPr>
        <p:spPr/>
        <p:txBody>
          <a:bodyPr/>
          <a:lstStyle/>
          <a:p>
            <a:r>
              <a:rPr lang="en-US" dirty="0"/>
              <a:t>Arun </a:t>
            </a:r>
            <a:r>
              <a:rPr lang="en-US" dirty="0" err="1"/>
              <a:t>somasundaram</a:t>
            </a:r>
            <a:endParaRPr lang="en-US" dirty="0"/>
          </a:p>
        </p:txBody>
      </p:sp>
    </p:spTree>
    <p:extLst>
      <p:ext uri="{BB962C8B-B14F-4D97-AF65-F5344CB8AC3E}">
        <p14:creationId xmlns:p14="http://schemas.microsoft.com/office/powerpoint/2010/main" val="1887952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D9AAA-B2B5-4DE7-8096-B7CF202A59D6}"/>
              </a:ext>
            </a:extLst>
          </p:cNvPr>
          <p:cNvSpPr>
            <a:spLocks noGrp="1"/>
          </p:cNvSpPr>
          <p:nvPr>
            <p:ph type="title"/>
          </p:nvPr>
        </p:nvSpPr>
        <p:spPr/>
        <p:txBody>
          <a:bodyPr/>
          <a:lstStyle/>
          <a:p>
            <a:r>
              <a:rPr lang="en-US" dirty="0"/>
              <a:t>Measure 6: Commit count</a:t>
            </a:r>
          </a:p>
        </p:txBody>
      </p:sp>
      <p:sp>
        <p:nvSpPr>
          <p:cNvPr id="3" name="Content Placeholder 2">
            <a:extLst>
              <a:ext uri="{FF2B5EF4-FFF2-40B4-BE49-F238E27FC236}">
                <a16:creationId xmlns:a16="http://schemas.microsoft.com/office/drawing/2014/main" id="{929432CD-13FE-4FDD-8F01-1DC2B5797D19}"/>
              </a:ext>
            </a:extLst>
          </p:cNvPr>
          <p:cNvSpPr>
            <a:spLocks noGrp="1"/>
          </p:cNvSpPr>
          <p:nvPr>
            <p:ph sz="half" idx="1"/>
          </p:nvPr>
        </p:nvSpPr>
        <p:spPr/>
        <p:txBody>
          <a:bodyPr/>
          <a:lstStyle/>
          <a:p>
            <a:r>
              <a:rPr lang="en-US" dirty="0"/>
              <a:t>Data was collected for monthly count of  commits to the repository</a:t>
            </a:r>
          </a:p>
          <a:p>
            <a:r>
              <a:rPr lang="en-US" dirty="0"/>
              <a:t>Slice of data  whether the commit was ultimately merged was also collected</a:t>
            </a:r>
          </a:p>
          <a:p>
            <a:endParaRPr lang="en-US" dirty="0"/>
          </a:p>
          <a:p>
            <a:r>
              <a:rPr lang="en-US" dirty="0"/>
              <a:t>Although not collected, it is possible to collect the turn around time and the commits linked to issues</a:t>
            </a:r>
          </a:p>
        </p:txBody>
      </p:sp>
      <p:pic>
        <p:nvPicPr>
          <p:cNvPr id="5" name="Content Placeholder 4">
            <a:extLst>
              <a:ext uri="{FF2B5EF4-FFF2-40B4-BE49-F238E27FC236}">
                <a16:creationId xmlns:a16="http://schemas.microsoft.com/office/drawing/2014/main" id="{52227374-B146-4D4A-AE52-4AD37D46DFFC}"/>
              </a:ext>
            </a:extLst>
          </p:cNvPr>
          <p:cNvPicPr>
            <a:picLocks noGrp="1" noChangeAspect="1"/>
          </p:cNvPicPr>
          <p:nvPr>
            <p:ph sz="half" idx="2"/>
          </p:nvPr>
        </p:nvPicPr>
        <p:blipFill>
          <a:blip r:embed="rId2"/>
          <a:stretch>
            <a:fillRect/>
          </a:stretch>
        </p:blipFill>
        <p:spPr>
          <a:xfrm>
            <a:off x="5041855" y="1943906"/>
            <a:ext cx="4184650" cy="2155866"/>
          </a:xfrm>
          <a:prstGeom prst="rect">
            <a:avLst/>
          </a:prstGeom>
        </p:spPr>
      </p:pic>
      <p:sp>
        <p:nvSpPr>
          <p:cNvPr id="6" name="Content Placeholder 2">
            <a:extLst>
              <a:ext uri="{FF2B5EF4-FFF2-40B4-BE49-F238E27FC236}">
                <a16:creationId xmlns:a16="http://schemas.microsoft.com/office/drawing/2014/main" id="{88BA9232-C9A6-4FBC-8E17-30A022E3718F}"/>
              </a:ext>
            </a:extLst>
          </p:cNvPr>
          <p:cNvSpPr txBox="1">
            <a:spLocks/>
          </p:cNvSpPr>
          <p:nvPr/>
        </p:nvSpPr>
        <p:spPr>
          <a:xfrm>
            <a:off x="4975668" y="4311980"/>
            <a:ext cx="4184035" cy="2388817"/>
          </a:xfrm>
          <a:prstGeom prst="rect">
            <a:avLst/>
          </a:prstGeom>
          <a:solidFill>
            <a:schemeClr val="accent1">
              <a:lumMod val="20000"/>
              <a:lumOff val="8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a:p>
            <a:r>
              <a:rPr lang="en-US" dirty="0"/>
              <a:t>Observed that commits count and percentage of merged commits  in all repositories are generally range bound</a:t>
            </a:r>
          </a:p>
        </p:txBody>
      </p:sp>
      <p:sp>
        <p:nvSpPr>
          <p:cNvPr id="7" name="Arrow: Chevron 6">
            <a:extLst>
              <a:ext uri="{FF2B5EF4-FFF2-40B4-BE49-F238E27FC236}">
                <a16:creationId xmlns:a16="http://schemas.microsoft.com/office/drawing/2014/main" id="{51A3468F-37A2-4CD9-BE48-0DE1E2338FBF}"/>
              </a:ext>
            </a:extLst>
          </p:cNvPr>
          <p:cNvSpPr/>
          <p:nvPr/>
        </p:nvSpPr>
        <p:spPr>
          <a:xfrm>
            <a:off x="3861282" y="5560072"/>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41318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EA23-C221-4775-87AF-A0E9B3C38ABE}"/>
              </a:ext>
            </a:extLst>
          </p:cNvPr>
          <p:cNvSpPr>
            <a:spLocks noGrp="1"/>
          </p:cNvSpPr>
          <p:nvPr>
            <p:ph type="title"/>
          </p:nvPr>
        </p:nvSpPr>
        <p:spPr>
          <a:xfrm>
            <a:off x="677334" y="609600"/>
            <a:ext cx="8596668" cy="777168"/>
          </a:xfrm>
        </p:spPr>
        <p:txBody>
          <a:bodyPr/>
          <a:lstStyle/>
          <a:p>
            <a:r>
              <a:rPr lang="en-US" dirty="0"/>
              <a:t>Measure 7 : Contributions</a:t>
            </a:r>
          </a:p>
        </p:txBody>
      </p:sp>
      <p:sp>
        <p:nvSpPr>
          <p:cNvPr id="3" name="Content Placeholder 2">
            <a:extLst>
              <a:ext uri="{FF2B5EF4-FFF2-40B4-BE49-F238E27FC236}">
                <a16:creationId xmlns:a16="http://schemas.microsoft.com/office/drawing/2014/main" id="{CCD2EF35-A49D-4F00-AE34-EFCF956D6078}"/>
              </a:ext>
            </a:extLst>
          </p:cNvPr>
          <p:cNvSpPr>
            <a:spLocks noGrp="1"/>
          </p:cNvSpPr>
          <p:nvPr>
            <p:ph sz="half" idx="1"/>
          </p:nvPr>
        </p:nvSpPr>
        <p:spPr>
          <a:xfrm>
            <a:off x="677334" y="1579877"/>
            <a:ext cx="4184035" cy="2259733"/>
          </a:xfrm>
        </p:spPr>
        <p:txBody>
          <a:bodyPr/>
          <a:lstStyle/>
          <a:p>
            <a:r>
              <a:rPr lang="en-US" dirty="0"/>
              <a:t>Weekly contributions (commit count) by individuals were collected but rolled up.</a:t>
            </a:r>
          </a:p>
          <a:p>
            <a:r>
              <a:rPr lang="en-US" dirty="0"/>
              <a:t>This can indicate the engagement of individuals.</a:t>
            </a:r>
          </a:p>
        </p:txBody>
      </p:sp>
      <p:sp>
        <p:nvSpPr>
          <p:cNvPr id="4" name="Content Placeholder 3">
            <a:extLst>
              <a:ext uri="{FF2B5EF4-FFF2-40B4-BE49-F238E27FC236}">
                <a16:creationId xmlns:a16="http://schemas.microsoft.com/office/drawing/2014/main" id="{61055712-91B3-4838-A9F7-9CB369E93791}"/>
              </a:ext>
            </a:extLst>
          </p:cNvPr>
          <p:cNvSpPr>
            <a:spLocks noGrp="1"/>
          </p:cNvSpPr>
          <p:nvPr>
            <p:ph sz="half" idx="2"/>
          </p:nvPr>
        </p:nvSpPr>
        <p:spPr>
          <a:xfrm>
            <a:off x="5024963" y="1488614"/>
            <a:ext cx="4184034" cy="3642427"/>
          </a:xfrm>
        </p:spPr>
        <p:txBody>
          <a:bodyPr/>
          <a:lstStyle/>
          <a:p>
            <a:endParaRPr lang="en-US" dirty="0"/>
          </a:p>
        </p:txBody>
      </p:sp>
      <p:sp>
        <p:nvSpPr>
          <p:cNvPr id="6" name="TextBox 5">
            <a:extLst>
              <a:ext uri="{FF2B5EF4-FFF2-40B4-BE49-F238E27FC236}">
                <a16:creationId xmlns:a16="http://schemas.microsoft.com/office/drawing/2014/main" id="{5588AAAF-F160-400D-B822-E55B18FF907F}"/>
              </a:ext>
            </a:extLst>
          </p:cNvPr>
          <p:cNvSpPr txBox="1"/>
          <p:nvPr/>
        </p:nvSpPr>
        <p:spPr>
          <a:xfrm>
            <a:off x="5157041" y="5551403"/>
            <a:ext cx="4051956" cy="923330"/>
          </a:xfrm>
          <a:prstGeom prst="rect">
            <a:avLst/>
          </a:prstGeom>
          <a:solidFill>
            <a:schemeClr val="accent1">
              <a:lumMod val="20000"/>
              <a:lumOff val="80000"/>
            </a:schemeClr>
          </a:solidFill>
        </p:spPr>
        <p:txBody>
          <a:bodyPr wrap="square" rtlCol="0">
            <a:spAutoFit/>
          </a:bodyPr>
          <a:lstStyle/>
          <a:p>
            <a:r>
              <a:rPr lang="en-US" dirty="0"/>
              <a:t>Some Repositories have one anchor contributor supported by strong contributors</a:t>
            </a:r>
          </a:p>
        </p:txBody>
      </p:sp>
      <p:sp>
        <p:nvSpPr>
          <p:cNvPr id="7" name="Arrow: Chevron 6">
            <a:extLst>
              <a:ext uri="{FF2B5EF4-FFF2-40B4-BE49-F238E27FC236}">
                <a16:creationId xmlns:a16="http://schemas.microsoft.com/office/drawing/2014/main" id="{97300822-600A-48C2-B39A-C3C51CB658BA}"/>
              </a:ext>
            </a:extLst>
          </p:cNvPr>
          <p:cNvSpPr/>
          <p:nvPr/>
        </p:nvSpPr>
        <p:spPr>
          <a:xfrm>
            <a:off x="4056530" y="5800166"/>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39160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EEB5-A22D-4583-A635-EA11CC397F0B}"/>
              </a:ext>
            </a:extLst>
          </p:cNvPr>
          <p:cNvSpPr>
            <a:spLocks noGrp="1"/>
          </p:cNvSpPr>
          <p:nvPr>
            <p:ph type="title"/>
          </p:nvPr>
        </p:nvSpPr>
        <p:spPr/>
        <p:txBody>
          <a:bodyPr/>
          <a:lstStyle/>
          <a:p>
            <a:r>
              <a:rPr lang="en-US" dirty="0"/>
              <a:t>Automation</a:t>
            </a:r>
          </a:p>
        </p:txBody>
      </p:sp>
      <p:sp>
        <p:nvSpPr>
          <p:cNvPr id="45" name="Content Placeholder 44">
            <a:extLst>
              <a:ext uri="{FF2B5EF4-FFF2-40B4-BE49-F238E27FC236}">
                <a16:creationId xmlns:a16="http://schemas.microsoft.com/office/drawing/2014/main" id="{F30E99FF-D097-479D-B815-8D2998047831}"/>
              </a:ext>
            </a:extLst>
          </p:cNvPr>
          <p:cNvSpPr>
            <a:spLocks noGrp="1"/>
          </p:cNvSpPr>
          <p:nvPr>
            <p:ph sz="half" idx="2"/>
          </p:nvPr>
        </p:nvSpPr>
        <p:spPr/>
        <p:txBody>
          <a:bodyPr/>
          <a:lstStyle/>
          <a:p>
            <a:r>
              <a:rPr lang="en-US" dirty="0"/>
              <a:t>Uses </a:t>
            </a:r>
            <a:r>
              <a:rPr lang="en-US" dirty="0" err="1"/>
              <a:t>openpyxl</a:t>
            </a:r>
            <a:r>
              <a:rPr lang="en-US" dirty="0"/>
              <a:t>, </a:t>
            </a:r>
            <a:r>
              <a:rPr lang="en-US" dirty="0" err="1"/>
              <a:t>jsonpath_ng</a:t>
            </a:r>
            <a:r>
              <a:rPr lang="en-US" dirty="0"/>
              <a:t> libraries</a:t>
            </a:r>
          </a:p>
          <a:p>
            <a:r>
              <a:rPr lang="en-US" dirty="0"/>
              <a:t>The inputs are defined in Excel itself</a:t>
            </a:r>
          </a:p>
          <a:p>
            <a:r>
              <a:rPr lang="en-US" dirty="0"/>
              <a:t>Functions are parameterized</a:t>
            </a:r>
          </a:p>
          <a:p>
            <a:r>
              <a:rPr lang="en-US" dirty="0"/>
              <a:t>Takes </a:t>
            </a:r>
            <a:r>
              <a:rPr lang="en-US" dirty="0" err="1"/>
              <a:t>Github</a:t>
            </a:r>
            <a:r>
              <a:rPr lang="en-US" dirty="0"/>
              <a:t> developer security token as the argument</a:t>
            </a:r>
          </a:p>
          <a:p>
            <a:r>
              <a:rPr lang="en-US" dirty="0"/>
              <a:t>Computes 66 months of 13 measures per repo</a:t>
            </a:r>
          </a:p>
          <a:p>
            <a:r>
              <a:rPr lang="en-US" dirty="0"/>
              <a:t>Takes an ~hour to process a repo</a:t>
            </a:r>
          </a:p>
          <a:p>
            <a:endParaRPr lang="en-US" dirty="0"/>
          </a:p>
        </p:txBody>
      </p:sp>
      <p:grpSp>
        <p:nvGrpSpPr>
          <p:cNvPr id="46" name="Group 45">
            <a:extLst>
              <a:ext uri="{FF2B5EF4-FFF2-40B4-BE49-F238E27FC236}">
                <a16:creationId xmlns:a16="http://schemas.microsoft.com/office/drawing/2014/main" id="{ABD89D59-A686-47EB-83EB-1408D2B563F8}"/>
              </a:ext>
            </a:extLst>
          </p:cNvPr>
          <p:cNvGrpSpPr/>
          <p:nvPr/>
        </p:nvGrpSpPr>
        <p:grpSpPr>
          <a:xfrm>
            <a:off x="677334" y="2115538"/>
            <a:ext cx="3614985" cy="3804843"/>
            <a:chOff x="745388" y="1448156"/>
            <a:chExt cx="3614985" cy="3804843"/>
          </a:xfrm>
        </p:grpSpPr>
        <p:sp>
          <p:nvSpPr>
            <p:cNvPr id="4" name="Rectangle 3">
              <a:extLst>
                <a:ext uri="{FF2B5EF4-FFF2-40B4-BE49-F238E27FC236}">
                  <a16:creationId xmlns:a16="http://schemas.microsoft.com/office/drawing/2014/main" id="{C6CAE1BC-4A94-44FD-BF7A-D9E10E1D030E}"/>
                </a:ext>
              </a:extLst>
            </p:cNvPr>
            <p:cNvSpPr/>
            <p:nvPr/>
          </p:nvSpPr>
          <p:spPr>
            <a:xfrm>
              <a:off x="745388" y="1473200"/>
              <a:ext cx="914400" cy="914400"/>
            </a:xfrm>
            <a:prstGeom prst="rect">
              <a:avLst/>
            </a:prstGeom>
            <a:solidFill>
              <a:schemeClr val="accent3">
                <a:lumMod val="60000"/>
                <a:lumOff val="4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Python</a:t>
              </a:r>
            </a:p>
          </p:txBody>
        </p:sp>
        <p:sp>
          <p:nvSpPr>
            <p:cNvPr id="5" name="Rectangle 4">
              <a:extLst>
                <a:ext uri="{FF2B5EF4-FFF2-40B4-BE49-F238E27FC236}">
                  <a16:creationId xmlns:a16="http://schemas.microsoft.com/office/drawing/2014/main" id="{549E14F9-B648-4A71-8AF4-BC7619BF78A6}"/>
                </a:ext>
              </a:extLst>
            </p:cNvPr>
            <p:cNvSpPr/>
            <p:nvPr/>
          </p:nvSpPr>
          <p:spPr>
            <a:xfrm>
              <a:off x="3445973" y="1448156"/>
              <a:ext cx="914400" cy="914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a:t>Github</a:t>
              </a:r>
              <a:endParaRPr lang="en-US" dirty="0"/>
            </a:p>
          </p:txBody>
        </p:sp>
        <p:cxnSp>
          <p:nvCxnSpPr>
            <p:cNvPr id="7" name="Connector: Elbow 6">
              <a:extLst>
                <a:ext uri="{FF2B5EF4-FFF2-40B4-BE49-F238E27FC236}">
                  <a16:creationId xmlns:a16="http://schemas.microsoft.com/office/drawing/2014/main" id="{9E99A8F4-D98D-4D95-889E-9C13206D61B3}"/>
                </a:ext>
              </a:extLst>
            </p:cNvPr>
            <p:cNvCxnSpPr>
              <a:cxnSpLocks/>
              <a:stCxn id="4" idx="3"/>
              <a:endCxn id="5" idx="1"/>
            </p:cNvCxnSpPr>
            <p:nvPr/>
          </p:nvCxnSpPr>
          <p:spPr>
            <a:xfrm flipV="1">
              <a:off x="1659788" y="1905356"/>
              <a:ext cx="1786185" cy="25044"/>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637E537B-C9BD-4202-86CE-802C1D333B7E}"/>
                </a:ext>
              </a:extLst>
            </p:cNvPr>
            <p:cNvSpPr txBox="1"/>
            <p:nvPr/>
          </p:nvSpPr>
          <p:spPr>
            <a:xfrm>
              <a:off x="2140663" y="1605001"/>
              <a:ext cx="1005725" cy="369332"/>
            </a:xfrm>
            <a:prstGeom prst="rect">
              <a:avLst/>
            </a:prstGeom>
            <a:noFill/>
          </p:spPr>
          <p:txBody>
            <a:bodyPr wrap="none" rtlCol="0">
              <a:spAutoFit/>
            </a:bodyPr>
            <a:lstStyle/>
            <a:p>
              <a:r>
                <a:rPr lang="en-US" dirty="0"/>
                <a:t>Rest API</a:t>
              </a:r>
            </a:p>
          </p:txBody>
        </p:sp>
        <p:sp>
          <p:nvSpPr>
            <p:cNvPr id="16" name="Rectangle 15">
              <a:extLst>
                <a:ext uri="{FF2B5EF4-FFF2-40B4-BE49-F238E27FC236}">
                  <a16:creationId xmlns:a16="http://schemas.microsoft.com/office/drawing/2014/main" id="{DAC58147-3572-440A-99FE-CCEA006827BD}"/>
                </a:ext>
              </a:extLst>
            </p:cNvPr>
            <p:cNvSpPr/>
            <p:nvPr/>
          </p:nvSpPr>
          <p:spPr>
            <a:xfrm>
              <a:off x="1781129" y="2730198"/>
              <a:ext cx="897065" cy="8804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Excel</a:t>
              </a:r>
            </a:p>
          </p:txBody>
        </p:sp>
        <p:cxnSp>
          <p:nvCxnSpPr>
            <p:cNvPr id="18" name="Connector: Elbow 17">
              <a:extLst>
                <a:ext uri="{FF2B5EF4-FFF2-40B4-BE49-F238E27FC236}">
                  <a16:creationId xmlns:a16="http://schemas.microsoft.com/office/drawing/2014/main" id="{E8B72088-9E58-4059-A0FD-C13D1A56D367}"/>
                </a:ext>
              </a:extLst>
            </p:cNvPr>
            <p:cNvCxnSpPr>
              <a:cxnSpLocks/>
              <a:stCxn id="4" idx="2"/>
              <a:endCxn id="16" idx="1"/>
            </p:cNvCxnSpPr>
            <p:nvPr/>
          </p:nvCxnSpPr>
          <p:spPr>
            <a:xfrm rot="16200000" flipH="1">
              <a:off x="1100446" y="2489741"/>
              <a:ext cx="782825" cy="578541"/>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Rectangle 18">
              <a:extLst>
                <a:ext uri="{FF2B5EF4-FFF2-40B4-BE49-F238E27FC236}">
                  <a16:creationId xmlns:a16="http://schemas.microsoft.com/office/drawing/2014/main" id="{100B15C9-1153-4674-BFCA-1D6082802968}"/>
                </a:ext>
              </a:extLst>
            </p:cNvPr>
            <p:cNvSpPr/>
            <p:nvPr/>
          </p:nvSpPr>
          <p:spPr>
            <a:xfrm>
              <a:off x="2379332" y="4338599"/>
              <a:ext cx="1534111" cy="9144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Tableau</a:t>
              </a:r>
            </a:p>
          </p:txBody>
        </p:sp>
        <p:cxnSp>
          <p:nvCxnSpPr>
            <p:cNvPr id="21" name="Connector: Elbow 20">
              <a:extLst>
                <a:ext uri="{FF2B5EF4-FFF2-40B4-BE49-F238E27FC236}">
                  <a16:creationId xmlns:a16="http://schemas.microsoft.com/office/drawing/2014/main" id="{1297F10A-2549-470E-9D12-D72DAB2115D2}"/>
                </a:ext>
              </a:extLst>
            </p:cNvPr>
            <p:cNvCxnSpPr>
              <a:cxnSpLocks/>
              <a:stCxn id="19" idx="1"/>
              <a:endCxn id="16" idx="3"/>
            </p:cNvCxnSpPr>
            <p:nvPr/>
          </p:nvCxnSpPr>
          <p:spPr>
            <a:xfrm rot="10800000" flipH="1">
              <a:off x="2379332" y="3170425"/>
              <a:ext cx="298862" cy="1625374"/>
            </a:xfrm>
            <a:prstGeom prst="bentConnector5">
              <a:avLst>
                <a:gd name="adj1" fmla="val -76490"/>
                <a:gd name="adj2" fmla="val 50522"/>
                <a:gd name="adj3" fmla="val 176490"/>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504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242B-F79B-4766-BA52-8AA49DBAD368}"/>
              </a:ext>
            </a:extLst>
          </p:cNvPr>
          <p:cNvSpPr>
            <a:spLocks noGrp="1"/>
          </p:cNvSpPr>
          <p:nvPr>
            <p:ph type="title"/>
          </p:nvPr>
        </p:nvSpPr>
        <p:spPr/>
        <p:txBody>
          <a:bodyPr/>
          <a:lstStyle/>
          <a:p>
            <a:r>
              <a:rPr lang="en-US" dirty="0"/>
              <a:t>Automation (continued)</a:t>
            </a:r>
          </a:p>
        </p:txBody>
      </p:sp>
      <p:sp>
        <p:nvSpPr>
          <p:cNvPr id="3" name="Content Placeholder 2">
            <a:extLst>
              <a:ext uri="{FF2B5EF4-FFF2-40B4-BE49-F238E27FC236}">
                <a16:creationId xmlns:a16="http://schemas.microsoft.com/office/drawing/2014/main" id="{4141E536-FE3A-4311-A620-F776024D0FCC}"/>
              </a:ext>
            </a:extLst>
          </p:cNvPr>
          <p:cNvSpPr>
            <a:spLocks noGrp="1"/>
          </p:cNvSpPr>
          <p:nvPr>
            <p:ph idx="1"/>
          </p:nvPr>
        </p:nvSpPr>
        <p:spPr/>
        <p:txBody>
          <a:bodyPr/>
          <a:lstStyle/>
          <a:p>
            <a:r>
              <a:rPr lang="en-US" dirty="0"/>
              <a:t>Calling the REST API has rate limit constraints.  For unauthenticated users the search API is limited to 10 calls per minute, for authenticated users the rate limit is 30 per minute.  For corporate accounts the quota  is 5000 per minute.</a:t>
            </a:r>
          </a:p>
          <a:p>
            <a:r>
              <a:rPr lang="en-US" dirty="0"/>
              <a:t>The program makes a </a:t>
            </a:r>
            <a:r>
              <a:rPr lang="en-US" dirty="0" err="1"/>
              <a:t>rate_limit</a:t>
            </a:r>
            <a:r>
              <a:rPr lang="en-US" dirty="0"/>
              <a:t> call first before every search and waits until the next reset time if the quota is about to be exceeded.  In the event the call fails it waits for a minute and retries.</a:t>
            </a:r>
          </a:p>
          <a:p>
            <a:r>
              <a:rPr lang="en-US" dirty="0"/>
              <a:t>Ideal architecture will have a database where data is collected at detailed level and refreshed periodically and stored with a proper database schema</a:t>
            </a:r>
          </a:p>
          <a:p>
            <a:r>
              <a:rPr lang="en-US" dirty="0"/>
              <a:t>Can invest into a web application development</a:t>
            </a:r>
          </a:p>
        </p:txBody>
      </p:sp>
    </p:spTree>
    <p:extLst>
      <p:ext uri="{BB962C8B-B14F-4D97-AF65-F5344CB8AC3E}">
        <p14:creationId xmlns:p14="http://schemas.microsoft.com/office/powerpoint/2010/main" val="2269627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E653-5D5E-468E-A50B-2B564EED0FB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3517D58-8BC5-473B-85CF-D9CC91DA6C69}"/>
              </a:ext>
            </a:extLst>
          </p:cNvPr>
          <p:cNvSpPr>
            <a:spLocks noGrp="1"/>
          </p:cNvSpPr>
          <p:nvPr>
            <p:ph idx="1"/>
          </p:nvPr>
        </p:nvSpPr>
        <p:spPr/>
        <p:txBody>
          <a:bodyPr/>
          <a:lstStyle/>
          <a:p>
            <a:r>
              <a:rPr lang="en-US" dirty="0"/>
              <a:t>Individual measures have limited insights.  Measures should be corelated with other measures.  This requires involved analysis by data scientists.</a:t>
            </a:r>
          </a:p>
          <a:p>
            <a:r>
              <a:rPr lang="en-US" dirty="0"/>
              <a:t>Analyzing repositories in automated fashion is a significant development and maintenance effort.</a:t>
            </a:r>
          </a:p>
          <a:p>
            <a:r>
              <a:rPr lang="en-US" dirty="0"/>
              <a:t>Build vs Buy : Products are available for by: Velocity, </a:t>
            </a:r>
            <a:r>
              <a:rPr lang="en-US" dirty="0" err="1"/>
              <a:t>GitPrime</a:t>
            </a:r>
            <a:r>
              <a:rPr lang="en-US" dirty="0"/>
              <a:t> are good examples</a:t>
            </a:r>
          </a:p>
        </p:txBody>
      </p:sp>
    </p:spTree>
    <p:extLst>
      <p:ext uri="{BB962C8B-B14F-4D97-AF65-F5344CB8AC3E}">
        <p14:creationId xmlns:p14="http://schemas.microsoft.com/office/powerpoint/2010/main" val="3333131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5961FC8-1B20-4B08-BBF8-94E2A33F7913}"/>
              </a:ext>
            </a:extLst>
          </p:cNvPr>
          <p:cNvGraphicFramePr>
            <a:graphicFrameLocks noGrp="1"/>
          </p:cNvGraphicFramePr>
          <p:nvPr>
            <p:extLst>
              <p:ext uri="{D42A27DB-BD31-4B8C-83A1-F6EECF244321}">
                <p14:modId xmlns:p14="http://schemas.microsoft.com/office/powerpoint/2010/main" val="2275099275"/>
              </p:ext>
            </p:extLst>
          </p:nvPr>
        </p:nvGraphicFramePr>
        <p:xfrm>
          <a:off x="758389" y="719666"/>
          <a:ext cx="8813971" cy="5339080"/>
        </p:xfrm>
        <a:graphic>
          <a:graphicData uri="http://schemas.openxmlformats.org/drawingml/2006/table">
            <a:tbl>
              <a:tblPr firstRow="1" bandRow="1">
                <a:tableStyleId>{5C22544A-7EE6-4342-B048-85BDC9FD1C3A}</a:tableStyleId>
              </a:tblPr>
              <a:tblGrid>
                <a:gridCol w="2040636">
                  <a:extLst>
                    <a:ext uri="{9D8B030D-6E8A-4147-A177-3AD203B41FA5}">
                      <a16:colId xmlns:a16="http://schemas.microsoft.com/office/drawing/2014/main" val="350487577"/>
                    </a:ext>
                  </a:extLst>
                </a:gridCol>
                <a:gridCol w="1354667">
                  <a:extLst>
                    <a:ext uri="{9D8B030D-6E8A-4147-A177-3AD203B41FA5}">
                      <a16:colId xmlns:a16="http://schemas.microsoft.com/office/drawing/2014/main" val="243221318"/>
                    </a:ext>
                  </a:extLst>
                </a:gridCol>
                <a:gridCol w="1117755">
                  <a:extLst>
                    <a:ext uri="{9D8B030D-6E8A-4147-A177-3AD203B41FA5}">
                      <a16:colId xmlns:a16="http://schemas.microsoft.com/office/drawing/2014/main" val="4092146606"/>
                    </a:ext>
                  </a:extLst>
                </a:gridCol>
                <a:gridCol w="1591579">
                  <a:extLst>
                    <a:ext uri="{9D8B030D-6E8A-4147-A177-3AD203B41FA5}">
                      <a16:colId xmlns:a16="http://schemas.microsoft.com/office/drawing/2014/main" val="3092657591"/>
                    </a:ext>
                  </a:extLst>
                </a:gridCol>
                <a:gridCol w="1354667">
                  <a:extLst>
                    <a:ext uri="{9D8B030D-6E8A-4147-A177-3AD203B41FA5}">
                      <a16:colId xmlns:a16="http://schemas.microsoft.com/office/drawing/2014/main" val="471642360"/>
                    </a:ext>
                  </a:extLst>
                </a:gridCol>
                <a:gridCol w="1354667">
                  <a:extLst>
                    <a:ext uri="{9D8B030D-6E8A-4147-A177-3AD203B41FA5}">
                      <a16:colId xmlns:a16="http://schemas.microsoft.com/office/drawing/2014/main" val="3603516609"/>
                    </a:ext>
                  </a:extLst>
                </a:gridCol>
              </a:tblGrid>
              <a:tr h="370840">
                <a:tc>
                  <a:txBody>
                    <a:bodyPr/>
                    <a:lstStyle/>
                    <a:p>
                      <a:endParaRPr lang="en-US" sz="1600" dirty="0"/>
                    </a:p>
                  </a:txBody>
                  <a:tcPr/>
                </a:tc>
                <a:tc>
                  <a:txBody>
                    <a:bodyPr/>
                    <a:lstStyle/>
                    <a:p>
                      <a:r>
                        <a:rPr lang="en-US" sz="1600" u="sng" dirty="0"/>
                        <a:t>Spacy</a:t>
                      </a:r>
                    </a:p>
                  </a:txBody>
                  <a:tcPr/>
                </a:tc>
                <a:tc>
                  <a:txBody>
                    <a:bodyPr/>
                    <a:lstStyle/>
                    <a:p>
                      <a:r>
                        <a:rPr lang="en-US" sz="1600" dirty="0" err="1"/>
                        <a:t>pyTorch</a:t>
                      </a:r>
                      <a:endParaRPr lang="en-US" sz="1600" dirty="0"/>
                    </a:p>
                  </a:txBody>
                  <a:tcPr/>
                </a:tc>
                <a:tc>
                  <a:txBody>
                    <a:bodyPr/>
                    <a:lstStyle/>
                    <a:p>
                      <a:r>
                        <a:rPr lang="en-US" sz="1600" dirty="0" err="1"/>
                        <a:t>Tensorflow</a:t>
                      </a:r>
                      <a:endParaRPr lang="en-US" sz="1600" dirty="0"/>
                    </a:p>
                  </a:txBody>
                  <a:tcPr/>
                </a:tc>
                <a:tc>
                  <a:txBody>
                    <a:bodyPr/>
                    <a:lstStyle/>
                    <a:p>
                      <a:r>
                        <a:rPr lang="en-US" sz="1600" dirty="0" err="1"/>
                        <a:t>Opencv</a:t>
                      </a:r>
                      <a:endParaRPr lang="en-US" sz="1600" dirty="0"/>
                    </a:p>
                  </a:txBody>
                  <a:tcPr/>
                </a:tc>
                <a:tc>
                  <a:txBody>
                    <a:bodyPr/>
                    <a:lstStyle/>
                    <a:p>
                      <a:r>
                        <a:rPr lang="en-US" sz="1600" dirty="0"/>
                        <a:t>Ant-design</a:t>
                      </a:r>
                    </a:p>
                  </a:txBody>
                  <a:tcPr/>
                </a:tc>
                <a:extLst>
                  <a:ext uri="{0D108BD9-81ED-4DB2-BD59-A6C34878D82A}">
                    <a16:rowId xmlns:a16="http://schemas.microsoft.com/office/drawing/2014/main" val="2870663298"/>
                  </a:ext>
                </a:extLst>
              </a:tr>
              <a:tr h="370840">
                <a:tc>
                  <a:txBody>
                    <a:bodyPr/>
                    <a:lstStyle/>
                    <a:p>
                      <a:pPr marL="0" algn="l" defTabSz="457200" rtl="0" eaLnBrk="1" latinLnBrk="0" hangingPunct="1"/>
                      <a:r>
                        <a:rPr lang="en-US" sz="1400" kern="1200" dirty="0" err="1">
                          <a:solidFill>
                            <a:schemeClr val="dk1"/>
                          </a:solidFill>
                          <a:latin typeface="+mn-lt"/>
                          <a:ea typeface="+mn-ea"/>
                          <a:cs typeface="+mn-cs"/>
                        </a:rPr>
                        <a:t>IssuesCreated</a:t>
                      </a:r>
                      <a:r>
                        <a:rPr lang="en-US" sz="1400" kern="1200" dirty="0">
                          <a:solidFill>
                            <a:schemeClr val="dk1"/>
                          </a:solidFill>
                          <a:latin typeface="+mn-lt"/>
                          <a:ea typeface="+mn-ea"/>
                          <a:cs typeface="+mn-cs"/>
                        </a:rPr>
                        <a:t>(low=1)</a:t>
                      </a:r>
                    </a:p>
                  </a:txBody>
                  <a:tcPr/>
                </a:tc>
                <a:tc>
                  <a:txBody>
                    <a:bodyPr/>
                    <a:lstStyle/>
                    <a:p>
                      <a:pPr algn="ctr"/>
                      <a:r>
                        <a:rPr lang="en-US" sz="2800" dirty="0"/>
                        <a:t>1</a:t>
                      </a:r>
                    </a:p>
                  </a:txBody>
                  <a:tcPr anchor="ctr"/>
                </a:tc>
                <a:tc>
                  <a:txBody>
                    <a:bodyPr/>
                    <a:lstStyle/>
                    <a:p>
                      <a:pPr algn="ctr"/>
                      <a:r>
                        <a:rPr lang="en-US" sz="1600" dirty="0"/>
                        <a:t>3</a:t>
                      </a:r>
                    </a:p>
                  </a:txBody>
                  <a:tcPr anchor="ctr"/>
                </a:tc>
                <a:tc>
                  <a:txBody>
                    <a:bodyPr/>
                    <a:lstStyle/>
                    <a:p>
                      <a:pPr algn="ctr"/>
                      <a:r>
                        <a:rPr lang="en-US" sz="1600" dirty="0">
                          <a:solidFill>
                            <a:srgbClr val="FF0000"/>
                          </a:solidFill>
                        </a:rPr>
                        <a:t>5</a:t>
                      </a:r>
                    </a:p>
                  </a:txBody>
                  <a:tcPr anchor="ctr"/>
                </a:tc>
                <a:tc>
                  <a:txBody>
                    <a:bodyPr/>
                    <a:lstStyle/>
                    <a:p>
                      <a:pPr algn="ctr"/>
                      <a:r>
                        <a:rPr lang="en-US" sz="1600" dirty="0"/>
                        <a:t>4</a:t>
                      </a:r>
                    </a:p>
                  </a:txBody>
                  <a:tcPr anchor="ctr"/>
                </a:tc>
                <a:tc>
                  <a:txBody>
                    <a:bodyPr/>
                    <a:lstStyle/>
                    <a:p>
                      <a:pPr algn="ctr"/>
                      <a:r>
                        <a:rPr lang="en-US" sz="1600" dirty="0"/>
                        <a:t>2</a:t>
                      </a:r>
                    </a:p>
                  </a:txBody>
                  <a:tcPr anchor="ctr"/>
                </a:tc>
                <a:extLst>
                  <a:ext uri="{0D108BD9-81ED-4DB2-BD59-A6C34878D82A}">
                    <a16:rowId xmlns:a16="http://schemas.microsoft.com/office/drawing/2014/main" val="2494199231"/>
                  </a:ext>
                </a:extLst>
              </a:tr>
              <a:tr h="370840">
                <a:tc>
                  <a:txBody>
                    <a:bodyPr/>
                    <a:lstStyle/>
                    <a:p>
                      <a:r>
                        <a:rPr lang="en-US" sz="1400" dirty="0"/>
                        <a:t>Issues Closed(</a:t>
                      </a:r>
                      <a:r>
                        <a:rPr lang="en-US" sz="1400" kern="1200" dirty="0">
                          <a:solidFill>
                            <a:schemeClr val="dk1"/>
                          </a:solidFill>
                          <a:latin typeface="+mn-lt"/>
                          <a:ea typeface="+mn-ea"/>
                          <a:cs typeface="+mn-cs"/>
                        </a:rPr>
                        <a:t>high=1</a:t>
                      </a:r>
                      <a:r>
                        <a:rPr lang="en-US" sz="1400" dirty="0"/>
                        <a:t>)</a:t>
                      </a:r>
                    </a:p>
                  </a:txBody>
                  <a:tcPr/>
                </a:tc>
                <a:tc>
                  <a:txBody>
                    <a:bodyPr/>
                    <a:lstStyle/>
                    <a:p>
                      <a:pPr algn="ctr"/>
                      <a:r>
                        <a:rPr lang="en-US" sz="1600" kern="1200" dirty="0">
                          <a:solidFill>
                            <a:srgbClr val="FF0000"/>
                          </a:solidFill>
                          <a:latin typeface="+mn-lt"/>
                          <a:ea typeface="+mn-ea"/>
                          <a:cs typeface="+mn-cs"/>
                        </a:rPr>
                        <a:t>5</a:t>
                      </a:r>
                    </a:p>
                  </a:txBody>
                  <a:tcPr anchor="ctr"/>
                </a:tc>
                <a:tc>
                  <a:txBody>
                    <a:bodyPr/>
                    <a:lstStyle/>
                    <a:p>
                      <a:pPr algn="ctr"/>
                      <a:r>
                        <a:rPr lang="en-US" sz="1600" dirty="0"/>
                        <a:t>3</a:t>
                      </a:r>
                    </a:p>
                  </a:txBody>
                  <a:tcPr anchor="ctr"/>
                </a:tc>
                <a:tc>
                  <a:txBody>
                    <a:bodyPr/>
                    <a:lstStyle/>
                    <a:p>
                      <a:pPr algn="ctr"/>
                      <a:r>
                        <a:rPr lang="en-US" sz="3200" dirty="0">
                          <a:solidFill>
                            <a:schemeClr val="tx1"/>
                          </a:solidFill>
                        </a:rPr>
                        <a:t>1</a:t>
                      </a:r>
                    </a:p>
                  </a:txBody>
                  <a:tcPr anchor="ctr"/>
                </a:tc>
                <a:tc>
                  <a:txBody>
                    <a:bodyPr/>
                    <a:lstStyle/>
                    <a:p>
                      <a:pPr algn="ctr"/>
                      <a:r>
                        <a:rPr lang="en-US" sz="1600" dirty="0"/>
                        <a:t>2</a:t>
                      </a:r>
                    </a:p>
                  </a:txBody>
                  <a:tcPr anchor="ctr"/>
                </a:tc>
                <a:tc>
                  <a:txBody>
                    <a:bodyPr/>
                    <a:lstStyle/>
                    <a:p>
                      <a:pPr algn="ctr"/>
                      <a:r>
                        <a:rPr lang="en-US" sz="1600" dirty="0"/>
                        <a:t>4</a:t>
                      </a:r>
                    </a:p>
                  </a:txBody>
                  <a:tcPr anchor="ctr"/>
                </a:tc>
                <a:extLst>
                  <a:ext uri="{0D108BD9-81ED-4DB2-BD59-A6C34878D82A}">
                    <a16:rowId xmlns:a16="http://schemas.microsoft.com/office/drawing/2014/main" val="3142023576"/>
                  </a:ext>
                </a:extLst>
              </a:tr>
              <a:tr h="370840">
                <a:tc>
                  <a:txBody>
                    <a:bodyPr/>
                    <a:lstStyle/>
                    <a:p>
                      <a:r>
                        <a:rPr lang="en-US" sz="1400" dirty="0"/>
                        <a:t>Throughput</a:t>
                      </a:r>
                    </a:p>
                    <a:p>
                      <a:r>
                        <a:rPr lang="en-US" sz="1400" dirty="0"/>
                        <a:t>(high=1)</a:t>
                      </a:r>
                    </a:p>
                  </a:txBody>
                  <a:tcPr/>
                </a:tc>
                <a:tc>
                  <a:txBody>
                    <a:bodyPr/>
                    <a:lstStyle/>
                    <a:p>
                      <a:pPr algn="ctr"/>
                      <a:r>
                        <a:rPr lang="en-US" sz="1600" dirty="0"/>
                        <a:t>2</a:t>
                      </a:r>
                    </a:p>
                  </a:txBody>
                  <a:tcPr anchor="ctr"/>
                </a:tc>
                <a:tc>
                  <a:txBody>
                    <a:bodyPr/>
                    <a:lstStyle/>
                    <a:p>
                      <a:pPr algn="ctr"/>
                      <a:r>
                        <a:rPr lang="en-US" sz="1600" dirty="0"/>
                        <a:t>5</a:t>
                      </a:r>
                    </a:p>
                  </a:txBody>
                  <a:tcPr anchor="ctr"/>
                </a:tc>
                <a:tc>
                  <a:txBody>
                    <a:bodyPr/>
                    <a:lstStyle/>
                    <a:p>
                      <a:pPr algn="ctr"/>
                      <a:r>
                        <a:rPr lang="en-US" sz="1600" dirty="0"/>
                        <a:t>4</a:t>
                      </a:r>
                    </a:p>
                  </a:txBody>
                  <a:tcPr anchor="ctr"/>
                </a:tc>
                <a:tc>
                  <a:txBody>
                    <a:bodyPr/>
                    <a:lstStyle/>
                    <a:p>
                      <a:pPr algn="ctr"/>
                      <a:r>
                        <a:rPr lang="en-US" sz="1600" dirty="0"/>
                        <a:t>3</a:t>
                      </a:r>
                    </a:p>
                  </a:txBody>
                  <a:tcPr anchor="ctr"/>
                </a:tc>
                <a:tc>
                  <a:txBody>
                    <a:bodyPr/>
                    <a:lstStyle/>
                    <a:p>
                      <a:pPr algn="ctr"/>
                      <a:r>
                        <a:rPr lang="en-US" sz="2800" dirty="0"/>
                        <a:t>1</a:t>
                      </a:r>
                    </a:p>
                  </a:txBody>
                  <a:tcPr anchor="ctr"/>
                </a:tc>
                <a:extLst>
                  <a:ext uri="{0D108BD9-81ED-4DB2-BD59-A6C34878D82A}">
                    <a16:rowId xmlns:a16="http://schemas.microsoft.com/office/drawing/2014/main" val="3449942227"/>
                  </a:ext>
                </a:extLst>
              </a:tr>
              <a:tr h="370840">
                <a:tc>
                  <a:txBody>
                    <a:bodyPr/>
                    <a:lstStyle/>
                    <a:p>
                      <a:r>
                        <a:rPr lang="en-US" sz="1400" dirty="0"/>
                        <a:t>Code Additions(low=1)</a:t>
                      </a:r>
                    </a:p>
                  </a:txBody>
                  <a:tcPr/>
                </a:tc>
                <a:tc>
                  <a:txBody>
                    <a:bodyPr/>
                    <a:lstStyle/>
                    <a:p>
                      <a:pPr algn="ctr"/>
                      <a:r>
                        <a:rPr lang="en-US" sz="1600" dirty="0">
                          <a:solidFill>
                            <a:srgbClr val="FF0000"/>
                          </a:solidFill>
                        </a:rPr>
                        <a:t>5</a:t>
                      </a:r>
                    </a:p>
                  </a:txBody>
                  <a:tcPr anchor="ctr"/>
                </a:tc>
                <a:tc>
                  <a:txBody>
                    <a:bodyPr/>
                    <a:lstStyle/>
                    <a:p>
                      <a:pPr algn="ctr"/>
                      <a:r>
                        <a:rPr lang="en-US" sz="1600" dirty="0"/>
                        <a:t>2</a:t>
                      </a:r>
                    </a:p>
                  </a:txBody>
                  <a:tcPr anchor="ctr"/>
                </a:tc>
                <a:tc>
                  <a:txBody>
                    <a:bodyPr/>
                    <a:lstStyle/>
                    <a:p>
                      <a:pPr algn="ctr"/>
                      <a:r>
                        <a:rPr lang="en-US" sz="1600" dirty="0"/>
                        <a:t>4</a:t>
                      </a:r>
                    </a:p>
                  </a:txBody>
                  <a:tcPr anchor="ctr"/>
                </a:tc>
                <a:tc>
                  <a:txBody>
                    <a:bodyPr/>
                    <a:lstStyle/>
                    <a:p>
                      <a:pPr algn="ctr"/>
                      <a:r>
                        <a:rPr lang="en-US" sz="1600" dirty="0"/>
                        <a:t>3</a:t>
                      </a:r>
                    </a:p>
                  </a:txBody>
                  <a:tcPr anchor="ctr"/>
                </a:tc>
                <a:tc>
                  <a:txBody>
                    <a:bodyPr/>
                    <a:lstStyle/>
                    <a:p>
                      <a:pPr algn="ctr"/>
                      <a:r>
                        <a:rPr lang="en-US" sz="2800" dirty="0"/>
                        <a:t>1</a:t>
                      </a:r>
                    </a:p>
                  </a:txBody>
                  <a:tcPr anchor="ctr"/>
                </a:tc>
                <a:extLst>
                  <a:ext uri="{0D108BD9-81ED-4DB2-BD59-A6C34878D82A}">
                    <a16:rowId xmlns:a16="http://schemas.microsoft.com/office/drawing/2014/main" val="1421452938"/>
                  </a:ext>
                </a:extLst>
              </a:tr>
              <a:tr h="370840">
                <a:tc>
                  <a:txBody>
                    <a:bodyPr/>
                    <a:lstStyle/>
                    <a:p>
                      <a:r>
                        <a:rPr lang="en-US" sz="1400" dirty="0"/>
                        <a:t>Code Deletions(low=1)</a:t>
                      </a:r>
                    </a:p>
                  </a:txBody>
                  <a:tcPr/>
                </a:tc>
                <a:tc>
                  <a:txBody>
                    <a:bodyPr/>
                    <a:lstStyle/>
                    <a:p>
                      <a:pPr algn="ctr"/>
                      <a:r>
                        <a:rPr lang="en-US" sz="1600" dirty="0">
                          <a:solidFill>
                            <a:srgbClr val="FF0000"/>
                          </a:solidFill>
                        </a:rPr>
                        <a:t>5</a:t>
                      </a:r>
                    </a:p>
                  </a:txBody>
                  <a:tcPr anchor="ctr"/>
                </a:tc>
                <a:tc>
                  <a:txBody>
                    <a:bodyPr/>
                    <a:lstStyle/>
                    <a:p>
                      <a:pPr algn="ctr"/>
                      <a:r>
                        <a:rPr lang="en-US" sz="1600" dirty="0"/>
                        <a:t>2</a:t>
                      </a:r>
                    </a:p>
                  </a:txBody>
                  <a:tcPr anchor="ctr"/>
                </a:tc>
                <a:tc>
                  <a:txBody>
                    <a:bodyPr/>
                    <a:lstStyle/>
                    <a:p>
                      <a:pPr algn="ctr"/>
                      <a:r>
                        <a:rPr lang="en-US" sz="1600" dirty="0"/>
                        <a:t>4</a:t>
                      </a:r>
                    </a:p>
                  </a:txBody>
                  <a:tcPr anchor="ctr"/>
                </a:tc>
                <a:tc>
                  <a:txBody>
                    <a:bodyPr/>
                    <a:lstStyle/>
                    <a:p>
                      <a:pPr algn="ctr"/>
                      <a:r>
                        <a:rPr lang="en-US" sz="1600" dirty="0"/>
                        <a:t>3</a:t>
                      </a:r>
                    </a:p>
                  </a:txBody>
                  <a:tcPr anchor="ctr"/>
                </a:tc>
                <a:tc>
                  <a:txBody>
                    <a:bodyPr/>
                    <a:lstStyle/>
                    <a:p>
                      <a:pPr algn="ctr"/>
                      <a:r>
                        <a:rPr lang="en-US" sz="2800" dirty="0"/>
                        <a:t>1</a:t>
                      </a:r>
                    </a:p>
                  </a:txBody>
                  <a:tcPr anchor="ctr"/>
                </a:tc>
                <a:extLst>
                  <a:ext uri="{0D108BD9-81ED-4DB2-BD59-A6C34878D82A}">
                    <a16:rowId xmlns:a16="http://schemas.microsoft.com/office/drawing/2014/main" val="24528958"/>
                  </a:ext>
                </a:extLst>
              </a:tr>
              <a:tr h="370840">
                <a:tc>
                  <a:txBody>
                    <a:bodyPr/>
                    <a:lstStyle/>
                    <a:p>
                      <a:r>
                        <a:rPr lang="en-US" sz="1400" dirty="0" err="1"/>
                        <a:t>PRcomments</a:t>
                      </a:r>
                      <a:r>
                        <a:rPr lang="en-US" sz="1400" dirty="0"/>
                        <a:t> &gt;20(high=1)</a:t>
                      </a:r>
                    </a:p>
                  </a:txBody>
                  <a:tcPr/>
                </a:tc>
                <a:tc>
                  <a:txBody>
                    <a:bodyPr/>
                    <a:lstStyle/>
                    <a:p>
                      <a:pPr algn="ctr"/>
                      <a:r>
                        <a:rPr lang="en-US" sz="1600" dirty="0">
                          <a:solidFill>
                            <a:srgbClr val="FF0000"/>
                          </a:solidFill>
                        </a:rPr>
                        <a:t>5</a:t>
                      </a:r>
                    </a:p>
                  </a:txBody>
                  <a:tcPr anchor="ctr"/>
                </a:tc>
                <a:tc>
                  <a:txBody>
                    <a:bodyPr/>
                    <a:lstStyle/>
                    <a:p>
                      <a:pPr algn="ctr"/>
                      <a:r>
                        <a:rPr lang="en-US" sz="1600" dirty="0"/>
                        <a:t>2</a:t>
                      </a:r>
                    </a:p>
                  </a:txBody>
                  <a:tcPr anchor="ctr"/>
                </a:tc>
                <a:tc>
                  <a:txBody>
                    <a:bodyPr/>
                    <a:lstStyle/>
                    <a:p>
                      <a:pPr algn="ctr"/>
                      <a:r>
                        <a:rPr lang="en-US" sz="3600" dirty="0"/>
                        <a:t>1</a:t>
                      </a:r>
                    </a:p>
                  </a:txBody>
                  <a:tcPr anchor="ctr"/>
                </a:tc>
                <a:tc>
                  <a:txBody>
                    <a:bodyPr/>
                    <a:lstStyle/>
                    <a:p>
                      <a:pPr algn="ctr"/>
                      <a:r>
                        <a:rPr lang="en-US" sz="1600" dirty="0"/>
                        <a:t>3</a:t>
                      </a:r>
                    </a:p>
                  </a:txBody>
                  <a:tcPr anchor="ctr"/>
                </a:tc>
                <a:tc>
                  <a:txBody>
                    <a:bodyPr/>
                    <a:lstStyle/>
                    <a:p>
                      <a:pPr algn="ctr"/>
                      <a:r>
                        <a:rPr lang="en-US" sz="1600" dirty="0"/>
                        <a:t>4</a:t>
                      </a:r>
                    </a:p>
                  </a:txBody>
                  <a:tcPr anchor="ctr"/>
                </a:tc>
                <a:extLst>
                  <a:ext uri="{0D108BD9-81ED-4DB2-BD59-A6C34878D82A}">
                    <a16:rowId xmlns:a16="http://schemas.microsoft.com/office/drawing/2014/main" val="2759998973"/>
                  </a:ext>
                </a:extLst>
              </a:tr>
              <a:tr h="370840">
                <a:tc>
                  <a:txBody>
                    <a:bodyPr/>
                    <a:lstStyle/>
                    <a:p>
                      <a:r>
                        <a:rPr lang="en-US" sz="1400" dirty="0" err="1"/>
                        <a:t>PRcomments</a:t>
                      </a:r>
                      <a:r>
                        <a:rPr lang="en-US" sz="1400" dirty="0"/>
                        <a:t>=0(low=1)</a:t>
                      </a:r>
                    </a:p>
                  </a:txBody>
                  <a:tcPr/>
                </a:tc>
                <a:tc>
                  <a:txBody>
                    <a:bodyPr/>
                    <a:lstStyle/>
                    <a:p>
                      <a:pPr algn="ctr"/>
                      <a:r>
                        <a:rPr lang="en-US" sz="2800" dirty="0"/>
                        <a:t>1</a:t>
                      </a:r>
                    </a:p>
                  </a:txBody>
                  <a:tcPr anchor="ctr"/>
                </a:tc>
                <a:tc>
                  <a:txBody>
                    <a:bodyPr/>
                    <a:lstStyle/>
                    <a:p>
                      <a:pPr algn="ctr"/>
                      <a:r>
                        <a:rPr lang="en-US" sz="1600" dirty="0"/>
                        <a:t>4</a:t>
                      </a:r>
                    </a:p>
                  </a:txBody>
                  <a:tcPr anchor="ctr"/>
                </a:tc>
                <a:tc>
                  <a:txBody>
                    <a:bodyPr/>
                    <a:lstStyle/>
                    <a:p>
                      <a:pPr algn="ctr"/>
                      <a:r>
                        <a:rPr lang="en-US" sz="1600" dirty="0">
                          <a:solidFill>
                            <a:srgbClr val="FF0000"/>
                          </a:solidFill>
                        </a:rPr>
                        <a:t>5</a:t>
                      </a:r>
                    </a:p>
                  </a:txBody>
                  <a:tcPr anchor="ctr"/>
                </a:tc>
                <a:tc>
                  <a:txBody>
                    <a:bodyPr/>
                    <a:lstStyle/>
                    <a:p>
                      <a:pPr algn="ctr"/>
                      <a:r>
                        <a:rPr lang="en-US" sz="1600" dirty="0"/>
                        <a:t>2</a:t>
                      </a:r>
                    </a:p>
                  </a:txBody>
                  <a:tcPr anchor="ctr"/>
                </a:tc>
                <a:tc>
                  <a:txBody>
                    <a:bodyPr/>
                    <a:lstStyle/>
                    <a:p>
                      <a:pPr algn="ctr"/>
                      <a:r>
                        <a:rPr lang="en-US" sz="1600" dirty="0"/>
                        <a:t>3</a:t>
                      </a:r>
                    </a:p>
                  </a:txBody>
                  <a:tcPr anchor="ctr"/>
                </a:tc>
                <a:extLst>
                  <a:ext uri="{0D108BD9-81ED-4DB2-BD59-A6C34878D82A}">
                    <a16:rowId xmlns:a16="http://schemas.microsoft.com/office/drawing/2014/main" val="3665954152"/>
                  </a:ext>
                </a:extLst>
              </a:tr>
              <a:tr h="370840">
                <a:tc>
                  <a:txBody>
                    <a:bodyPr/>
                    <a:lstStyle/>
                    <a:p>
                      <a:r>
                        <a:rPr lang="en-US" sz="1400" dirty="0"/>
                        <a:t>Merge Commit(high=1)</a:t>
                      </a:r>
                    </a:p>
                  </a:txBody>
                  <a:tcPr/>
                </a:tc>
                <a:tc>
                  <a:txBody>
                    <a:bodyPr/>
                    <a:lstStyle/>
                    <a:p>
                      <a:pPr algn="ctr"/>
                      <a:r>
                        <a:rPr lang="en-US" sz="2800" dirty="0">
                          <a:solidFill>
                            <a:schemeClr val="tx1"/>
                          </a:solidFill>
                        </a:rPr>
                        <a:t>1</a:t>
                      </a:r>
                    </a:p>
                  </a:txBody>
                  <a:tcPr anchor="ctr"/>
                </a:tc>
                <a:tc>
                  <a:txBody>
                    <a:bodyPr/>
                    <a:lstStyle/>
                    <a:p>
                      <a:pPr algn="ctr"/>
                      <a:r>
                        <a:rPr lang="en-US" sz="1600" dirty="0"/>
                        <a:t>2</a:t>
                      </a:r>
                    </a:p>
                  </a:txBody>
                  <a:tcPr anchor="ctr"/>
                </a:tc>
                <a:tc>
                  <a:txBody>
                    <a:bodyPr/>
                    <a:lstStyle/>
                    <a:p>
                      <a:pPr algn="ctr"/>
                      <a:r>
                        <a:rPr lang="en-US" sz="1600" dirty="0">
                          <a:solidFill>
                            <a:srgbClr val="FF0000"/>
                          </a:solidFill>
                        </a:rPr>
                        <a:t>5</a:t>
                      </a:r>
                    </a:p>
                  </a:txBody>
                  <a:tcPr anchor="ctr"/>
                </a:tc>
                <a:tc>
                  <a:txBody>
                    <a:bodyPr/>
                    <a:lstStyle/>
                    <a:p>
                      <a:pPr algn="ctr"/>
                      <a:r>
                        <a:rPr lang="en-US" sz="1600" dirty="0"/>
                        <a:t>3</a:t>
                      </a:r>
                    </a:p>
                  </a:txBody>
                  <a:tcPr anchor="ctr"/>
                </a:tc>
                <a:tc>
                  <a:txBody>
                    <a:bodyPr/>
                    <a:lstStyle/>
                    <a:p>
                      <a:pPr algn="ctr"/>
                      <a:r>
                        <a:rPr lang="en-US" sz="1600" dirty="0"/>
                        <a:t>2</a:t>
                      </a:r>
                    </a:p>
                  </a:txBody>
                  <a:tcPr anchor="ctr"/>
                </a:tc>
                <a:extLst>
                  <a:ext uri="{0D108BD9-81ED-4DB2-BD59-A6C34878D82A}">
                    <a16:rowId xmlns:a16="http://schemas.microsoft.com/office/drawing/2014/main" val="2589701691"/>
                  </a:ext>
                </a:extLst>
              </a:tr>
              <a:tr h="370840">
                <a:tc>
                  <a:txBody>
                    <a:bodyPr/>
                    <a:lstStyle/>
                    <a:p>
                      <a:r>
                        <a:rPr lang="en-US" sz="1400" dirty="0"/>
                        <a:t>LOC to Issue (high=1)</a:t>
                      </a:r>
                    </a:p>
                  </a:txBody>
                  <a:tcPr/>
                </a:tc>
                <a:tc>
                  <a:txBody>
                    <a:bodyPr/>
                    <a:lstStyle/>
                    <a:p>
                      <a:pPr algn="ctr"/>
                      <a:r>
                        <a:rPr lang="en-US" sz="1600" dirty="0">
                          <a:solidFill>
                            <a:schemeClr val="tx1"/>
                          </a:solidFill>
                        </a:rPr>
                        <a:t>4</a:t>
                      </a:r>
                      <a:endParaRPr lang="en-US" sz="2800" dirty="0">
                        <a:solidFill>
                          <a:schemeClr val="tx1"/>
                        </a:solidFill>
                      </a:endParaRPr>
                    </a:p>
                  </a:txBody>
                  <a:tcPr anchor="ctr"/>
                </a:tc>
                <a:tc>
                  <a:txBody>
                    <a:bodyPr/>
                    <a:lstStyle/>
                    <a:p>
                      <a:pPr algn="ctr"/>
                      <a:r>
                        <a:rPr lang="en-US" sz="3600" dirty="0"/>
                        <a:t>1</a:t>
                      </a:r>
                    </a:p>
                  </a:txBody>
                  <a:tcPr anchor="ctr"/>
                </a:tc>
                <a:tc>
                  <a:txBody>
                    <a:bodyPr/>
                    <a:lstStyle/>
                    <a:p>
                      <a:pPr algn="ctr"/>
                      <a:r>
                        <a:rPr lang="en-US" sz="1600" dirty="0">
                          <a:solidFill>
                            <a:srgbClr val="FF0000"/>
                          </a:solidFill>
                        </a:rPr>
                        <a:t>5</a:t>
                      </a:r>
                    </a:p>
                  </a:txBody>
                  <a:tcPr anchor="ctr"/>
                </a:tc>
                <a:tc>
                  <a:txBody>
                    <a:bodyPr/>
                    <a:lstStyle/>
                    <a:p>
                      <a:pPr algn="ctr"/>
                      <a:r>
                        <a:rPr lang="en-US" sz="1600" dirty="0"/>
                        <a:t>2</a:t>
                      </a:r>
                    </a:p>
                  </a:txBody>
                  <a:tcPr anchor="ctr"/>
                </a:tc>
                <a:tc>
                  <a:txBody>
                    <a:bodyPr/>
                    <a:lstStyle/>
                    <a:p>
                      <a:pPr algn="ctr"/>
                      <a:r>
                        <a:rPr lang="en-US" sz="1600" dirty="0"/>
                        <a:t>3</a:t>
                      </a:r>
                    </a:p>
                  </a:txBody>
                  <a:tcPr anchor="ctr"/>
                </a:tc>
                <a:extLst>
                  <a:ext uri="{0D108BD9-81ED-4DB2-BD59-A6C34878D82A}">
                    <a16:rowId xmlns:a16="http://schemas.microsoft.com/office/drawing/2014/main" val="1004639694"/>
                  </a:ext>
                </a:extLst>
              </a:tr>
            </a:tbl>
          </a:graphicData>
        </a:graphic>
      </p:graphicFrame>
      <p:sp>
        <p:nvSpPr>
          <p:cNvPr id="4" name="TextBox 3">
            <a:extLst>
              <a:ext uri="{FF2B5EF4-FFF2-40B4-BE49-F238E27FC236}">
                <a16:creationId xmlns:a16="http://schemas.microsoft.com/office/drawing/2014/main" id="{66E6C586-33D8-4F7C-BF1A-C1A15E77D3B7}"/>
              </a:ext>
            </a:extLst>
          </p:cNvPr>
          <p:cNvSpPr txBox="1"/>
          <p:nvPr/>
        </p:nvSpPr>
        <p:spPr>
          <a:xfrm>
            <a:off x="749246" y="199341"/>
            <a:ext cx="6596728" cy="461665"/>
          </a:xfrm>
          <a:prstGeom prst="rect">
            <a:avLst/>
          </a:prstGeom>
          <a:noFill/>
        </p:spPr>
        <p:txBody>
          <a:bodyPr wrap="square" rtlCol="0">
            <a:spAutoFit/>
          </a:bodyPr>
          <a:lstStyle/>
          <a:p>
            <a:r>
              <a:rPr lang="en-US" sz="2400" dirty="0"/>
              <a:t>Key Performance Measures Ranked</a:t>
            </a:r>
          </a:p>
        </p:txBody>
      </p:sp>
    </p:spTree>
    <p:extLst>
      <p:ext uri="{BB962C8B-B14F-4D97-AF65-F5344CB8AC3E}">
        <p14:creationId xmlns:p14="http://schemas.microsoft.com/office/powerpoint/2010/main" val="267535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0296604-A815-496A-A150-875A212A6231}"/>
              </a:ext>
            </a:extLst>
          </p:cNvPr>
          <p:cNvSpPr>
            <a:spLocks noGrp="1"/>
          </p:cNvSpPr>
          <p:nvPr>
            <p:ph type="title"/>
          </p:nvPr>
        </p:nvSpPr>
        <p:spPr/>
        <p:txBody>
          <a:bodyPr/>
          <a:lstStyle/>
          <a:p>
            <a:r>
              <a:rPr lang="en-US" dirty="0"/>
              <a:t>Objective</a:t>
            </a:r>
          </a:p>
        </p:txBody>
      </p:sp>
      <p:sp>
        <p:nvSpPr>
          <p:cNvPr id="11" name="Content Placeholder 10">
            <a:extLst>
              <a:ext uri="{FF2B5EF4-FFF2-40B4-BE49-F238E27FC236}">
                <a16:creationId xmlns:a16="http://schemas.microsoft.com/office/drawing/2014/main" id="{1E770879-0E02-4BDA-A0FA-EAAA06CAC0EE}"/>
              </a:ext>
            </a:extLst>
          </p:cNvPr>
          <p:cNvSpPr>
            <a:spLocks noGrp="1"/>
          </p:cNvSpPr>
          <p:nvPr>
            <p:ph idx="1"/>
          </p:nvPr>
        </p:nvSpPr>
        <p:spPr/>
        <p:txBody>
          <a:bodyPr>
            <a:normAutofit fontScale="77500" lnSpcReduction="20000"/>
          </a:bodyPr>
          <a:lstStyle/>
          <a:p>
            <a:r>
              <a:rPr lang="en-US" dirty="0"/>
              <a:t>Analyze Five public Git repositories</a:t>
            </a:r>
          </a:p>
          <a:p>
            <a:pPr lvl="1"/>
            <a:r>
              <a:rPr lang="en-US" dirty="0" err="1"/>
              <a:t>Opencv</a:t>
            </a:r>
            <a:endParaRPr lang="en-US" dirty="0"/>
          </a:p>
          <a:p>
            <a:pPr lvl="1"/>
            <a:r>
              <a:rPr lang="en-US" dirty="0" err="1"/>
              <a:t>Tensorflow</a:t>
            </a:r>
            <a:endParaRPr lang="en-US" dirty="0"/>
          </a:p>
          <a:p>
            <a:pPr lvl="1"/>
            <a:r>
              <a:rPr lang="en-US" dirty="0" err="1"/>
              <a:t>Pytorch</a:t>
            </a:r>
            <a:endParaRPr lang="en-US" dirty="0"/>
          </a:p>
          <a:p>
            <a:pPr lvl="1"/>
            <a:r>
              <a:rPr lang="en-US" dirty="0" err="1"/>
              <a:t>SpaCy</a:t>
            </a:r>
            <a:endParaRPr lang="en-US" dirty="0"/>
          </a:p>
          <a:p>
            <a:pPr lvl="1"/>
            <a:r>
              <a:rPr lang="en-US" dirty="0"/>
              <a:t>Ant-design</a:t>
            </a:r>
          </a:p>
          <a:p>
            <a:r>
              <a:rPr lang="en-US" dirty="0"/>
              <a:t>Generate insights</a:t>
            </a:r>
          </a:p>
          <a:p>
            <a:pPr lvl="1"/>
            <a:r>
              <a:rPr lang="en-US" dirty="0"/>
              <a:t>Throughput</a:t>
            </a:r>
          </a:p>
          <a:p>
            <a:pPr lvl="1"/>
            <a:r>
              <a:rPr lang="en-US" dirty="0"/>
              <a:t>Bandwidth</a:t>
            </a:r>
          </a:p>
          <a:p>
            <a:pPr lvl="1"/>
            <a:r>
              <a:rPr lang="en-US" dirty="0"/>
              <a:t>Trends</a:t>
            </a:r>
          </a:p>
          <a:p>
            <a:pPr lvl="1"/>
            <a:r>
              <a:rPr lang="en-US" dirty="0"/>
              <a:t>Identify areas of weak or strong performance</a:t>
            </a:r>
          </a:p>
          <a:p>
            <a:r>
              <a:rPr lang="en-US" dirty="0"/>
              <a:t>Automate the process</a:t>
            </a:r>
          </a:p>
          <a:p>
            <a:r>
              <a:rPr lang="en-US" dirty="0"/>
              <a:t>Apply automation on additional repositories</a:t>
            </a:r>
          </a:p>
          <a:p>
            <a:pPr lvl="1"/>
            <a:endParaRPr lang="en-US" dirty="0"/>
          </a:p>
        </p:txBody>
      </p:sp>
    </p:spTree>
    <p:extLst>
      <p:ext uri="{BB962C8B-B14F-4D97-AF65-F5344CB8AC3E}">
        <p14:creationId xmlns:p14="http://schemas.microsoft.com/office/powerpoint/2010/main" val="300960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CCBC5-39CB-49D9-BA14-128B5E2FAF66}"/>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9FD3ADD6-123B-416F-8938-F32C52D520C5}"/>
              </a:ext>
            </a:extLst>
          </p:cNvPr>
          <p:cNvSpPr>
            <a:spLocks noGrp="1"/>
          </p:cNvSpPr>
          <p:nvPr>
            <p:ph idx="1"/>
          </p:nvPr>
        </p:nvSpPr>
        <p:spPr/>
        <p:txBody>
          <a:bodyPr>
            <a:normAutofit/>
          </a:bodyPr>
          <a:lstStyle/>
          <a:p>
            <a:r>
              <a:rPr lang="en-US" dirty="0"/>
              <a:t>Browse the target repos in Github.com</a:t>
            </a:r>
          </a:p>
          <a:p>
            <a:r>
              <a:rPr lang="en-US" dirty="0"/>
              <a:t>Explore issues, </a:t>
            </a:r>
            <a:r>
              <a:rPr lang="en-US" dirty="0" err="1"/>
              <a:t>pull_requests</a:t>
            </a:r>
            <a:r>
              <a:rPr lang="en-US" dirty="0"/>
              <a:t>, Insights (commits, code frequency, contributors) features</a:t>
            </a:r>
          </a:p>
          <a:p>
            <a:r>
              <a:rPr lang="en-US" dirty="0"/>
              <a:t>Explore search criteria on all the above</a:t>
            </a:r>
          </a:p>
          <a:p>
            <a:r>
              <a:rPr lang="en-US" dirty="0"/>
              <a:t>Read and understand documentation on API search</a:t>
            </a:r>
          </a:p>
          <a:p>
            <a:r>
              <a:rPr lang="en-US" dirty="0"/>
              <a:t>Determine the metrics to be analyzed</a:t>
            </a:r>
          </a:p>
          <a:p>
            <a:r>
              <a:rPr lang="en-US" dirty="0"/>
              <a:t>Perform manual search on one repository for one measure and visualize</a:t>
            </a:r>
          </a:p>
          <a:p>
            <a:r>
              <a:rPr lang="en-US" dirty="0"/>
              <a:t>Write Python script to generate the metrics for other repositories and other measures</a:t>
            </a:r>
          </a:p>
          <a:p>
            <a:r>
              <a:rPr lang="en-US" dirty="0"/>
              <a:t>Use Tableau to visualize the metrics</a:t>
            </a:r>
          </a:p>
        </p:txBody>
      </p:sp>
    </p:spTree>
    <p:extLst>
      <p:ext uri="{BB962C8B-B14F-4D97-AF65-F5344CB8AC3E}">
        <p14:creationId xmlns:p14="http://schemas.microsoft.com/office/powerpoint/2010/main" val="1883489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48E1-E6AA-4E51-88B3-5FB655489738}"/>
              </a:ext>
            </a:extLst>
          </p:cNvPr>
          <p:cNvSpPr>
            <a:spLocks noGrp="1"/>
          </p:cNvSpPr>
          <p:nvPr>
            <p:ph type="title"/>
          </p:nvPr>
        </p:nvSpPr>
        <p:spPr/>
        <p:txBody>
          <a:bodyPr/>
          <a:lstStyle/>
          <a:p>
            <a:r>
              <a:rPr lang="en-US" dirty="0"/>
              <a:t>Measures Analyzed</a:t>
            </a:r>
          </a:p>
        </p:txBody>
      </p:sp>
      <p:sp>
        <p:nvSpPr>
          <p:cNvPr id="3" name="Content Placeholder 2">
            <a:extLst>
              <a:ext uri="{FF2B5EF4-FFF2-40B4-BE49-F238E27FC236}">
                <a16:creationId xmlns:a16="http://schemas.microsoft.com/office/drawing/2014/main" id="{36588287-2AB6-498B-825A-5F6E81285199}"/>
              </a:ext>
            </a:extLst>
          </p:cNvPr>
          <p:cNvSpPr>
            <a:spLocks noGrp="1"/>
          </p:cNvSpPr>
          <p:nvPr>
            <p:ph sz="half" idx="1"/>
          </p:nvPr>
        </p:nvSpPr>
        <p:spPr/>
        <p:txBody>
          <a:bodyPr/>
          <a:lstStyle/>
          <a:p>
            <a:r>
              <a:rPr lang="en-US" dirty="0"/>
              <a:t>Issues</a:t>
            </a:r>
          </a:p>
          <a:p>
            <a:pPr lvl="1"/>
            <a:r>
              <a:rPr lang="en-US" dirty="0"/>
              <a:t>Created Count</a:t>
            </a:r>
          </a:p>
          <a:p>
            <a:pPr lvl="1"/>
            <a:r>
              <a:rPr lang="en-US" dirty="0"/>
              <a:t>Closed Count</a:t>
            </a:r>
          </a:p>
          <a:p>
            <a:pPr lvl="1"/>
            <a:r>
              <a:rPr lang="en-US" dirty="0"/>
              <a:t>Throughput (Derived)</a:t>
            </a:r>
          </a:p>
          <a:p>
            <a:r>
              <a:rPr lang="en-US" dirty="0"/>
              <a:t>Pull Request</a:t>
            </a:r>
          </a:p>
          <a:p>
            <a:pPr lvl="1"/>
            <a:r>
              <a:rPr lang="en-US" dirty="0"/>
              <a:t>Created Count</a:t>
            </a:r>
          </a:p>
          <a:p>
            <a:pPr lvl="1"/>
            <a:r>
              <a:rPr lang="en-US" dirty="0"/>
              <a:t>Closed Count </a:t>
            </a:r>
          </a:p>
          <a:p>
            <a:pPr lvl="1"/>
            <a:r>
              <a:rPr lang="en-US" dirty="0"/>
              <a:t>Linked to Issues</a:t>
            </a:r>
          </a:p>
          <a:p>
            <a:pPr lvl="1"/>
            <a:r>
              <a:rPr lang="en-US" dirty="0"/>
              <a:t>Comments(interactions) Count</a:t>
            </a:r>
          </a:p>
          <a:p>
            <a:endParaRPr lang="en-US" dirty="0"/>
          </a:p>
        </p:txBody>
      </p:sp>
      <p:sp>
        <p:nvSpPr>
          <p:cNvPr id="4" name="Content Placeholder 3">
            <a:extLst>
              <a:ext uri="{FF2B5EF4-FFF2-40B4-BE49-F238E27FC236}">
                <a16:creationId xmlns:a16="http://schemas.microsoft.com/office/drawing/2014/main" id="{5EF921B7-8D85-49F8-B2E3-B98B6842F064}"/>
              </a:ext>
            </a:extLst>
          </p:cNvPr>
          <p:cNvSpPr>
            <a:spLocks noGrp="1"/>
          </p:cNvSpPr>
          <p:nvPr>
            <p:ph sz="half" idx="2"/>
          </p:nvPr>
        </p:nvSpPr>
        <p:spPr/>
        <p:txBody>
          <a:bodyPr/>
          <a:lstStyle/>
          <a:p>
            <a:r>
              <a:rPr lang="en-US" dirty="0"/>
              <a:t>Commit</a:t>
            </a:r>
          </a:p>
          <a:p>
            <a:pPr lvl="1"/>
            <a:r>
              <a:rPr lang="en-US" dirty="0"/>
              <a:t>Count</a:t>
            </a:r>
          </a:p>
          <a:p>
            <a:pPr lvl="1"/>
            <a:r>
              <a:rPr lang="en-US" dirty="0" err="1"/>
              <a:t>Merge:true</a:t>
            </a:r>
            <a:r>
              <a:rPr lang="en-US" dirty="0"/>
              <a:t> or false</a:t>
            </a:r>
          </a:p>
          <a:p>
            <a:r>
              <a:rPr lang="en-US" dirty="0"/>
              <a:t>Contributions by individuals</a:t>
            </a:r>
          </a:p>
          <a:p>
            <a:pPr lvl="1"/>
            <a:r>
              <a:rPr lang="en-US" dirty="0"/>
              <a:t>Weekly Additions</a:t>
            </a:r>
          </a:p>
          <a:p>
            <a:pPr lvl="1"/>
            <a:r>
              <a:rPr lang="en-US" dirty="0"/>
              <a:t>Weekly Deletes</a:t>
            </a:r>
          </a:p>
          <a:p>
            <a:pPr lvl="1"/>
            <a:r>
              <a:rPr lang="en-US" dirty="0"/>
              <a:t>Weekly Commits</a:t>
            </a:r>
          </a:p>
          <a:p>
            <a:r>
              <a:rPr lang="en-US" dirty="0"/>
              <a:t>Code</a:t>
            </a:r>
          </a:p>
          <a:p>
            <a:pPr lvl="1"/>
            <a:r>
              <a:rPr lang="en-US" dirty="0"/>
              <a:t>Additions</a:t>
            </a:r>
          </a:p>
          <a:p>
            <a:pPr lvl="1"/>
            <a:r>
              <a:rPr lang="en-US" dirty="0"/>
              <a:t>Deletions</a:t>
            </a:r>
          </a:p>
          <a:p>
            <a:pPr lvl="1"/>
            <a:endParaRPr lang="en-US" dirty="0"/>
          </a:p>
          <a:p>
            <a:endParaRPr lang="en-US" dirty="0"/>
          </a:p>
        </p:txBody>
      </p:sp>
    </p:spTree>
    <p:extLst>
      <p:ext uri="{BB962C8B-B14F-4D97-AF65-F5344CB8AC3E}">
        <p14:creationId xmlns:p14="http://schemas.microsoft.com/office/powerpoint/2010/main" val="145284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1DED-91FD-4318-82F4-C477575D731C}"/>
              </a:ext>
            </a:extLst>
          </p:cNvPr>
          <p:cNvSpPr>
            <a:spLocks noGrp="1"/>
          </p:cNvSpPr>
          <p:nvPr>
            <p:ph type="title"/>
          </p:nvPr>
        </p:nvSpPr>
        <p:spPr>
          <a:xfrm>
            <a:off x="677334" y="609600"/>
            <a:ext cx="8596668" cy="742499"/>
          </a:xfrm>
        </p:spPr>
        <p:txBody>
          <a:bodyPr/>
          <a:lstStyle/>
          <a:p>
            <a:r>
              <a:rPr lang="en-US" dirty="0"/>
              <a:t>Measure 1 : Issues Created</a:t>
            </a:r>
          </a:p>
        </p:txBody>
      </p:sp>
      <p:sp>
        <p:nvSpPr>
          <p:cNvPr id="3" name="Content Placeholder 2">
            <a:extLst>
              <a:ext uri="{FF2B5EF4-FFF2-40B4-BE49-F238E27FC236}">
                <a16:creationId xmlns:a16="http://schemas.microsoft.com/office/drawing/2014/main" id="{52352B48-A808-42BA-864E-F12D671147CE}"/>
              </a:ext>
            </a:extLst>
          </p:cNvPr>
          <p:cNvSpPr>
            <a:spLocks noGrp="1"/>
          </p:cNvSpPr>
          <p:nvPr>
            <p:ph sz="half" idx="1"/>
          </p:nvPr>
        </p:nvSpPr>
        <p:spPr>
          <a:xfrm>
            <a:off x="5321108" y="3817702"/>
            <a:ext cx="4184035" cy="2068330"/>
          </a:xfrm>
          <a:solidFill>
            <a:schemeClr val="accent1">
              <a:lumMod val="20000"/>
              <a:lumOff val="80000"/>
            </a:schemeClr>
          </a:solidFill>
        </p:spPr>
        <p:txBody>
          <a:bodyPr>
            <a:normAutofit/>
          </a:bodyPr>
          <a:lstStyle/>
          <a:p>
            <a:r>
              <a:rPr lang="en-US" dirty="0"/>
              <a:t>Repositories have varying degree of issues count however, the general trajectory is upward</a:t>
            </a:r>
          </a:p>
          <a:p>
            <a:r>
              <a:rPr lang="en-US" dirty="0"/>
              <a:t>There are spikes in certain month for some repositories which should be inspected</a:t>
            </a:r>
          </a:p>
          <a:p>
            <a:endParaRPr lang="en-US" dirty="0"/>
          </a:p>
        </p:txBody>
      </p:sp>
      <p:pic>
        <p:nvPicPr>
          <p:cNvPr id="6" name="Content Placeholder 5">
            <a:extLst>
              <a:ext uri="{FF2B5EF4-FFF2-40B4-BE49-F238E27FC236}">
                <a16:creationId xmlns:a16="http://schemas.microsoft.com/office/drawing/2014/main" id="{94C3C4C4-9B43-42E2-A716-660E40C00D98}"/>
              </a:ext>
            </a:extLst>
          </p:cNvPr>
          <p:cNvPicPr>
            <a:picLocks noGrp="1" noChangeAspect="1"/>
          </p:cNvPicPr>
          <p:nvPr>
            <p:ph sz="half" idx="2"/>
          </p:nvPr>
        </p:nvPicPr>
        <p:blipFill>
          <a:blip r:embed="rId2"/>
          <a:stretch>
            <a:fillRect/>
          </a:stretch>
        </p:blipFill>
        <p:spPr>
          <a:xfrm>
            <a:off x="5191448" y="1484539"/>
            <a:ext cx="4184650" cy="2153398"/>
          </a:xfrm>
          <a:prstGeom prst="rect">
            <a:avLst/>
          </a:prstGeom>
        </p:spPr>
      </p:pic>
      <p:sp>
        <p:nvSpPr>
          <p:cNvPr id="8" name="Content Placeholder 2">
            <a:extLst>
              <a:ext uri="{FF2B5EF4-FFF2-40B4-BE49-F238E27FC236}">
                <a16:creationId xmlns:a16="http://schemas.microsoft.com/office/drawing/2014/main" id="{2EE2A8D9-4682-4F76-B80B-813C94C2DB78}"/>
              </a:ext>
            </a:extLst>
          </p:cNvPr>
          <p:cNvSpPr txBox="1">
            <a:spLocks/>
          </p:cNvSpPr>
          <p:nvPr/>
        </p:nvSpPr>
        <p:spPr>
          <a:xfrm>
            <a:off x="723884" y="1484539"/>
            <a:ext cx="4184035"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Collected Monthly count of issues created since 2015</a:t>
            </a:r>
          </a:p>
          <a:p>
            <a:r>
              <a:rPr lang="en-US" dirty="0"/>
              <a:t>Used in measuring the throughput</a:t>
            </a:r>
          </a:p>
          <a:p>
            <a:r>
              <a:rPr lang="en-US" dirty="0"/>
              <a:t>Issues Growth can be used to calculate bandwidth.</a:t>
            </a:r>
          </a:p>
          <a:p>
            <a:pPr marL="0" indent="0">
              <a:buNone/>
            </a:pPr>
            <a:endParaRPr lang="en-US" dirty="0"/>
          </a:p>
        </p:txBody>
      </p:sp>
      <p:sp>
        <p:nvSpPr>
          <p:cNvPr id="9" name="Arrow: Chevron 8">
            <a:extLst>
              <a:ext uri="{FF2B5EF4-FFF2-40B4-BE49-F238E27FC236}">
                <a16:creationId xmlns:a16="http://schemas.microsoft.com/office/drawing/2014/main" id="{C968E420-D140-46AF-B43C-DB21199F6BD9}"/>
              </a:ext>
            </a:extLst>
          </p:cNvPr>
          <p:cNvSpPr/>
          <p:nvPr/>
        </p:nvSpPr>
        <p:spPr>
          <a:xfrm>
            <a:off x="3016220" y="4609551"/>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31984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1DED-91FD-4318-82F4-C477575D731C}"/>
              </a:ext>
            </a:extLst>
          </p:cNvPr>
          <p:cNvSpPr>
            <a:spLocks noGrp="1"/>
          </p:cNvSpPr>
          <p:nvPr>
            <p:ph type="title"/>
          </p:nvPr>
        </p:nvSpPr>
        <p:spPr>
          <a:xfrm>
            <a:off x="677334" y="609600"/>
            <a:ext cx="8596668" cy="729498"/>
          </a:xfrm>
        </p:spPr>
        <p:txBody>
          <a:bodyPr/>
          <a:lstStyle/>
          <a:p>
            <a:r>
              <a:rPr lang="en-US" dirty="0"/>
              <a:t>Measure 2 : Issues Closed</a:t>
            </a:r>
          </a:p>
        </p:txBody>
      </p:sp>
      <p:sp>
        <p:nvSpPr>
          <p:cNvPr id="3" name="Content Placeholder 2">
            <a:extLst>
              <a:ext uri="{FF2B5EF4-FFF2-40B4-BE49-F238E27FC236}">
                <a16:creationId xmlns:a16="http://schemas.microsoft.com/office/drawing/2014/main" id="{52352B48-A808-42BA-864E-F12D671147CE}"/>
              </a:ext>
            </a:extLst>
          </p:cNvPr>
          <p:cNvSpPr>
            <a:spLocks noGrp="1"/>
          </p:cNvSpPr>
          <p:nvPr>
            <p:ph sz="half" idx="1"/>
          </p:nvPr>
        </p:nvSpPr>
        <p:spPr>
          <a:xfrm>
            <a:off x="677334" y="2160589"/>
            <a:ext cx="4184035" cy="1371335"/>
          </a:xfrm>
        </p:spPr>
        <p:txBody>
          <a:bodyPr/>
          <a:lstStyle/>
          <a:p>
            <a:r>
              <a:rPr lang="en-US" dirty="0"/>
              <a:t>Collected Monthly count of issues closed since 2015</a:t>
            </a:r>
          </a:p>
          <a:p>
            <a:r>
              <a:rPr lang="en-US" dirty="0"/>
              <a:t>Used in measuring the throughput</a:t>
            </a:r>
          </a:p>
        </p:txBody>
      </p:sp>
      <p:pic>
        <p:nvPicPr>
          <p:cNvPr id="8" name="Content Placeholder 7">
            <a:extLst>
              <a:ext uri="{FF2B5EF4-FFF2-40B4-BE49-F238E27FC236}">
                <a16:creationId xmlns:a16="http://schemas.microsoft.com/office/drawing/2014/main" id="{CCB45D05-B8E5-4A33-BCC1-C3615F87DD0D}"/>
              </a:ext>
            </a:extLst>
          </p:cNvPr>
          <p:cNvPicPr>
            <a:picLocks noGrp="1" noChangeAspect="1"/>
          </p:cNvPicPr>
          <p:nvPr>
            <p:ph sz="half" idx="2"/>
          </p:nvPr>
        </p:nvPicPr>
        <p:blipFill>
          <a:blip r:embed="rId2"/>
          <a:stretch>
            <a:fillRect/>
          </a:stretch>
        </p:blipFill>
        <p:spPr>
          <a:xfrm>
            <a:off x="4975668" y="1616171"/>
            <a:ext cx="4184650" cy="2153398"/>
          </a:xfrm>
          <a:prstGeom prst="rect">
            <a:avLst/>
          </a:prstGeom>
        </p:spPr>
      </p:pic>
      <p:sp>
        <p:nvSpPr>
          <p:cNvPr id="9" name="Content Placeholder 2">
            <a:extLst>
              <a:ext uri="{FF2B5EF4-FFF2-40B4-BE49-F238E27FC236}">
                <a16:creationId xmlns:a16="http://schemas.microsoft.com/office/drawing/2014/main" id="{537F3B49-657F-43AD-AB90-7C140C5269F2}"/>
              </a:ext>
            </a:extLst>
          </p:cNvPr>
          <p:cNvSpPr txBox="1">
            <a:spLocks/>
          </p:cNvSpPr>
          <p:nvPr/>
        </p:nvSpPr>
        <p:spPr>
          <a:xfrm>
            <a:off x="5102673" y="3804943"/>
            <a:ext cx="4184035" cy="2388817"/>
          </a:xfrm>
          <a:prstGeom prst="rect">
            <a:avLst/>
          </a:prstGeom>
          <a:solidFill>
            <a:schemeClr val="accent1">
              <a:lumMod val="20000"/>
              <a:lumOff val="80000"/>
            </a:schemeClr>
          </a:solidFill>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a:p>
            <a:r>
              <a:rPr lang="en-US" dirty="0"/>
              <a:t>Observed that the different repositories have slightly varying degree of closure however the trajectory is upward.</a:t>
            </a:r>
          </a:p>
          <a:p>
            <a:r>
              <a:rPr lang="en-US" dirty="0"/>
              <a:t>There are spikes in certain month for some repositories which is good but needs to be understood</a:t>
            </a:r>
          </a:p>
        </p:txBody>
      </p:sp>
      <p:sp>
        <p:nvSpPr>
          <p:cNvPr id="10" name="Arrow: Chevron 9">
            <a:extLst>
              <a:ext uri="{FF2B5EF4-FFF2-40B4-BE49-F238E27FC236}">
                <a16:creationId xmlns:a16="http://schemas.microsoft.com/office/drawing/2014/main" id="{8D459B6D-A176-4711-8402-C40AAE9C0D82}"/>
              </a:ext>
            </a:extLst>
          </p:cNvPr>
          <p:cNvSpPr/>
          <p:nvPr/>
        </p:nvSpPr>
        <p:spPr>
          <a:xfrm>
            <a:off x="3137562" y="4757035"/>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14455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1DED-91FD-4318-82F4-C477575D731C}"/>
              </a:ext>
            </a:extLst>
          </p:cNvPr>
          <p:cNvSpPr>
            <a:spLocks noGrp="1"/>
          </p:cNvSpPr>
          <p:nvPr>
            <p:ph type="title"/>
          </p:nvPr>
        </p:nvSpPr>
        <p:spPr>
          <a:xfrm>
            <a:off x="677334" y="609600"/>
            <a:ext cx="8596668" cy="816171"/>
          </a:xfrm>
        </p:spPr>
        <p:txBody>
          <a:bodyPr/>
          <a:lstStyle/>
          <a:p>
            <a:r>
              <a:rPr lang="en-US" dirty="0"/>
              <a:t>Measure 3 : Throughput</a:t>
            </a:r>
          </a:p>
        </p:txBody>
      </p:sp>
      <p:sp>
        <p:nvSpPr>
          <p:cNvPr id="3" name="Content Placeholder 2">
            <a:extLst>
              <a:ext uri="{FF2B5EF4-FFF2-40B4-BE49-F238E27FC236}">
                <a16:creationId xmlns:a16="http://schemas.microsoft.com/office/drawing/2014/main" id="{52352B48-A808-42BA-864E-F12D671147CE}"/>
              </a:ext>
            </a:extLst>
          </p:cNvPr>
          <p:cNvSpPr>
            <a:spLocks noGrp="1"/>
          </p:cNvSpPr>
          <p:nvPr>
            <p:ph sz="half" idx="1"/>
          </p:nvPr>
        </p:nvSpPr>
        <p:spPr>
          <a:xfrm>
            <a:off x="677334" y="2160589"/>
            <a:ext cx="4184035" cy="3243472"/>
          </a:xfrm>
        </p:spPr>
        <p:txBody>
          <a:bodyPr>
            <a:normAutofit/>
          </a:bodyPr>
          <a:lstStyle/>
          <a:p>
            <a:r>
              <a:rPr lang="en-US" dirty="0"/>
              <a:t>This is calculated as a percentage of </a:t>
            </a:r>
            <a:r>
              <a:rPr lang="en-US" dirty="0" err="1"/>
              <a:t>IssuesClosed</a:t>
            </a:r>
            <a:r>
              <a:rPr lang="en-US" dirty="0"/>
              <a:t> over </a:t>
            </a:r>
            <a:r>
              <a:rPr lang="en-US" dirty="0" err="1"/>
              <a:t>IssuesCreated</a:t>
            </a:r>
            <a:r>
              <a:rPr lang="en-US" dirty="0"/>
              <a:t> </a:t>
            </a:r>
            <a:r>
              <a:rPr lang="en-US" dirty="0" err="1"/>
              <a:t>montly</a:t>
            </a:r>
            <a:endParaRPr lang="en-US" dirty="0"/>
          </a:p>
          <a:p>
            <a:r>
              <a:rPr lang="en-US" dirty="0"/>
              <a:t>Factors impacting the throughput are wide</a:t>
            </a:r>
          </a:p>
          <a:p>
            <a:pPr lvl="1"/>
            <a:r>
              <a:rPr lang="en-US" dirty="0"/>
              <a:t>Complexity</a:t>
            </a:r>
          </a:p>
          <a:p>
            <a:pPr lvl="1"/>
            <a:r>
              <a:rPr lang="en-US" dirty="0"/>
              <a:t>Bottleneck in Pull Request process</a:t>
            </a:r>
          </a:p>
          <a:p>
            <a:pPr lvl="1"/>
            <a:r>
              <a:rPr lang="en-US" dirty="0"/>
              <a:t>Team size</a:t>
            </a:r>
          </a:p>
          <a:p>
            <a:pPr lvl="1"/>
            <a:r>
              <a:rPr lang="en-US" dirty="0"/>
              <a:t>Responsiveness</a:t>
            </a:r>
          </a:p>
          <a:p>
            <a:pPr lvl="1"/>
            <a:endParaRPr lang="en-US" dirty="0"/>
          </a:p>
        </p:txBody>
      </p:sp>
      <p:pic>
        <p:nvPicPr>
          <p:cNvPr id="14" name="Content Placeholder 13">
            <a:extLst>
              <a:ext uri="{FF2B5EF4-FFF2-40B4-BE49-F238E27FC236}">
                <a16:creationId xmlns:a16="http://schemas.microsoft.com/office/drawing/2014/main" id="{B5C5AEF3-267E-4CEC-8738-3B3D6B89F952}"/>
              </a:ext>
            </a:extLst>
          </p:cNvPr>
          <p:cNvPicPr>
            <a:picLocks noGrp="1" noChangeAspect="1"/>
          </p:cNvPicPr>
          <p:nvPr>
            <p:ph sz="half" idx="2"/>
          </p:nvPr>
        </p:nvPicPr>
        <p:blipFill>
          <a:blip r:embed="rId2"/>
          <a:stretch>
            <a:fillRect/>
          </a:stretch>
        </p:blipFill>
        <p:spPr>
          <a:xfrm>
            <a:off x="5092315" y="1958941"/>
            <a:ext cx="4184650" cy="2153398"/>
          </a:xfrm>
          <a:prstGeom prst="rect">
            <a:avLst/>
          </a:prstGeom>
        </p:spPr>
      </p:pic>
      <p:sp>
        <p:nvSpPr>
          <p:cNvPr id="15" name="TextBox 14">
            <a:extLst>
              <a:ext uri="{FF2B5EF4-FFF2-40B4-BE49-F238E27FC236}">
                <a16:creationId xmlns:a16="http://schemas.microsoft.com/office/drawing/2014/main" id="{C6571DE4-2BF6-463D-9426-3A09229860E6}"/>
              </a:ext>
            </a:extLst>
          </p:cNvPr>
          <p:cNvSpPr txBox="1"/>
          <p:nvPr/>
        </p:nvSpPr>
        <p:spPr>
          <a:xfrm>
            <a:off x="5092315" y="4680048"/>
            <a:ext cx="4098699" cy="923330"/>
          </a:xfrm>
          <a:prstGeom prst="rect">
            <a:avLst/>
          </a:prstGeom>
          <a:solidFill>
            <a:schemeClr val="accent1">
              <a:lumMod val="20000"/>
              <a:lumOff val="80000"/>
            </a:schemeClr>
          </a:solidFill>
        </p:spPr>
        <p:txBody>
          <a:bodyPr wrap="square" rtlCol="0">
            <a:spAutoFit/>
          </a:bodyPr>
          <a:lstStyle/>
          <a:p>
            <a:r>
              <a:rPr lang="en-US" dirty="0"/>
              <a:t>Observed that the throughput is generally in 80% range.</a:t>
            </a:r>
          </a:p>
          <a:p>
            <a:endParaRPr lang="en-US" dirty="0"/>
          </a:p>
        </p:txBody>
      </p:sp>
      <p:sp>
        <p:nvSpPr>
          <p:cNvPr id="16" name="Arrow: Chevron 15">
            <a:extLst>
              <a:ext uri="{FF2B5EF4-FFF2-40B4-BE49-F238E27FC236}">
                <a16:creationId xmlns:a16="http://schemas.microsoft.com/office/drawing/2014/main" id="{34FFD12D-8BE1-4C12-B59F-3061FC5DD6E6}"/>
              </a:ext>
            </a:extLst>
          </p:cNvPr>
          <p:cNvSpPr/>
          <p:nvPr/>
        </p:nvSpPr>
        <p:spPr>
          <a:xfrm>
            <a:off x="4069297" y="4899397"/>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06447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E9AC-191C-475C-8E6E-A906507DF3C8}"/>
              </a:ext>
            </a:extLst>
          </p:cNvPr>
          <p:cNvSpPr>
            <a:spLocks noGrp="1"/>
          </p:cNvSpPr>
          <p:nvPr>
            <p:ph type="title"/>
          </p:nvPr>
        </p:nvSpPr>
        <p:spPr>
          <a:xfrm>
            <a:off x="746673" y="609600"/>
            <a:ext cx="8596668" cy="733831"/>
          </a:xfrm>
        </p:spPr>
        <p:txBody>
          <a:bodyPr/>
          <a:lstStyle/>
          <a:p>
            <a:r>
              <a:rPr lang="en-US" dirty="0"/>
              <a:t>Measure 4 : Code Addition / Deletion</a:t>
            </a:r>
          </a:p>
        </p:txBody>
      </p:sp>
      <p:sp>
        <p:nvSpPr>
          <p:cNvPr id="3" name="Content Placeholder 2">
            <a:extLst>
              <a:ext uri="{FF2B5EF4-FFF2-40B4-BE49-F238E27FC236}">
                <a16:creationId xmlns:a16="http://schemas.microsoft.com/office/drawing/2014/main" id="{7B48D1DE-4901-4DE3-9F29-7796C93783BA}"/>
              </a:ext>
            </a:extLst>
          </p:cNvPr>
          <p:cNvSpPr>
            <a:spLocks noGrp="1"/>
          </p:cNvSpPr>
          <p:nvPr>
            <p:ph sz="half" idx="1"/>
          </p:nvPr>
        </p:nvSpPr>
        <p:spPr>
          <a:xfrm>
            <a:off x="791633" y="1571213"/>
            <a:ext cx="4184035" cy="3880772"/>
          </a:xfrm>
        </p:spPr>
        <p:txBody>
          <a:bodyPr>
            <a:normAutofit/>
          </a:bodyPr>
          <a:lstStyle/>
          <a:p>
            <a:r>
              <a:rPr lang="en-US" dirty="0"/>
              <a:t>Data collected weekly addition /deletion at the repo level as well as the contributor level</a:t>
            </a:r>
          </a:p>
          <a:p>
            <a:r>
              <a:rPr lang="en-US" dirty="0"/>
              <a:t>High code addition can be tied to issues created later</a:t>
            </a:r>
          </a:p>
          <a:p>
            <a:r>
              <a:rPr lang="en-US" dirty="0"/>
              <a:t>Individual participation can be measured</a:t>
            </a:r>
          </a:p>
          <a:p>
            <a:r>
              <a:rPr lang="en-US" dirty="0"/>
              <a:t>Also computed </a:t>
            </a:r>
          </a:p>
          <a:p>
            <a:pPr lvl="1"/>
            <a:r>
              <a:rPr lang="en-US" dirty="0"/>
              <a:t>Code addition per contributor</a:t>
            </a:r>
          </a:p>
          <a:p>
            <a:pPr lvl="1"/>
            <a:r>
              <a:rPr lang="en-US" dirty="0"/>
              <a:t>LOC : Issue ratio</a:t>
            </a:r>
          </a:p>
        </p:txBody>
      </p:sp>
      <p:pic>
        <p:nvPicPr>
          <p:cNvPr id="10" name="Content Placeholder 9">
            <a:extLst>
              <a:ext uri="{FF2B5EF4-FFF2-40B4-BE49-F238E27FC236}">
                <a16:creationId xmlns:a16="http://schemas.microsoft.com/office/drawing/2014/main" id="{509DB2F8-BF27-4DFE-9BB7-C34E5BFC7E1A}"/>
              </a:ext>
            </a:extLst>
          </p:cNvPr>
          <p:cNvPicPr>
            <a:picLocks noGrp="1" noChangeAspect="1"/>
          </p:cNvPicPr>
          <p:nvPr>
            <p:ph sz="half" idx="2"/>
          </p:nvPr>
        </p:nvPicPr>
        <p:blipFill>
          <a:blip r:embed="rId2"/>
          <a:stretch>
            <a:fillRect/>
          </a:stretch>
        </p:blipFill>
        <p:spPr>
          <a:xfrm>
            <a:off x="5124450" y="1937269"/>
            <a:ext cx="4184650" cy="2273850"/>
          </a:xfrm>
          <a:prstGeom prst="rect">
            <a:avLst/>
          </a:prstGeom>
        </p:spPr>
      </p:pic>
      <p:sp>
        <p:nvSpPr>
          <p:cNvPr id="8" name="TextBox 7">
            <a:extLst>
              <a:ext uri="{FF2B5EF4-FFF2-40B4-BE49-F238E27FC236}">
                <a16:creationId xmlns:a16="http://schemas.microsoft.com/office/drawing/2014/main" id="{5F60DD00-31AD-4211-A6F4-0143AFC1F7A7}"/>
              </a:ext>
            </a:extLst>
          </p:cNvPr>
          <p:cNvSpPr txBox="1"/>
          <p:nvPr/>
        </p:nvSpPr>
        <p:spPr>
          <a:xfrm>
            <a:off x="5202322" y="4907181"/>
            <a:ext cx="3772666" cy="1200329"/>
          </a:xfrm>
          <a:prstGeom prst="rect">
            <a:avLst/>
          </a:prstGeom>
          <a:solidFill>
            <a:schemeClr val="accent1">
              <a:lumMod val="20000"/>
              <a:lumOff val="80000"/>
            </a:schemeClr>
          </a:solidFill>
        </p:spPr>
        <p:txBody>
          <a:bodyPr wrap="square" rtlCol="0">
            <a:spAutoFit/>
          </a:bodyPr>
          <a:lstStyle/>
          <a:p>
            <a:r>
              <a:rPr lang="en-US" dirty="0"/>
              <a:t>Observation : Some repos have high spikes in code addition in some months</a:t>
            </a:r>
          </a:p>
          <a:p>
            <a:endParaRPr lang="en-US" dirty="0"/>
          </a:p>
        </p:txBody>
      </p:sp>
      <p:sp>
        <p:nvSpPr>
          <p:cNvPr id="9" name="Arrow: Chevron 8">
            <a:extLst>
              <a:ext uri="{FF2B5EF4-FFF2-40B4-BE49-F238E27FC236}">
                <a16:creationId xmlns:a16="http://schemas.microsoft.com/office/drawing/2014/main" id="{CC6252B4-5598-4199-A05B-E6E3057EE10E}"/>
              </a:ext>
            </a:extLst>
          </p:cNvPr>
          <p:cNvSpPr/>
          <p:nvPr/>
        </p:nvSpPr>
        <p:spPr>
          <a:xfrm>
            <a:off x="4134301" y="5126530"/>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96295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0ADC-6C59-463D-98E0-383336CAA216}"/>
              </a:ext>
            </a:extLst>
          </p:cNvPr>
          <p:cNvSpPr>
            <a:spLocks noGrp="1"/>
          </p:cNvSpPr>
          <p:nvPr>
            <p:ph type="title"/>
          </p:nvPr>
        </p:nvSpPr>
        <p:spPr/>
        <p:txBody>
          <a:bodyPr/>
          <a:lstStyle/>
          <a:p>
            <a:r>
              <a:rPr lang="en-US" dirty="0"/>
              <a:t>Measure 5: Pull Request Count</a:t>
            </a:r>
          </a:p>
        </p:txBody>
      </p:sp>
      <p:sp>
        <p:nvSpPr>
          <p:cNvPr id="3" name="Content Placeholder 2">
            <a:extLst>
              <a:ext uri="{FF2B5EF4-FFF2-40B4-BE49-F238E27FC236}">
                <a16:creationId xmlns:a16="http://schemas.microsoft.com/office/drawing/2014/main" id="{174186D9-34A4-4E67-862B-E38004BB0C9D}"/>
              </a:ext>
            </a:extLst>
          </p:cNvPr>
          <p:cNvSpPr>
            <a:spLocks noGrp="1"/>
          </p:cNvSpPr>
          <p:nvPr>
            <p:ph sz="half" idx="1"/>
          </p:nvPr>
        </p:nvSpPr>
        <p:spPr>
          <a:xfrm>
            <a:off x="677334" y="2093153"/>
            <a:ext cx="4184035" cy="3948208"/>
          </a:xfrm>
        </p:spPr>
        <p:txBody>
          <a:bodyPr>
            <a:normAutofit fontScale="85000" lnSpcReduction="20000"/>
          </a:bodyPr>
          <a:lstStyle/>
          <a:p>
            <a:r>
              <a:rPr lang="en-US" dirty="0"/>
              <a:t>Pull Requests are key to solving issues</a:t>
            </a:r>
          </a:p>
          <a:p>
            <a:r>
              <a:rPr lang="en-US" dirty="0"/>
              <a:t>Data for Monthly count of pull requests created was collected</a:t>
            </a:r>
          </a:p>
          <a:p>
            <a:r>
              <a:rPr lang="en-US" dirty="0"/>
              <a:t>Additional slice of data where pull requests were linked to issues was collected</a:t>
            </a:r>
          </a:p>
          <a:p>
            <a:pPr lvl="1"/>
            <a:r>
              <a:rPr lang="en-US" dirty="0"/>
              <a:t>This could indicate how disciplined the team was in handling the pull requests</a:t>
            </a:r>
          </a:p>
          <a:p>
            <a:r>
              <a:rPr lang="en-US" dirty="0"/>
              <a:t>Additionally data for the pull requests that had comments was also collected</a:t>
            </a:r>
          </a:p>
          <a:p>
            <a:pPr lvl="1"/>
            <a:r>
              <a:rPr lang="en-US" dirty="0"/>
              <a:t>This could indicate the health of the change management</a:t>
            </a:r>
          </a:p>
          <a:p>
            <a:pPr lvl="1"/>
            <a:endParaRPr lang="en-US" dirty="0"/>
          </a:p>
          <a:p>
            <a:r>
              <a:rPr lang="en-US" dirty="0"/>
              <a:t>Although not collected it is possible to compute the Turn around time for pull requests </a:t>
            </a:r>
          </a:p>
        </p:txBody>
      </p:sp>
      <p:pic>
        <p:nvPicPr>
          <p:cNvPr id="11" name="Content Placeholder 10">
            <a:extLst>
              <a:ext uri="{FF2B5EF4-FFF2-40B4-BE49-F238E27FC236}">
                <a16:creationId xmlns:a16="http://schemas.microsoft.com/office/drawing/2014/main" id="{F066BCD5-A1D8-495C-897A-FAA95EEF1088}"/>
              </a:ext>
            </a:extLst>
          </p:cNvPr>
          <p:cNvPicPr>
            <a:picLocks noGrp="1" noChangeAspect="1"/>
          </p:cNvPicPr>
          <p:nvPr>
            <p:ph sz="half" idx="2"/>
          </p:nvPr>
        </p:nvPicPr>
        <p:blipFill>
          <a:blip r:embed="rId2"/>
          <a:stretch>
            <a:fillRect/>
          </a:stretch>
        </p:blipFill>
        <p:spPr>
          <a:xfrm>
            <a:off x="4961223" y="2093153"/>
            <a:ext cx="4184650" cy="2153398"/>
          </a:xfrm>
          <a:prstGeom prst="rect">
            <a:avLst/>
          </a:prstGeom>
        </p:spPr>
      </p:pic>
      <p:sp>
        <p:nvSpPr>
          <p:cNvPr id="12" name="Content Placeholder 2">
            <a:extLst>
              <a:ext uri="{FF2B5EF4-FFF2-40B4-BE49-F238E27FC236}">
                <a16:creationId xmlns:a16="http://schemas.microsoft.com/office/drawing/2014/main" id="{8C060F19-CD32-4B1F-B7D8-D4BD9C4A11DD}"/>
              </a:ext>
            </a:extLst>
          </p:cNvPr>
          <p:cNvSpPr txBox="1">
            <a:spLocks/>
          </p:cNvSpPr>
          <p:nvPr/>
        </p:nvSpPr>
        <p:spPr>
          <a:xfrm>
            <a:off x="4975668" y="4311980"/>
            <a:ext cx="4184035" cy="2388817"/>
          </a:xfrm>
          <a:prstGeom prst="rect">
            <a:avLst/>
          </a:prstGeom>
          <a:solidFill>
            <a:schemeClr val="accent1">
              <a:lumMod val="20000"/>
              <a:lumOff val="80000"/>
            </a:schemeClr>
          </a:solidFill>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a:p>
            <a:r>
              <a:rPr lang="en-US" dirty="0"/>
              <a:t>Observed that the different repositories have slightly varying degree of PR however the trajectory is upward.</a:t>
            </a:r>
          </a:p>
          <a:p>
            <a:r>
              <a:rPr lang="en-US" dirty="0"/>
              <a:t>There are spikes in certain month for some repositories which is good but needs to be understood</a:t>
            </a:r>
          </a:p>
        </p:txBody>
      </p:sp>
      <p:sp>
        <p:nvSpPr>
          <p:cNvPr id="13" name="Arrow: Chevron 12">
            <a:extLst>
              <a:ext uri="{FF2B5EF4-FFF2-40B4-BE49-F238E27FC236}">
                <a16:creationId xmlns:a16="http://schemas.microsoft.com/office/drawing/2014/main" id="{42509C42-B940-413C-90FB-B5D97BB658D8}"/>
              </a:ext>
            </a:extLst>
          </p:cNvPr>
          <p:cNvSpPr/>
          <p:nvPr/>
        </p:nvSpPr>
        <p:spPr>
          <a:xfrm>
            <a:off x="4281645" y="6041361"/>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70048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2954</TotalTime>
  <Words>919</Words>
  <Application>Microsoft Office PowerPoint</Application>
  <PresentationFormat>Widescreen</PresentationFormat>
  <Paragraphs>178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Github Analytics</vt:lpstr>
      <vt:lpstr>Objective</vt:lpstr>
      <vt:lpstr>Approach</vt:lpstr>
      <vt:lpstr>Measures Analyzed</vt:lpstr>
      <vt:lpstr>Measure 1 : Issues Created</vt:lpstr>
      <vt:lpstr>Measure 2 : Issues Closed</vt:lpstr>
      <vt:lpstr>Measure 3 : Throughput</vt:lpstr>
      <vt:lpstr>Measure 4 : Code Addition / Deletion</vt:lpstr>
      <vt:lpstr>Measure 5: Pull Request Count</vt:lpstr>
      <vt:lpstr>Measure 6: Commit count</vt:lpstr>
      <vt:lpstr>Measure 7 : Contributions</vt:lpstr>
      <vt:lpstr>Automation</vt:lpstr>
      <vt:lpstr>Automation (continued)</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Somas</dc:creator>
  <cp:lastModifiedBy>Arun Somas</cp:lastModifiedBy>
  <cp:revision>31</cp:revision>
  <dcterms:created xsi:type="dcterms:W3CDTF">2020-07-05T17:55:37Z</dcterms:created>
  <dcterms:modified xsi:type="dcterms:W3CDTF">2020-07-07T20:47:52Z</dcterms:modified>
</cp:coreProperties>
</file>