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FC-FD25-9749-BCA6-B4F8A95CD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E1FA-7E56-E048-A72B-05EFF7189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D9F5-20F7-D041-BF87-D2FAD338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7110-8788-874B-BABB-B8253D1C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4BD6-EB60-C240-8263-708200FA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9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CE21-D049-1849-92B2-975A0E19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55E41-2911-8241-836E-00DA093D3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13C9-7038-1944-8628-810B0859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4376-B800-B549-B032-A44E3943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4643-B8F1-9442-9D26-A6C9EEBA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DFDF9-ADFF-7C45-B99E-0AE01B564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924C6-D051-0248-972E-4B9BBDA03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0309-76A2-7F43-8BC6-D0AB8975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2741-33D7-0B46-AD28-EFD0EFA2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284F-DA87-5E49-988D-47E87F5E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B015-F304-BA49-8B7C-230E210D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5E2E-4807-C449-9280-5B983857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5797-5424-B04C-AB42-BF24F56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3870-77C6-6344-8F4E-31E0D48E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70A-1D4D-8C43-B596-E3EB1213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2640-1793-3F41-8F0C-5B21D9E8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CC7FF-2074-F24C-AC30-2284F43A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986E-F7E0-2044-AA45-98F8EE10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401A2-5FFE-B041-92B4-5D758A05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6E23-0B6E-384D-8A56-0B0A5210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E84C-3212-C04C-AA4D-6C333479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F5C9-9808-874F-B96A-7D5385BD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3C2C5-0618-FA48-AF73-540BB6F8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76E3-CF60-A146-AAD0-E7D62D44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90314-A854-9842-A57B-F926B1DF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761F1-453A-794E-BBED-925B706E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1381-6EA2-F84B-AAE2-4C296F19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033E-C451-EC4E-96A7-78349BD6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E488F-CC5D-4847-8314-EF6E363E7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77746-F6F1-2F4C-ACB5-2F294952D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1148A-9161-E440-8BB4-3A2AF0BC4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FBCFF-A2AE-5146-AA39-8E1DA818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9700D-2BF5-7A44-948F-82940B0D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A05F8-6B8A-FB43-B8C8-8B9B6566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C3F0-49E2-9441-8183-25B6B2C4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0C9F8-E1DF-2F4D-87B5-C799DD23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AB2AD-58A5-2549-AEC3-2E516B4A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512D6-D295-EE42-A75E-12FF2910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4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D89DD-5A7F-DB43-B608-E039870D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034B-B1EA-CA42-B3B1-02870DE2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49718-84FF-FA43-BCA9-7A0DF15D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8AA7-6562-FB4B-B746-E0F4322E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2D06-4670-7347-B01D-2A77C213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D1FD3-CE42-7A4B-BB05-798ACA7A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6D018-7FF9-5043-B59B-5CCA772D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817A7-3C5F-024C-8BBC-18907C35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F5E43-4125-7947-A4A3-7833BF8D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D5C9-C5B3-424C-97A4-B59EF74A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B7F0D-16EB-EF47-B60B-37B5CBE12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9746-9AFD-7443-AFC5-B788BEE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EF9A-BB76-B346-BDBE-76AF4C5F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CBE50-859F-9A4A-BC90-30D4F977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F75D6-3F72-D847-9029-95C8AA7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FC916-3D97-D04E-BCDE-64B5FC19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FCBA-EDEC-824A-8238-3701C941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34F1-21C7-1847-94D8-5D6CFB9A3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6D96-F483-B549-A877-32848356E9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0E90-48B4-DC4C-A7BE-881332F25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E216B-690B-8746-A4B6-9083FF344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C0EF8-B8C3-6A4A-952A-C77BC8C2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D43C-36DE-F24A-A042-C7FCCF62B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7EAAF-D793-8B4A-899A-5D2C4B389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</a:t>
            </a:r>
            <a:r>
              <a:rPr lang="en-US" dirty="0" err="1"/>
              <a:t>Somwaru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7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8C12-9FB5-408D-8728-56A44A02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Criteria – Copy of sorting by Weight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6CB79BF-4B8D-41E8-8153-3553473DD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728" y="1324509"/>
            <a:ext cx="9816543" cy="5533492"/>
          </a:xfrm>
        </p:spPr>
      </p:pic>
    </p:spTree>
    <p:extLst>
      <p:ext uri="{BB962C8B-B14F-4D97-AF65-F5344CB8AC3E}">
        <p14:creationId xmlns:p14="http://schemas.microsoft.com/office/powerpoint/2010/main" val="219311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5F0E-F875-43E2-944E-D7188BC3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2 - Copies (Cont’d)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1AEADE7D-BBB5-4AF4-B59B-D730E0857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052" y="1360714"/>
            <a:ext cx="9752312" cy="5497286"/>
          </a:xfrm>
        </p:spPr>
      </p:pic>
    </p:spTree>
    <p:extLst>
      <p:ext uri="{BB962C8B-B14F-4D97-AF65-F5344CB8AC3E}">
        <p14:creationId xmlns:p14="http://schemas.microsoft.com/office/powerpoint/2010/main" val="63552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CE21-9F77-4EBE-9E3E-BCC057F9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Criteria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F4045F-B5EA-4B22-80F5-F528E1CC3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always, bubble sort has the worst runtime, but selection sort has some better speed compared to criteria 1.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1C3EE4A9-4904-4F78-A0AD-8D9885FA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4" y="1587501"/>
            <a:ext cx="7419975" cy="44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2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BE44-99CA-4BB8-AAB6-26F3027F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2 – Runtime (cont’d)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37186F4-E532-4EE6-A1A8-BC20444EA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556" y="1690688"/>
            <a:ext cx="9020888" cy="5084989"/>
          </a:xfrm>
        </p:spPr>
      </p:pic>
    </p:spTree>
    <p:extLst>
      <p:ext uri="{BB962C8B-B14F-4D97-AF65-F5344CB8AC3E}">
        <p14:creationId xmlns:p14="http://schemas.microsoft.com/office/powerpoint/2010/main" val="223854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1FD3-26E7-43DA-BE72-B102C26C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3 – Sorting by name and then weight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8B56A08-63CB-4321-9226-0B133DA511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06" r="14306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D0C2F-C3D2-4046-99E6-51C3893E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Criteria 3 follows the same trends as the other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4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A8F0-D06D-4134-98B7-FF605DD4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3 – faster functions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8FEFB65-1667-46A1-A9D5-6561A9024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779" y="1426029"/>
            <a:ext cx="9636442" cy="5431971"/>
          </a:xfrm>
        </p:spPr>
      </p:pic>
    </p:spTree>
    <p:extLst>
      <p:ext uri="{BB962C8B-B14F-4D97-AF65-F5344CB8AC3E}">
        <p14:creationId xmlns:p14="http://schemas.microsoft.com/office/powerpoint/2010/main" val="381787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1FB2A-20DF-4E8F-8E42-DBD1EBCA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Criteria 3 – copies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0CA16E7C-155C-4521-95D5-A3F87E0AC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481" b="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126C54C-3D2B-4C06-AC42-9ACC80A32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1" r="9548" b="-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0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C0A1-C31A-4D25-9122-88C4610D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3 – Runtime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0B5AF5-C4B9-4F55-82D5-ED0EC7414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Interestingly, selection sort took longer than insertion sort. Which was not the case of the other 2 criteria.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DB58D38-D0F1-469F-991B-91EB6885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023" y="1789501"/>
            <a:ext cx="7099977" cy="40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A5B3-9102-425A-A75B-F33358D3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3 – Runtime continued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99FB6F1-5698-45D6-BCF5-934B7A4CF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549" y="1690688"/>
            <a:ext cx="8988902" cy="5167312"/>
          </a:xfrm>
        </p:spPr>
      </p:pic>
    </p:spTree>
    <p:extLst>
      <p:ext uri="{BB962C8B-B14F-4D97-AF65-F5344CB8AC3E}">
        <p14:creationId xmlns:p14="http://schemas.microsoft.com/office/powerpoint/2010/main" val="68676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3ED19-B3B4-40AE-A24A-5331BA00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Summary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8E26-D0BE-4EFD-98DD-EBFBF9FE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Throughout the three criteria, the sorting algorithms all followed the same trends. </a:t>
            </a:r>
          </a:p>
          <a:p>
            <a:r>
              <a:rPr lang="en-US" sz="2200" dirty="0"/>
              <a:t>The only special case were runtime where some of the functions would run faster than others.</a:t>
            </a:r>
          </a:p>
          <a:p>
            <a:r>
              <a:rPr lang="en-US" sz="2200" dirty="0"/>
              <a:t>Quick, Merge, and Merge Insertion sort all were highly consistent in speed and efficiency. Unlike bubble, selection, and insertion sort.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148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318352-D6FF-794C-A71D-95BDC9A6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1 comparisons</a:t>
            </a:r>
          </a:p>
        </p:txBody>
      </p:sp>
      <p:pic>
        <p:nvPicPr>
          <p:cNvPr id="8" name="Picture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6A81328B-A941-6743-BBA4-67C83DA0FA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9C33DA-959D-B243-8EAF-DD4DDCC35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different criteria, selection sort and bubble sort have the same comparisons and copies.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Merge, Merge Insertion, and Quick sort all work so efficiently compared to the selection and bubble sort that it is hard to see the comparisons of those functions.</a:t>
            </a:r>
          </a:p>
        </p:txBody>
      </p:sp>
    </p:spTree>
    <p:extLst>
      <p:ext uri="{BB962C8B-B14F-4D97-AF65-F5344CB8AC3E}">
        <p14:creationId xmlns:p14="http://schemas.microsoft.com/office/powerpoint/2010/main" val="101683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6B38-7093-D64E-B77C-C26D275F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other three functions</a:t>
            </a:r>
          </a:p>
        </p:txBody>
      </p:sp>
      <p:pic>
        <p:nvPicPr>
          <p:cNvPr id="9" name="Picture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AF797622-3CFB-F64E-8EE6-8C42F54FA9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7CBF0C-135C-9745-8EFC-D520E731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sort seems to be almost linear in its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Quick Sort will have more comparisons than Merge sort.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Insertion sort seems to do more comparisons than regular merge sort.</a:t>
            </a:r>
          </a:p>
        </p:txBody>
      </p:sp>
    </p:spTree>
    <p:extLst>
      <p:ext uri="{BB962C8B-B14F-4D97-AF65-F5344CB8AC3E}">
        <p14:creationId xmlns:p14="http://schemas.microsoft.com/office/powerpoint/2010/main" val="236737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87FA4-698B-DC4F-8829-D46D7BAD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Criteria 1 copies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5C8DD-948C-CE47-862F-EA065228C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Like all the other figures, Bubble  sort has the most copies whereas Merge, Merge Insert, and Quick sort have miniscule copies in comparison.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While Quick sort has more comparisons, it has far less copies than Merge and Merge Insert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6964844-90A9-414D-934F-9DA5A88E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61" y="2729397"/>
            <a:ext cx="4645152" cy="3483864"/>
          </a:xfrm>
          <a:prstGeom prst="rect">
            <a:avLst/>
          </a:prstGeom>
        </p:spPr>
      </p:pic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5D636A91-C37E-F24D-B37F-26FF50B00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7746" y="2729397"/>
            <a:ext cx="464515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8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B2C5-3F98-F34E-8F48-7B5FA6C1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1 Runtime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293F90BF-7B6F-5F49-A7FD-E2A136FD3B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06" r="14306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1E591-1022-4689-8462-DB6B1C1FF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time, Bubble sort takes the longest to run while Insertion and Selection take about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68760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28CC-2970-D141-A1CF-2FEE1A35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1 Selection vs Insertion Time</a:t>
            </a:r>
          </a:p>
        </p:txBody>
      </p:sp>
      <p:pic>
        <p:nvPicPr>
          <p:cNvPr id="4" name="Picture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7CF8E869-8627-49F5-9970-D92F2ADC0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556" y="1417886"/>
            <a:ext cx="9650887" cy="5440114"/>
          </a:xfrm>
        </p:spPr>
      </p:pic>
    </p:spTree>
    <p:extLst>
      <p:ext uri="{BB962C8B-B14F-4D97-AF65-F5344CB8AC3E}">
        <p14:creationId xmlns:p14="http://schemas.microsoft.com/office/powerpoint/2010/main" val="301972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AF142-1501-AC4F-8FC1-144392B6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A closer look at the other three functions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77FAE11-7C13-9349-8CDC-1250B32A8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741" r="-1" b="-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6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C7F-CD98-46CD-AD2C-69CC4C1C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2 – Comparisons of sorting by Weight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8E009A8-1FD8-4D22-AFF9-F8DC9B8B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313" y="1825625"/>
            <a:ext cx="7719374" cy="4351338"/>
          </a:xfrm>
        </p:spPr>
      </p:pic>
    </p:spTree>
    <p:extLst>
      <p:ext uri="{BB962C8B-B14F-4D97-AF65-F5344CB8AC3E}">
        <p14:creationId xmlns:p14="http://schemas.microsoft.com/office/powerpoint/2010/main" val="7798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30DD13-DBF8-4958-B4BC-687F92E3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of the faster functions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EB2AA09-ACCC-4C49-9546-2E77E30DCA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06" r="14306"/>
          <a:stretch/>
        </p:blipFill>
        <p:spPr>
          <a:xfrm>
            <a:off x="5170713" y="661889"/>
            <a:ext cx="7008813" cy="553422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778C30-1B0A-4A1F-9DE3-623391578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in the last section, Quick sort has the most comparisons of the three.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Insertion also does not have a better rate of comparison compared to regular merge sort.</a:t>
            </a:r>
          </a:p>
        </p:txBody>
      </p:sp>
    </p:spTree>
    <p:extLst>
      <p:ext uri="{BB962C8B-B14F-4D97-AF65-F5344CB8AC3E}">
        <p14:creationId xmlns:p14="http://schemas.microsoft.com/office/powerpoint/2010/main" val="232650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Algorithm Analysis</vt:lpstr>
      <vt:lpstr>Criteria 1 comparisons</vt:lpstr>
      <vt:lpstr>A closer look at the other three functions</vt:lpstr>
      <vt:lpstr>Criteria 1 copies</vt:lpstr>
      <vt:lpstr>Criteria 1 Runtime</vt:lpstr>
      <vt:lpstr>Criteria 1 Selection vs Insertion Time</vt:lpstr>
      <vt:lpstr>A closer look at the other three functions</vt:lpstr>
      <vt:lpstr>Criteria 2 – Comparisons of sorting by Weight</vt:lpstr>
      <vt:lpstr>Comparisons of the faster functions</vt:lpstr>
      <vt:lpstr>Criteria – Copy of sorting by Weight</vt:lpstr>
      <vt:lpstr>Criteria 2 - Copies (Cont’d)</vt:lpstr>
      <vt:lpstr>Runtime of Criteria 2</vt:lpstr>
      <vt:lpstr>Criteria 2 – Runtime (cont’d)</vt:lpstr>
      <vt:lpstr>Criteria 3 – Sorting by name and then weight</vt:lpstr>
      <vt:lpstr>Criteria 3 – faster functions</vt:lpstr>
      <vt:lpstr>Criteria 3 – copies</vt:lpstr>
      <vt:lpstr>Criteria 3 – Runtime</vt:lpstr>
      <vt:lpstr>Criteria 3 – Runtime continued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alex somwaru</dc:creator>
  <cp:lastModifiedBy>alex somwaru</cp:lastModifiedBy>
  <cp:revision>1</cp:revision>
  <dcterms:created xsi:type="dcterms:W3CDTF">2020-11-07T04:30:46Z</dcterms:created>
  <dcterms:modified xsi:type="dcterms:W3CDTF">2020-11-07T04:31:26Z</dcterms:modified>
</cp:coreProperties>
</file>