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0756F-7776-4758-82C4-3126257C0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A07D9-5CA6-438C-A406-C761EDA9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EFF19-FA31-4D06-80AD-382A9B50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1805E-911C-4F63-9D56-401CE4BD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3C2C2-0011-4815-8F1C-DA50980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2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72BC-4681-4ECA-9EC7-6F551921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0920D-82BA-46AC-A01E-199B84004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0D0E2-E2E5-40C0-ABF5-CAB1F511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0BA64-B5BF-4384-988A-C75EFDE4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F3277-E83D-41B5-98A6-50622B2B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3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244402-C050-4358-AD82-0A384D6B5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48DFB-54EA-4A4C-AC03-61F81F44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A55EA-4449-43AC-9160-5B9587FB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AAA49-D04D-4D9E-A614-58FB139A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CB8C6-01BD-41B1-B369-34B5C6AC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37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15ED7-6FE5-4371-81C0-3F900718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5E19F-1B50-43E5-9470-B610DAE7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0885C-7DDC-4224-BA9E-56E712ED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E6907-30EC-436A-9E6A-82C6BB8A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18255-182D-438D-B973-63B66F3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1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A36E8-168F-4706-B74C-8A722D6E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9A908-93B9-439E-948D-7EF3C9338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1E05B3-0C91-47E5-9390-641E375E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1FF7C-F1A8-4686-9E51-4442772B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2931C-6F96-433F-AA0F-ED1DA362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CA522-08EA-4736-936C-B4993580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03B2A-CEF3-4F3D-88C0-C9B6CEF96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5F24E-E784-4A30-A151-311359AD3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D81CA8-0135-40FF-B57A-3B78EC1D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16BEE8-9BAC-4F37-9492-B853C01A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5BE36-A684-4731-A4A7-C34C48BA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767E0-5F20-4EF9-86D4-57F8B29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658033-CA0D-4BAB-A562-80EA4308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E325E-3DB6-4616-8E9C-FBE50B4E4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841609-F328-42D7-BD76-DF13EC691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A943E6-B50F-49FA-AAB7-443C96CAA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36934A-9C9C-477A-A883-2F832EE4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8B15F4-B827-4FB3-B975-EE874EEB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76590-7597-4418-897F-D43DDE34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4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8EE3C-EA95-43CD-9A07-2EA94C0E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F593EA-1A91-46B8-A93F-69E25068B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D7774C-D380-4397-B5E7-F13B5C5C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68EA3-873A-401B-B14D-009D8BC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0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5FD140-7596-4ECD-B3AD-0D9501E9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575D5A-CFA8-4125-80BF-A537A29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D0790-D1F2-4E91-A37C-7B3E495E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25B1-051D-4213-85C6-A4775106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AC5EA-6010-4CDE-A44C-3FFBE7C12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F0C97-51EE-43A1-B810-0018049B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5D7F3-A83C-4C3D-B5FE-46BDD61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5BE73C-0B22-4C16-9C92-BB707310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44F068-151F-4EA7-A442-D58E657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9D40E-9435-4B65-873B-E5666327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815B67-2428-4770-A5D7-56ECDD853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06129C-1023-47DD-AD68-32A6D388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B0BE3-3CB4-4375-BFE1-3D118C15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30913-7111-43B6-94B2-FAF62C1E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2D683-16EE-48ED-9DF7-9F165D4E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335568-FE36-4939-A5FE-CA1E4A41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A000A-9635-45EF-8A8A-2671D517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6CEAF-3073-4328-868E-A46FE2B49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C5768-666E-4590-9DA6-EE66CF51B412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8B10CE-C666-46E9-84E9-B0BC6D28D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11360-A862-459C-B681-8DB76B2F5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8354-7B54-4012-9D88-F0243BCC6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7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18EEF-1F0C-4F55-89E8-36225E3DF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非线性优化查询笔记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84BE45-9CCF-4185-87C9-B89297CAD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 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5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02691-268D-4FCD-BB17-187AF41A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9A93A-3812-4785-BFDA-CFDE8513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6D1DEB-C700-4FCD-B7BA-C696C90E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5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非线性优化查询笔记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非线性优化查询笔记</dc:title>
  <dc:creator>黄 松</dc:creator>
  <cp:lastModifiedBy>黄 松</cp:lastModifiedBy>
  <cp:revision>3</cp:revision>
  <dcterms:created xsi:type="dcterms:W3CDTF">2018-11-01T02:52:08Z</dcterms:created>
  <dcterms:modified xsi:type="dcterms:W3CDTF">2018-11-01T04:12:26Z</dcterms:modified>
</cp:coreProperties>
</file>