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6953-B032-4D2D-B04B-9A9A8D090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F034E-2797-416B-BE40-A90C2437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FDC6E-116C-4231-B5CD-6AD70919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CC03-7499-4CDA-95C3-E04758E4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9DC27-ED61-4DF6-B9D8-C2838DD7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8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3CC28-AFF5-4087-9B9D-1CF0BE28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A5F1B-A3C3-4AA1-A1F2-2DEC54EE9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ABB3E-4058-4D65-8252-C9A1A865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396F1-BD55-4D3F-A47D-511A9DA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3FA29-0ED7-4495-A9B1-FADD10C7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2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D5231-49FA-47C9-AC71-3F44C2708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C236F-C367-4732-87C6-807FB8FD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48323-C22D-4EC1-8438-D4D0F4E8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EA550-B204-4649-9D63-FB8E56DC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AF3A-6D8B-43CC-AE4C-802E6BEE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7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04C4-882B-49FC-B368-E5D3A8EE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08F3D-68C8-47C4-878B-BEDB7DE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537AA-2E73-46FB-8516-D28EDFA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A5D62-897B-416C-A469-C8B2213D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30EDF-9813-447A-8C03-64CE3F7F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768C-9795-4021-A698-381C2B9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54E44-8E55-4380-A3C3-B1FAD492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BECED-AB01-42D2-A5D9-B7049B66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2B7D5-3501-43D2-B4C9-C1D94E51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873E0-5C79-443E-B76C-8F33647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70C1-3278-4714-9CF4-5F7EDB8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3E61A-73BE-410F-82F7-4D7005A6E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018DD-CC8A-4D4E-8C3E-EDD128B2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72B3A-4643-4767-9B52-9D6D645C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20BF9-1AE0-487E-82B2-48C5E278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11DDF-56B5-446E-8F0B-FD6B158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2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B1A88-1928-4FA1-A328-64E1BF42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32E66-F067-4C6C-9B1E-27191567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E2F89-D5B7-4238-91EF-10E260E9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C073F-5318-45CF-B8F4-F149C8004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48668-4DCB-4341-9DA6-372D49151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DED8D-79EA-48B6-8B68-5D1DD63D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9CABE-36F4-4B97-8CDD-FA298DE1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AB343-8EC6-4D98-8131-6F32D1E1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9931-D800-47D7-A972-70ED2D8B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8BE24-0200-43AC-8EDB-A178827E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B335A-E5CE-47C4-A949-09803F2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F7576-AFAE-45E4-A991-71443419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38339-9CB1-41E2-BBC8-F6311304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39E10-2B8D-42BD-AD8B-AD8F81FF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1D720-CC2A-4340-95FD-E21175B9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F7175-38DA-41E9-8439-C9A95CF9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374F7-D297-4F5F-88B3-AB01A776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6E191-39C1-48E9-8271-E66AE38F6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550C1-334C-4813-9101-0DB2F2C2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4AD21-B891-4369-83A1-F99C398A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6C6A-F6AB-4841-B68A-E90D9A57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3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B93C-AF9A-4E5C-95EF-0F55EFD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3E1F6-D7DE-403D-A12A-B6E6B1A6C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12B7C-0278-4A44-8E27-29BD1A3E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3C3FC-56BC-49EB-B2A4-590B5394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C2DD1-D66B-45AE-8755-38ED9033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9A934-722F-451D-B287-DDC419C0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D1C5CB-BF96-4C10-B9BE-DB4A5F04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AF1A0-6B19-477C-A68A-F5234B25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3D65-7E08-4C4B-99D0-01C58F47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66F0-21BA-45B8-9EF9-F34355B5F1B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BEDE9-7030-40BA-B655-8B15B6F89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1432-A2FB-47E0-98BD-D8CAE8F57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24C7-BB79-4255-994F-524D338B4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3EB802-035A-4F7F-A706-581B9710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6D9B72-7399-4BBF-8212-B7C2A1E7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BF39C7-04E8-4781-993F-A6BC9C3A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169D05-B082-43B0-8C43-E211C9B1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3D97A5-7530-43A3-95CC-1F7D0CDC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F577-222D-43DA-AF3E-95FE0EB3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43802-A229-46C2-A1FE-7EC164DB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7F1897-8C97-44CB-83D8-F7F6778E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松</dc:creator>
  <cp:lastModifiedBy>黄 松</cp:lastModifiedBy>
  <cp:revision>3</cp:revision>
  <dcterms:created xsi:type="dcterms:W3CDTF">2018-11-08T02:21:02Z</dcterms:created>
  <dcterms:modified xsi:type="dcterms:W3CDTF">2018-11-08T04:13:54Z</dcterms:modified>
</cp:coreProperties>
</file>