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43608" y="1052736"/>
            <a:ext cx="2376264" cy="309634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AContainer</a:t>
            </a:r>
            <a:endParaRPr lang="ko-KR" altLang="en-US" sz="1400" dirty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15616" y="1412776"/>
            <a:ext cx="2232248" cy="2664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Aview</a:t>
            </a:r>
            <a:endParaRPr lang="ko-KR" altLang="en-US" sz="1400" dirty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31640" y="3501008"/>
            <a:ext cx="1800200" cy="43204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ADocument</a:t>
            </a:r>
            <a:endParaRPr lang="ko-KR" altLang="en-US" sz="1400" dirty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27984" y="692696"/>
            <a:ext cx="2376264" cy="309634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AApplication</a:t>
            </a:r>
            <a:endParaRPr lang="ko-KR" altLang="en-US" sz="1400" dirty="0">
              <a:solidFill>
                <a:srgbClr val="00B0F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43608" y="1052736"/>
            <a:ext cx="2376264" cy="309634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Aview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- </a:t>
            </a:r>
            <a:r>
              <a:rPr lang="en-US" altLang="ko-KR" sz="1400" dirty="0" smtClean="0">
                <a:solidFill>
                  <a:srgbClr val="00B0F0"/>
                </a:solidFill>
                <a:latin typeface="+mn-ea"/>
              </a:rPr>
              <a:t>parent</a:t>
            </a:r>
            <a:endParaRPr lang="ko-KR" altLang="en-US" sz="1400" dirty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87624" y="1556792"/>
            <a:ext cx="1008112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AButton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67744" y="1556792"/>
            <a:ext cx="1008112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AButton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624" y="1988840"/>
            <a:ext cx="1008112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ALabel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67744" y="1988840"/>
            <a:ext cx="1008112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ALabel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96008" y="2492896"/>
            <a:ext cx="2079848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Aview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- </a:t>
            </a:r>
            <a:r>
              <a:rPr lang="en-US" altLang="ko-KR" sz="1400" dirty="0" smtClean="0">
                <a:solidFill>
                  <a:srgbClr val="00B0F0"/>
                </a:solidFill>
                <a:latin typeface="+mn-ea"/>
              </a:rPr>
              <a:t>parent</a:t>
            </a:r>
            <a:endParaRPr lang="ko-KR" altLang="en-US" sz="1400" dirty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31640" y="3284984"/>
            <a:ext cx="1368152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ALabel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31640" y="2852936"/>
            <a:ext cx="1368152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AButton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3968" y="1772816"/>
            <a:ext cx="729687" cy="369332"/>
          </a:xfrm>
          <a:prstGeom prst="rect">
            <a:avLst/>
          </a:prstGeom>
          <a:solidFill>
            <a:srgbClr val="5C6AB3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Child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13" name="꺾인 연결선 12"/>
          <p:cNvCxnSpPr>
            <a:stCxn id="6" idx="3"/>
            <a:endCxn id="12" idx="1"/>
          </p:cNvCxnSpPr>
          <p:nvPr/>
        </p:nvCxnSpPr>
        <p:spPr>
          <a:xfrm>
            <a:off x="3275856" y="1736812"/>
            <a:ext cx="1008112" cy="220670"/>
          </a:xfrm>
          <a:prstGeom prst="bentConnector3">
            <a:avLst>
              <a:gd name="adj1" fmla="val 50000"/>
            </a:avLst>
          </a:prstGeom>
          <a:ln w="19050">
            <a:solidFill>
              <a:srgbClr val="E46C0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8" idx="3"/>
            <a:endCxn id="12" idx="1"/>
          </p:cNvCxnSpPr>
          <p:nvPr/>
        </p:nvCxnSpPr>
        <p:spPr>
          <a:xfrm flipV="1">
            <a:off x="3275856" y="1957482"/>
            <a:ext cx="1008112" cy="211378"/>
          </a:xfrm>
          <a:prstGeom prst="bentConnector3">
            <a:avLst>
              <a:gd name="adj1" fmla="val 50000"/>
            </a:avLst>
          </a:prstGeom>
          <a:ln w="19050">
            <a:solidFill>
              <a:srgbClr val="E46C0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42"/>
          <p:cNvCxnSpPr>
            <a:stCxn id="9" idx="3"/>
            <a:endCxn id="12" idx="2"/>
          </p:cNvCxnSpPr>
          <p:nvPr/>
        </p:nvCxnSpPr>
        <p:spPr>
          <a:xfrm flipV="1">
            <a:off x="3275856" y="2142148"/>
            <a:ext cx="1372956" cy="1106832"/>
          </a:xfrm>
          <a:prstGeom prst="bentConnector2">
            <a:avLst/>
          </a:prstGeom>
          <a:ln w="19050">
            <a:solidFill>
              <a:srgbClr val="E46C0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17</Words>
  <Application>Microsoft Office PowerPoint</Application>
  <PresentationFormat>화면 슬라이드 쇼(4:3)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asoocool</cp:lastModifiedBy>
  <cp:revision>4</cp:revision>
  <dcterms:created xsi:type="dcterms:W3CDTF">2006-10-05T04:04:58Z</dcterms:created>
  <dcterms:modified xsi:type="dcterms:W3CDTF">2016-07-30T17:59:59Z</dcterms:modified>
</cp:coreProperties>
</file>