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10439400" cx="7559675"/>
  <p:notesSz cx="6858000" cy="9144000"/>
  <p:embeddedFontLst>
    <p:embeddedFont>
      <p:font typeface="Arim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Arimo-boldItalic.fntdata"/><Relationship Id="rId9" Type="http://schemas.openxmlformats.org/officeDocument/2006/relationships/font" Target="fonts/Arim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Arimo-regular.fntdata"/><Relationship Id="rId8" Type="http://schemas.openxmlformats.org/officeDocument/2006/relationships/font" Target="fonts/Arim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467986" y="2830749"/>
            <a:ext cx="6623703" cy="652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1801466" y="4164228"/>
            <a:ext cx="8846909" cy="1630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-1505892" y="2581421"/>
            <a:ext cx="8846909" cy="4795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566976" y="1708486"/>
            <a:ext cx="6425724" cy="36344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60"/>
              <a:buFont typeface="Calibri"/>
              <a:buNone/>
              <a:defRPr sz="49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944960" y="5483102"/>
            <a:ext cx="5669756" cy="252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/>
            </a:lvl1pPr>
            <a:lvl2pPr lvl="1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None/>
              <a:defRPr sz="1653"/>
            </a:lvl2pPr>
            <a:lvl3pPr lvl="2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sz="1488"/>
            </a:lvl3pPr>
            <a:lvl4pPr lvl="3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4pPr>
            <a:lvl5pPr lvl="4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5pPr>
            <a:lvl6pPr lvl="5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6pPr>
            <a:lvl7pPr lvl="6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7pPr>
            <a:lvl8pPr lvl="7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8pPr>
            <a:lvl9pPr lvl="8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515791" y="2602603"/>
            <a:ext cx="6520220" cy="43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60"/>
              <a:buFont typeface="Calibri"/>
              <a:buNone/>
              <a:defRPr sz="49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515791" y="6986185"/>
            <a:ext cx="6520220" cy="2283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653"/>
              <a:buNone/>
              <a:defRPr sz="1653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488"/>
              <a:buNone/>
              <a:defRPr sz="1488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519728" y="2779007"/>
            <a:ext cx="3212862" cy="6623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3827085" y="2779007"/>
            <a:ext cx="3212862" cy="6623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520712" y="555804"/>
            <a:ext cx="6520220" cy="2017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520713" y="2559104"/>
            <a:ext cx="3198096" cy="1254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b="1" sz="1984"/>
            </a:lvl1pPr>
            <a:lvl2pPr indent="-2286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None/>
              <a:defRPr b="1" sz="1653"/>
            </a:lvl2pPr>
            <a:lvl3pPr indent="-2286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b="1" sz="1488"/>
            </a:lvl3pPr>
            <a:lvl4pPr indent="-2286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4pPr>
            <a:lvl5pPr indent="-2286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5pPr>
            <a:lvl6pPr indent="-2286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6pPr>
            <a:lvl7pPr indent="-2286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7pPr>
            <a:lvl8pPr indent="-2286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8pPr>
            <a:lvl9pPr indent="-2286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520713" y="3813281"/>
            <a:ext cx="3198096" cy="560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3827086" y="2559104"/>
            <a:ext cx="3213847" cy="1254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b="1" sz="1984"/>
            </a:lvl1pPr>
            <a:lvl2pPr indent="-2286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None/>
              <a:defRPr b="1" sz="1653"/>
            </a:lvl2pPr>
            <a:lvl3pPr indent="-2286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b="1" sz="1488"/>
            </a:lvl3pPr>
            <a:lvl4pPr indent="-2286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4pPr>
            <a:lvl5pPr indent="-2286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5pPr>
            <a:lvl6pPr indent="-2286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6pPr>
            <a:lvl7pPr indent="-2286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7pPr>
            <a:lvl8pPr indent="-2286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8pPr>
            <a:lvl9pPr indent="-2286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3827086" y="3813281"/>
            <a:ext cx="3213847" cy="560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520712" y="695960"/>
            <a:ext cx="2438192" cy="24358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5"/>
              <a:buFont typeface="Calibri"/>
              <a:buNone/>
              <a:defRPr sz="264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213847" y="1503083"/>
            <a:ext cx="3827085" cy="7418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557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5"/>
              <a:buChar char="•"/>
              <a:defRPr sz="2645"/>
            </a:lvl1pPr>
            <a:lvl2pPr indent="-375602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315"/>
              <a:buChar char="•"/>
              <a:defRPr sz="2315"/>
            </a:lvl2pPr>
            <a:lvl3pPr indent="-354583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Char char="•"/>
              <a:defRPr sz="1984"/>
            </a:lvl3pPr>
            <a:lvl4pPr indent="-333565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4pPr>
            <a:lvl5pPr indent="-333565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5pPr>
            <a:lvl6pPr indent="-333565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6pPr>
            <a:lvl7pPr indent="-333565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7pPr>
            <a:lvl8pPr indent="-333565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8pPr>
            <a:lvl9pPr indent="-333565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520712" y="3131820"/>
            <a:ext cx="2438192" cy="5802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1pPr>
            <a:lvl2pPr indent="-2286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157"/>
              <a:buNone/>
              <a:defRPr sz="1157"/>
            </a:lvl2pPr>
            <a:lvl3pPr indent="-2286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sz="992"/>
            </a:lvl3pPr>
            <a:lvl4pPr indent="-2286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4pPr>
            <a:lvl5pPr indent="-2286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5pPr>
            <a:lvl6pPr indent="-2286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6pPr>
            <a:lvl7pPr indent="-2286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7pPr>
            <a:lvl8pPr indent="-2286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8pPr>
            <a:lvl9pPr indent="-2286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520712" y="695960"/>
            <a:ext cx="2438192" cy="24358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5"/>
              <a:buFont typeface="Calibri"/>
              <a:buNone/>
              <a:defRPr sz="264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213847" y="1503083"/>
            <a:ext cx="3827085" cy="7418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5"/>
              <a:buFont typeface="Arial"/>
              <a:buNone/>
              <a:defRPr b="0" i="0" sz="26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315"/>
              <a:buFont typeface="Arial"/>
              <a:buNone/>
              <a:defRPr b="0" i="0" sz="23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None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520712" y="3131820"/>
            <a:ext cx="2438192" cy="5802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1pPr>
            <a:lvl2pPr indent="-2286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157"/>
              <a:buNone/>
              <a:defRPr sz="1157"/>
            </a:lvl2pPr>
            <a:lvl3pPr indent="-2286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sz="992"/>
            </a:lvl3pPr>
            <a:lvl4pPr indent="-2286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4pPr>
            <a:lvl5pPr indent="-2286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5pPr>
            <a:lvl6pPr indent="-2286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6pPr>
            <a:lvl7pPr indent="-2286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7pPr>
            <a:lvl8pPr indent="-2286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8pPr>
            <a:lvl9pPr indent="-2286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37"/>
              <a:buFont typeface="Calibri"/>
              <a:buNone/>
              <a:defRPr b="0" i="0" sz="363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5602" lvl="0" marL="45720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315"/>
              <a:buFont typeface="Arial"/>
              <a:buChar char="•"/>
              <a:defRPr b="0" i="0" sz="23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4583" lvl="1" marL="9144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3565" lvl="2" marL="13716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Char char="•"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088" lvl="3" marL="18288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088" lvl="4" marL="22860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088" lvl="5" marL="27432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088" lvl="6" marL="32004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088" lvl="7" marL="36576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088" lvl="8" marL="41148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2520000" cy="10439400"/>
          </a:xfrm>
          <a:prstGeom prst="rect">
            <a:avLst/>
          </a:prstGeom>
          <a:solidFill>
            <a:srgbClr val="293D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2707850" y="187475"/>
            <a:ext cx="4491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mo"/>
                <a:ea typeface="Arimo"/>
                <a:cs typeface="Arimo"/>
                <a:sym typeface="Arimo"/>
              </a:rPr>
              <a:t>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latin typeface="Arimo"/>
                <a:ea typeface="Arimo"/>
                <a:cs typeface="Arimo"/>
                <a:sym typeface="Arimo"/>
              </a:rPr>
              <a:t>POSITION</a:t>
            </a:r>
            <a:r>
              <a:rPr lang="en-US" sz="105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7F7F7F"/>
                </a:solidFill>
                <a:latin typeface="Arimo"/>
                <a:ea typeface="Arimo"/>
                <a:cs typeface="Arimo"/>
                <a:sym typeface="Arimo"/>
              </a:rPr>
              <a:t>Country/Region</a:t>
            </a:r>
            <a:r>
              <a:rPr lang="en-US" sz="1050">
                <a:solidFill>
                  <a:srgbClr val="7F7F7F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55119" y="187467"/>
            <a:ext cx="2411700" cy="81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+1 929 472 5432 </a:t>
            </a:r>
            <a:r>
              <a:rPr lang="en-US" sz="11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(Mobile)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</a:rPr>
              <a:t>e-mail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www.linkedin.com/in/</a:t>
            </a:r>
            <a:r>
              <a:rPr lang="en-US" sz="1100">
                <a:solidFill>
                  <a:schemeClr val="lt1"/>
                </a:solidFill>
              </a:rPr>
              <a:t>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(LinkedIn)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Top Skills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lt1"/>
                </a:solidFill>
              </a:rPr>
              <a:t>Lorem ipsum egestas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lt1"/>
                </a:solidFill>
              </a:rPr>
              <a:t>Lorem ipsum</a:t>
            </a:r>
            <a:endParaRPr sz="1100">
              <a:solidFill>
                <a:schemeClr val="lt1"/>
              </a:solidFill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</a:pPr>
            <a:r>
              <a:rPr lang="en-US" sz="1100">
                <a:solidFill>
                  <a:schemeClr val="lt1"/>
                </a:solidFill>
              </a:rPr>
              <a:t>Lorem ipsum</a:t>
            </a:r>
            <a:endParaRPr sz="1100">
              <a:solidFill>
                <a:schemeClr val="lt1"/>
              </a:solidFill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</a:pPr>
            <a:r>
              <a:rPr lang="en-US" sz="1100">
                <a:solidFill>
                  <a:schemeClr val="lt1"/>
                </a:solidFill>
              </a:rPr>
              <a:t>Lorem ipsum</a:t>
            </a:r>
            <a:endParaRPr sz="1100">
              <a:solidFill>
                <a:schemeClr val="lt1"/>
              </a:solidFill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</a:pPr>
            <a:r>
              <a:rPr lang="en-US" sz="1100">
                <a:solidFill>
                  <a:schemeClr val="lt1"/>
                </a:solidFill>
              </a:rPr>
              <a:t>Lorem ipsum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Certifications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1" lang="en-US" sz="1100">
                <a:solidFill>
                  <a:schemeClr val="lt1"/>
                </a:solidFill>
              </a:rPr>
              <a:t>Lorem ipsum</a:t>
            </a:r>
            <a:endParaRPr b="1" sz="1100">
              <a:solidFill>
                <a:schemeClr val="lt1"/>
              </a:solidFill>
            </a:endParaRPr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PMP® </a:t>
            </a: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Management Professional</a:t>
            </a:r>
            <a:endParaRPr/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Master of Science - MS</a:t>
            </a: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Computational Engineering</a:t>
            </a:r>
            <a:b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IPT  </a:t>
            </a: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Instituto de Pesquisas Tecnológicas do Estado de São Paulo</a:t>
            </a:r>
            <a:endParaRPr/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Bachelor's degree</a:t>
            </a: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Information Systems</a:t>
            </a:r>
            <a:b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UNISA</a:t>
            </a: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Universidade de Santo Amaro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2707858" y="921354"/>
            <a:ext cx="4680000" cy="9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sz="1000"/>
          </a:p>
          <a:p>
            <a:pPr indent="-1682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-US" sz="1000">
                <a:solidFill>
                  <a:schemeClr val="dk1"/>
                </a:solidFill>
              </a:rPr>
              <a:t>Lorem ipsum egestas donec nisi etiam aliquam curabitur condimentum tempor donec nullam aenean, auctor elementum ullamcorper urna tristique suscipit in pharetra ipsum ornare lacus id,</a:t>
            </a:r>
            <a:endParaRPr sz="1000">
              <a:solidFill>
                <a:schemeClr val="dk1"/>
              </a:solidFill>
            </a:endParaRPr>
          </a:p>
          <a:p>
            <a:pPr indent="-1682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-US" sz="1000">
                <a:solidFill>
                  <a:schemeClr val="dk1"/>
                </a:solidFill>
              </a:rPr>
              <a:t>Platea tortor gravida cras himenaeos duis luctus leo pretium a aliquam. in ante eget pharetra aptent phasellus venenatis posuere bibendum pharetra, quis tempor donec interdum primis mollis ligula. </a:t>
            </a:r>
            <a:endParaRPr sz="1000">
              <a:solidFill>
                <a:schemeClr val="dk1"/>
              </a:solidFill>
            </a:endParaRPr>
          </a:p>
          <a:p>
            <a:pPr indent="-1682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-US" sz="1000">
                <a:solidFill>
                  <a:schemeClr val="dk1"/>
                </a:solidFill>
              </a:rPr>
              <a:t>Dolor ipsum purus eget quam id, fermentum adipiscing id sagittis quisque ut, torquent commodo blandit egestas. dui gravida dictum lacinia leo curabitur morbi augue, imperdiet elit donec sociosqu quisque duis. </a:t>
            </a:r>
            <a:endParaRPr sz="1000">
              <a:solidFill>
                <a:schemeClr val="dk1"/>
              </a:solidFill>
            </a:endParaRPr>
          </a:p>
          <a:p>
            <a:pPr indent="-1682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-US" sz="1000">
                <a:solidFill>
                  <a:schemeClr val="dk1"/>
                </a:solidFill>
              </a:rPr>
              <a:t>Elementum lobortis augue inceptos euismod luctus condimentum placerat sollicitudin ac consectetur congue primis habitasse, cras neque consectetur magna egestas fusce gravida facilisis odio hendrerit sed at.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Experience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Company </a:t>
            </a:r>
            <a:r>
              <a:rPr i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1000">
                <a:solidFill>
                  <a:schemeClr val="dk1"/>
                </a:solidFill>
              </a:rPr>
              <a:t>Company Description</a:t>
            </a:r>
            <a:r>
              <a:rPr i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i="1"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</a:rPr>
              <a:t>Position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Month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>
                <a:solidFill>
                  <a:schemeClr val="dk1"/>
                </a:solidFill>
              </a:rPr>
              <a:t>YYYY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Present - </a:t>
            </a:r>
            <a:r>
              <a:rPr lang="en-US" sz="1000">
                <a:solidFill>
                  <a:schemeClr val="dk1"/>
                </a:solidFill>
              </a:rPr>
              <a:t>Country/Region</a:t>
            </a:r>
            <a:endParaRPr sz="1000"/>
          </a:p>
          <a:p>
            <a:pPr indent="-1682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-US" sz="1000">
                <a:solidFill>
                  <a:schemeClr val="dk1"/>
                </a:solidFill>
              </a:rPr>
              <a:t>Lorem ipsum egestas donec nisi etiam aliquam curabitur condimentum tempor donec nullam aenean, auctor elementum ullamcorper urna tristique </a:t>
            </a:r>
            <a:endParaRPr sz="1000">
              <a:solidFill>
                <a:schemeClr val="dk1"/>
              </a:solidFill>
            </a:endParaRPr>
          </a:p>
          <a:p>
            <a:pPr indent="-1682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-US" sz="1000">
                <a:solidFill>
                  <a:schemeClr val="dk1"/>
                </a:solidFill>
              </a:rPr>
              <a:t>Lorem ipsum egestas donec nisi etiam aliquam curabitur condimentum tempor donec nullam aenean, auctor elementum ullamcorper urna tristique </a:t>
            </a:r>
            <a:endParaRPr sz="1000">
              <a:solidFill>
                <a:schemeClr val="dk1"/>
              </a:solidFill>
            </a:endParaRPr>
          </a:p>
          <a:p>
            <a:pPr indent="-1682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-US" sz="1000">
                <a:solidFill>
                  <a:schemeClr val="dk1"/>
                </a:solidFill>
              </a:rPr>
              <a:t>Lorem ipsum egestas donec nisi etiam aliquam curabitur condimentum tempor donec nullam aenean, auctor elementum ullamcorper urna tristique </a:t>
            </a:r>
            <a:endParaRPr sz="10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Company </a:t>
            </a:r>
            <a:r>
              <a:rPr i="1" lang="en-US" sz="1000">
                <a:solidFill>
                  <a:schemeClr val="dk1"/>
                </a:solidFill>
              </a:rPr>
              <a:t>(Company Description)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Position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Month YYYY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000">
                <a:solidFill>
                  <a:schemeClr val="dk1"/>
                </a:solidFill>
              </a:rPr>
              <a:t>Month YYYY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(1 year) - São Paulo, SP, Brazil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1682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-US" sz="1000">
                <a:solidFill>
                  <a:schemeClr val="dk1"/>
                </a:solidFill>
              </a:rPr>
              <a:t>Lorem ipsum egestas donec nisi etiam aliquam curabitur condimentum tempor donec nullam aenean, auctor elementum ullamcorper urna tristique suscipit in pharetra ipsum ornare lacus id,</a:t>
            </a:r>
            <a:endParaRPr sz="1000">
              <a:solidFill>
                <a:schemeClr val="dk1"/>
              </a:solidFill>
            </a:endParaRPr>
          </a:p>
          <a:p>
            <a:pPr indent="-1682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-US" sz="1000">
                <a:solidFill>
                  <a:schemeClr val="dk1"/>
                </a:solidFill>
              </a:rPr>
              <a:t>Lorem ipsum egestas donec nisi etiam aliquam curabitur condimentum tempor donec nullam aenean, auctor elementum ullamcorper urna tristique suscipit in pharetra ipsum ornare lacus id,</a:t>
            </a:r>
            <a:endParaRPr sz="1000">
              <a:solidFill>
                <a:schemeClr val="dk1"/>
              </a:solidFill>
            </a:endParaRPr>
          </a:p>
          <a:p>
            <a:pPr indent="-168275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-US" sz="1000">
                <a:solidFill>
                  <a:schemeClr val="dk1"/>
                </a:solidFill>
              </a:rPr>
              <a:t>Lorem ipsum egestas donec nisi etiam aliquam curabitur condimentum tempor donec nullam aenean, auctor elementum ullamcorper urna tristique suscipit in pharetra ipsum ornare lacus id,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Company </a:t>
            </a:r>
            <a:r>
              <a:rPr i="1" lang="en-US" sz="1000">
                <a:solidFill>
                  <a:schemeClr val="dk1"/>
                </a:solidFill>
              </a:rPr>
              <a:t>(Company Description)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Position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Month YYYY - Month YYYY (1 year) - São Paulo, SP, Brazil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168275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-US" sz="1000">
                <a:solidFill>
                  <a:schemeClr val="dk1"/>
                </a:solidFill>
              </a:rPr>
              <a:t>Lorem ipsum egestas donec nisi etiam aliquam curabitur condimentum tempor donec nullam aenean, auctor elementum ullamcorper urna tristique suscipit in pharetra ipsum ornare lacus id,</a:t>
            </a:r>
            <a:endParaRPr sz="1000">
              <a:solidFill>
                <a:schemeClr val="dk1"/>
              </a:solidFill>
            </a:endParaRPr>
          </a:p>
          <a:p>
            <a:pPr indent="-168275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-US" sz="1000">
                <a:solidFill>
                  <a:schemeClr val="dk1"/>
                </a:solidFill>
              </a:rPr>
              <a:t>Lorem ipsum egestas donec nisi etiam aliquam curabitur condimentum tempor donec nullam aenean, auctor elementum ullamcorper urna tristique suscipit in pharetra ipsum ornare lacus id,</a:t>
            </a:r>
            <a:endParaRPr sz="1000">
              <a:solidFill>
                <a:schemeClr val="dk1"/>
              </a:solidFill>
            </a:endParaRPr>
          </a:p>
          <a:p>
            <a:pPr indent="-168275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-US" sz="1000">
                <a:solidFill>
                  <a:schemeClr val="dk1"/>
                </a:solidFill>
              </a:rPr>
              <a:t>Lorem ipsum egestas donec nisi etiam aliquam curabitur condimentum tempor donec nullam aenean, auctor elementum ullamcorper urna tristique suscipit in pharetra ipsum ornare lacus id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2707858" y="187467"/>
            <a:ext cx="4680000" cy="9140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</a:rPr>
              <a:t>Position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Month YYYY - Month YYYY (1 year) - São Paulo, SP, Brazil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168275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-US" sz="1000">
                <a:solidFill>
                  <a:schemeClr val="dk1"/>
                </a:solidFill>
              </a:rPr>
              <a:t>Lorem ipsum egestas donec nisi etiam aliquam curabitur condimentum tempor donec nullam aenean, auctor elementum ullamcorper urna tristique suscipit in pharetra ipsum ornare lacus id,</a:t>
            </a:r>
            <a:endParaRPr sz="1000">
              <a:solidFill>
                <a:schemeClr val="dk1"/>
              </a:solidFill>
            </a:endParaRPr>
          </a:p>
          <a:p>
            <a:pPr indent="-168275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-US" sz="1000">
                <a:solidFill>
                  <a:schemeClr val="dk1"/>
                </a:solidFill>
              </a:rPr>
              <a:t>Lorem ipsum egestas donec nisi etiam aliquam curabitur condimentum tempor donec nullam aenean, auctor elementum ullamcorper urna tristique suscipit in pharetra ipsum ornare lacus id,</a:t>
            </a:r>
            <a:endParaRPr sz="1000">
              <a:solidFill>
                <a:schemeClr val="dk1"/>
              </a:solidFill>
            </a:endParaRPr>
          </a:p>
          <a:p>
            <a:pPr indent="-168275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-US" sz="1000">
                <a:solidFill>
                  <a:schemeClr val="dk1"/>
                </a:solidFill>
              </a:rPr>
              <a:t>Lorem ipsum egestas donec nisi etiam aliquam curabitur condimentum tempor donec nullam aenean, auctor elementum ullamcorper urna tristique suscipit in pharetra ipsum ornare lacus id</a:t>
            </a:r>
            <a:endParaRPr sz="10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0" y="0"/>
            <a:ext cx="2520000" cy="10439400"/>
          </a:xfrm>
          <a:prstGeom prst="rect">
            <a:avLst/>
          </a:prstGeom>
          <a:solidFill>
            <a:srgbClr val="293D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55119" y="187467"/>
            <a:ext cx="2411716" cy="3647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Courses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Architecture of Complex Systems (MIT, 2018)</a:t>
            </a:r>
            <a:endParaRPr/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Models in Engineering (MIT, 2018)</a:t>
            </a:r>
            <a:endParaRPr/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Model-Based Systems Engineering: Documentation and Analysis (MIT, 2018)</a:t>
            </a:r>
            <a:endParaRPr/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Quantitative Methods in Systems Engineering (MIT, 2018)</a:t>
            </a:r>
            <a:endParaRPr/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