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75" r:id="rId4"/>
    <p:sldId id="261" r:id="rId5"/>
    <p:sldId id="262" r:id="rId6"/>
    <p:sldId id="271" r:id="rId7"/>
    <p:sldId id="263" r:id="rId8"/>
    <p:sldId id="286" r:id="rId9"/>
    <p:sldId id="272" r:id="rId10"/>
    <p:sldId id="269" r:id="rId11"/>
    <p:sldId id="264" r:id="rId12"/>
    <p:sldId id="265" r:id="rId13"/>
    <p:sldId id="270" r:id="rId14"/>
    <p:sldId id="266" r:id="rId15"/>
    <p:sldId id="273" r:id="rId16"/>
    <p:sldId id="267" r:id="rId17"/>
    <p:sldId id="276" r:id="rId18"/>
    <p:sldId id="268" r:id="rId19"/>
    <p:sldId id="278" r:id="rId20"/>
    <p:sldId id="277" r:id="rId21"/>
    <p:sldId id="279" r:id="rId22"/>
    <p:sldId id="280" r:id="rId23"/>
    <p:sldId id="274" r:id="rId24"/>
    <p:sldId id="282" r:id="rId25"/>
    <p:sldId id="257" r:id="rId26"/>
    <p:sldId id="283" r:id="rId27"/>
    <p:sldId id="284" r:id="rId28"/>
    <p:sldId id="285" r:id="rId29"/>
    <p:sldId id="287" r:id="rId30"/>
    <p:sldId id="288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F37C0E-18CE-4395-94BB-B24066815BDB}" type="datetimeFigureOut">
              <a:rPr lang="es-AR" smtClean="0"/>
              <a:t>24/11/2018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6950FF-13B9-4843-AC38-B812417092D4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5400" dirty="0" smtClean="0"/>
              <a:t>Objetos compactos </a:t>
            </a:r>
            <a:r>
              <a:rPr lang="es-AR" sz="2800" dirty="0" smtClean="0"/>
              <a:t>(enana blanca, estrellas de neutrones, agujeros negros)</a:t>
            </a:r>
            <a:endParaRPr lang="es-AR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000" dirty="0" smtClean="0"/>
              <a:t>Autora: Marillán Andrea</a:t>
            </a:r>
          </a:p>
          <a:p>
            <a:r>
              <a:rPr lang="es-AR" sz="2000" dirty="0" smtClean="0"/>
              <a:t>Introducción a partículas, astrofísica y cosmología</a:t>
            </a:r>
          </a:p>
          <a:p>
            <a:r>
              <a:rPr lang="es-AR" sz="2000" dirty="0" smtClean="0"/>
              <a:t>Hernán Asorey</a:t>
            </a:r>
          </a:p>
          <a:p>
            <a:r>
              <a:rPr lang="es-AR" sz="2000" dirty="0" smtClean="0"/>
              <a:t>Profesorado de nivel medio y superior en Física</a:t>
            </a:r>
          </a:p>
          <a:p>
            <a:r>
              <a:rPr lang="es-AR" sz="2000" dirty="0" smtClean="0"/>
              <a:t>Universidad Nacional de Río Negro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73751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32" y="2132856"/>
            <a:ext cx="6565236" cy="3676532"/>
          </a:xfrm>
        </p:spPr>
      </p:pic>
    </p:spTree>
    <p:extLst>
      <p:ext uri="{BB962C8B-B14F-4D97-AF65-F5344CB8AC3E}">
        <p14:creationId xmlns:p14="http://schemas.microsoft.com/office/powerpoint/2010/main" val="135464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Enana Blanca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</a:t>
            </a:r>
            <a:r>
              <a:rPr lang="es-AR" dirty="0" smtClean="0"/>
              <a:t>Hasta qué punto puede comprimirse?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182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Cuando los electrones logran velocidades cercanas a c, la presión de degeneración no puede soportar el colapso.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824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99678"/>
            <a:ext cx="3816424" cy="5207829"/>
          </a:xfrm>
        </p:spPr>
      </p:pic>
    </p:spTree>
    <p:extLst>
      <p:ext uri="{BB962C8B-B14F-4D97-AF65-F5344CB8AC3E}">
        <p14:creationId xmlns:p14="http://schemas.microsoft.com/office/powerpoint/2010/main" val="356634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¿Qué sucede cuando una enana blanca esta cerca de otra estrella?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887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88381"/>
            <a:ext cx="5616624" cy="5743125"/>
          </a:xfrm>
        </p:spPr>
      </p:pic>
    </p:spTree>
    <p:extLst>
      <p:ext uri="{BB962C8B-B14F-4D97-AF65-F5344CB8AC3E}">
        <p14:creationId xmlns:p14="http://schemas.microsoft.com/office/powerpoint/2010/main" val="15935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Estrellas de neutrones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¿Qué es una estrellas de neutrones?</a:t>
            </a:r>
          </a:p>
          <a:p>
            <a:endParaRPr lang="es-AR" dirty="0"/>
          </a:p>
          <a:p>
            <a:r>
              <a:rPr lang="es-AR" dirty="0" smtClean="0"/>
              <a:t>¿Qué le sucede a una estrella cuando esta en un sistema binario?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725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79" y="1412776"/>
            <a:ext cx="6861113" cy="5232600"/>
          </a:xfrm>
        </p:spPr>
      </p:pic>
    </p:spTree>
    <p:extLst>
      <p:ext uri="{BB962C8B-B14F-4D97-AF65-F5344CB8AC3E}">
        <p14:creationId xmlns:p14="http://schemas.microsoft.com/office/powerpoint/2010/main" val="264210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Estrellas de neutrones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Fueron descubiertas en 1967 por Bell </a:t>
            </a:r>
            <a:r>
              <a:rPr lang="es-AR" dirty="0" err="1" smtClean="0"/>
              <a:t>Burnell</a:t>
            </a:r>
            <a:r>
              <a:rPr lang="es-AR" dirty="0" smtClean="0"/>
              <a:t>, usando un radio telescopio.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061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3021012"/>
            <a:ext cx="5514975" cy="1866900"/>
          </a:xfrm>
        </p:spPr>
      </p:pic>
    </p:spTree>
    <p:extLst>
      <p:ext uri="{BB962C8B-B14F-4D97-AF65-F5344CB8AC3E}">
        <p14:creationId xmlns:p14="http://schemas.microsoft.com/office/powerpoint/2010/main" val="84169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Introducción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presencia de ciertas estrellas se deben a la </a:t>
            </a:r>
            <a:r>
              <a:rPr lang="es-AR" dirty="0" smtClean="0"/>
              <a:t>muerte </a:t>
            </a:r>
            <a:r>
              <a:rPr lang="es-AR" dirty="0"/>
              <a:t>de otras</a:t>
            </a:r>
            <a:r>
              <a:rPr lang="es-AR" dirty="0" smtClean="0"/>
              <a:t>.</a:t>
            </a:r>
          </a:p>
          <a:p>
            <a:r>
              <a:rPr lang="es-AR" dirty="0" smtClean="0"/>
              <a:t>Características de los remanentes estelares:</a:t>
            </a:r>
          </a:p>
          <a:p>
            <a:r>
              <a:rPr lang="es-AR" dirty="0" smtClean="0"/>
              <a:t>Enanas Blancas </a:t>
            </a:r>
          </a:p>
          <a:p>
            <a:r>
              <a:rPr lang="es-AR" dirty="0" smtClean="0"/>
              <a:t>Estrellas de Neutrones ó Neutrónicas.</a:t>
            </a:r>
          </a:p>
        </p:txBody>
      </p:sp>
    </p:spTree>
    <p:extLst>
      <p:ext uri="{BB962C8B-B14F-4D97-AF65-F5344CB8AC3E}">
        <p14:creationId xmlns:p14="http://schemas.microsoft.com/office/powerpoint/2010/main" val="52173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7" y="1600200"/>
            <a:ext cx="4708525" cy="4708525"/>
          </a:xfrm>
        </p:spPr>
      </p:pic>
    </p:spTree>
    <p:extLst>
      <p:ext uri="{BB962C8B-B14F-4D97-AF65-F5344CB8AC3E}">
        <p14:creationId xmlns:p14="http://schemas.microsoft.com/office/powerpoint/2010/main" val="408717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34182"/>
            <a:ext cx="6552728" cy="4680520"/>
          </a:xfrm>
        </p:spPr>
      </p:pic>
    </p:spTree>
    <p:extLst>
      <p:ext uri="{BB962C8B-B14F-4D97-AF65-F5344CB8AC3E}">
        <p14:creationId xmlns:p14="http://schemas.microsoft.com/office/powerpoint/2010/main" val="332011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¿Qué le sucede cuando esta en un sistema binario?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607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10117"/>
            <a:ext cx="7751196" cy="4355187"/>
          </a:xfrm>
        </p:spPr>
      </p:pic>
    </p:spTree>
    <p:extLst>
      <p:ext uri="{BB962C8B-B14F-4D97-AF65-F5344CB8AC3E}">
        <p14:creationId xmlns:p14="http://schemas.microsoft.com/office/powerpoint/2010/main" val="180970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Agujero negro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¿Qué es un agujero negro?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435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7" y="1196752"/>
            <a:ext cx="7692333" cy="5184576"/>
          </a:xfrm>
        </p:spPr>
      </p:pic>
    </p:spTree>
    <p:extLst>
      <p:ext uri="{BB962C8B-B14F-4D97-AF65-F5344CB8AC3E}">
        <p14:creationId xmlns:p14="http://schemas.microsoft.com/office/powerpoint/2010/main" val="1935537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30" y="1556792"/>
            <a:ext cx="6874338" cy="4824536"/>
          </a:xfrm>
        </p:spPr>
      </p:pic>
    </p:spTree>
    <p:extLst>
      <p:ext uri="{BB962C8B-B14F-4D97-AF65-F5344CB8AC3E}">
        <p14:creationId xmlns:p14="http://schemas.microsoft.com/office/powerpoint/2010/main" val="807098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superficie de un agujero negro es el radio al cual la velocidad de escape es igual a c.</a:t>
            </a:r>
          </a:p>
          <a:p>
            <a:endParaRPr lang="es-AR" dirty="0"/>
          </a:p>
          <a:p>
            <a:r>
              <a:rPr lang="es-AR" dirty="0" smtClean="0"/>
              <a:t>El limite de la </a:t>
            </a:r>
            <a:r>
              <a:rPr lang="es-AR" dirty="0" err="1" smtClean="0"/>
              <a:t>presion</a:t>
            </a:r>
            <a:r>
              <a:rPr lang="es-AR" dirty="0" smtClean="0"/>
              <a:t> de </a:t>
            </a:r>
            <a:r>
              <a:rPr lang="es-AR" dirty="0" err="1" smtClean="0"/>
              <a:t>degeneracion</a:t>
            </a:r>
            <a:r>
              <a:rPr lang="es-AR" dirty="0" smtClean="0"/>
              <a:t> para que una estrella de neutrones pueda soportar el colapso gravitacional es ~ 3 masas solares.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971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" y="1700808"/>
            <a:ext cx="7689426" cy="4320480"/>
          </a:xfrm>
        </p:spPr>
      </p:pic>
    </p:spTree>
    <p:extLst>
      <p:ext uri="{BB962C8B-B14F-4D97-AF65-F5344CB8AC3E}">
        <p14:creationId xmlns:p14="http://schemas.microsoft.com/office/powerpoint/2010/main" val="3355908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reportan sistemas binarios con emisiones en rayos X que </a:t>
            </a:r>
            <a:r>
              <a:rPr lang="es-AR" dirty="0" err="1" smtClean="0"/>
              <a:t>podrian</a:t>
            </a:r>
            <a:r>
              <a:rPr lang="es-AR" dirty="0" smtClean="0"/>
              <a:t> exceder las 3 masas solares.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016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22462"/>
            <a:ext cx="7239000" cy="4064000"/>
          </a:xfrm>
        </p:spPr>
      </p:pic>
    </p:spTree>
    <p:extLst>
      <p:ext uri="{BB962C8B-B14F-4D97-AF65-F5344CB8AC3E}">
        <p14:creationId xmlns:p14="http://schemas.microsoft.com/office/powerpoint/2010/main" val="1883030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Destellos de rayos gamma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913"/>
            <a:ext cx="8229600" cy="4143099"/>
          </a:xfrm>
        </p:spPr>
      </p:pic>
    </p:spTree>
    <p:extLst>
      <p:ext uri="{BB962C8B-B14F-4D97-AF65-F5344CB8AC3E}">
        <p14:creationId xmlns:p14="http://schemas.microsoft.com/office/powerpoint/2010/main" val="159502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Nacimiento y Muerte de una estrella.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s-AR" dirty="0" smtClean="0"/>
              <a:t>Características de las estrellas:</a:t>
            </a:r>
          </a:p>
          <a:p>
            <a:pPr marL="137160" indent="0">
              <a:buNone/>
            </a:pPr>
            <a:r>
              <a:rPr lang="es-AR" dirty="0" smtClean="0"/>
              <a:t>¿De qué dependen las características de las estrellas?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92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Estrella Naciente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Trata de equilibrar la fuerza gravitatoria que intenta comprimirla , con la presión de radiación que intenta expandirla.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3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3688479" cy="3960440"/>
          </a:xfrm>
        </p:spPr>
      </p:pic>
    </p:spTree>
    <p:extLst>
      <p:ext uri="{BB962C8B-B14F-4D97-AF65-F5344CB8AC3E}">
        <p14:creationId xmlns:p14="http://schemas.microsoft.com/office/powerpoint/2010/main" val="293140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Enanas blancas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</a:t>
            </a:r>
            <a:r>
              <a:rPr lang="es-AR" dirty="0" smtClean="0"/>
              <a:t>Qué es una enana blanca?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24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7954"/>
            <a:ext cx="7392699" cy="5537389"/>
          </a:xfrm>
        </p:spPr>
      </p:pic>
    </p:spTree>
    <p:extLst>
      <p:ext uri="{BB962C8B-B14F-4D97-AF65-F5344CB8AC3E}">
        <p14:creationId xmlns:p14="http://schemas.microsoft.com/office/powerpoint/2010/main" val="56943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54200"/>
            <a:ext cx="5257800" cy="4200525"/>
          </a:xfrm>
        </p:spPr>
      </p:pic>
    </p:spTree>
    <p:extLst>
      <p:ext uri="{BB962C8B-B14F-4D97-AF65-F5344CB8AC3E}">
        <p14:creationId xmlns:p14="http://schemas.microsoft.com/office/powerpoint/2010/main" val="136531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277</TotalTime>
  <Words>286</Words>
  <Application>Microsoft Office PowerPoint</Application>
  <PresentationFormat>Presentación en pantalla (4:3)</PresentationFormat>
  <Paragraphs>36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Vértice</vt:lpstr>
      <vt:lpstr>Objetos compactos (enana blanca, estrellas de neutrones, agujeros negros)</vt:lpstr>
      <vt:lpstr>Introducción </vt:lpstr>
      <vt:lpstr>Presentación de PowerPoint</vt:lpstr>
      <vt:lpstr>Nacimiento y Muerte de una estrella. </vt:lpstr>
      <vt:lpstr>Estrella Naciente</vt:lpstr>
      <vt:lpstr>Presentación de PowerPoint</vt:lpstr>
      <vt:lpstr>Enanas blancas </vt:lpstr>
      <vt:lpstr>Presentación de PowerPoint</vt:lpstr>
      <vt:lpstr>Presentación de PowerPoint</vt:lpstr>
      <vt:lpstr>Presentación de PowerPoint</vt:lpstr>
      <vt:lpstr>Enana Blanca</vt:lpstr>
      <vt:lpstr>Presentación de PowerPoint</vt:lpstr>
      <vt:lpstr>Presentación de PowerPoint</vt:lpstr>
      <vt:lpstr>Presentación de PowerPoint</vt:lpstr>
      <vt:lpstr>Presentación de PowerPoint</vt:lpstr>
      <vt:lpstr>Estrellas de neutrones</vt:lpstr>
      <vt:lpstr>Presentación de PowerPoint</vt:lpstr>
      <vt:lpstr>Estrellas de neutrones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Agujero negro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Destellos de rayos gamma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Objetos compactos (enana blanca, estrellas de neutrones, agujeros negros)</dc:title>
  <dc:creator>helio</dc:creator>
  <cp:lastModifiedBy>helio</cp:lastModifiedBy>
  <cp:revision>14</cp:revision>
  <dcterms:created xsi:type="dcterms:W3CDTF">2018-11-24T14:46:54Z</dcterms:created>
  <dcterms:modified xsi:type="dcterms:W3CDTF">2018-11-24T19:24:51Z</dcterms:modified>
</cp:coreProperties>
</file>