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34" name="Group 2"/>
          <p:cNvGrpSpPr>
            <a:grpSpLocks/>
          </p:cNvGrpSpPr>
          <p:nvPr/>
        </p:nvGrpSpPr>
        <p:grpSpPr bwMode="auto">
          <a:xfrm>
            <a:off x="-633413" y="798513"/>
            <a:ext cx="7542213" cy="6029325"/>
            <a:chOff x="-384" y="480"/>
            <a:chExt cx="4751" cy="3798"/>
          </a:xfrm>
        </p:grpSpPr>
        <p:grpSp>
          <p:nvGrpSpPr>
            <p:cNvPr id="172035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72036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72037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2 w 3271"/>
                    <a:gd name="T1" fmla="*/ 1990 h 3075"/>
                    <a:gd name="T2" fmla="*/ 186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09 w 3271"/>
                    <a:gd name="T13" fmla="*/ 216 h 3075"/>
                    <a:gd name="T14" fmla="*/ 508 w 3271"/>
                    <a:gd name="T15" fmla="*/ 42 h 3075"/>
                    <a:gd name="T16" fmla="*/ 891 w 3271"/>
                    <a:gd name="T17" fmla="*/ 6 h 3075"/>
                    <a:gd name="T18" fmla="*/ 1334 w 3271"/>
                    <a:gd name="T19" fmla="*/ 102 h 3075"/>
                    <a:gd name="T20" fmla="*/ 1806 w 3271"/>
                    <a:gd name="T21" fmla="*/ 324 h 3075"/>
                    <a:gd name="T22" fmla="*/ 2272 w 3271"/>
                    <a:gd name="T23" fmla="*/ 659 h 3075"/>
                    <a:gd name="T24" fmla="*/ 2769 w 3271"/>
                    <a:gd name="T25" fmla="*/ 1187 h 3075"/>
                    <a:gd name="T26" fmla="*/ 3085 w 3271"/>
                    <a:gd name="T27" fmla="*/ 1702 h 3075"/>
                    <a:gd name="T28" fmla="*/ 3205 w 3271"/>
                    <a:gd name="T29" fmla="*/ 2008 h 3075"/>
                    <a:gd name="T30" fmla="*/ 3259 w 3271"/>
                    <a:gd name="T31" fmla="*/ 2302 h 3075"/>
                    <a:gd name="T32" fmla="*/ 3253 w 3271"/>
                    <a:gd name="T33" fmla="*/ 2565 h 3075"/>
                    <a:gd name="T34" fmla="*/ 3187 w 3271"/>
                    <a:gd name="T35" fmla="*/ 2781 h 3075"/>
                    <a:gd name="T36" fmla="*/ 3068 w 3271"/>
                    <a:gd name="T37" fmla="*/ 2961 h 3075"/>
                    <a:gd name="T38" fmla="*/ 2918 w 3271"/>
                    <a:gd name="T39" fmla="*/ 3075 h 3075"/>
                    <a:gd name="T40" fmla="*/ 3068 w 3271"/>
                    <a:gd name="T41" fmla="*/ 2967 h 3075"/>
                    <a:gd name="T42" fmla="*/ 3193 w 3271"/>
                    <a:gd name="T43" fmla="*/ 2787 h 3075"/>
                    <a:gd name="T44" fmla="*/ 3259 w 3271"/>
                    <a:gd name="T45" fmla="*/ 2565 h 3075"/>
                    <a:gd name="T46" fmla="*/ 3265 w 3271"/>
                    <a:gd name="T47" fmla="*/ 2302 h 3075"/>
                    <a:gd name="T48" fmla="*/ 3211 w 3271"/>
                    <a:gd name="T49" fmla="*/ 2008 h 3075"/>
                    <a:gd name="T50" fmla="*/ 3091 w 3271"/>
                    <a:gd name="T51" fmla="*/ 1702 h 3075"/>
                    <a:gd name="T52" fmla="*/ 2775 w 3271"/>
                    <a:gd name="T53" fmla="*/ 1181 h 3075"/>
                    <a:gd name="T54" fmla="*/ 2278 w 3271"/>
                    <a:gd name="T55" fmla="*/ 653 h 3075"/>
                    <a:gd name="T56" fmla="*/ 1806 w 3271"/>
                    <a:gd name="T57" fmla="*/ 318 h 3075"/>
                    <a:gd name="T58" fmla="*/ 1334 w 3271"/>
                    <a:gd name="T59" fmla="*/ 96 h 3075"/>
                    <a:gd name="T60" fmla="*/ 891 w 3271"/>
                    <a:gd name="T61" fmla="*/ 0 h 3075"/>
                    <a:gd name="T62" fmla="*/ 502 w 3271"/>
                    <a:gd name="T63" fmla="*/ 36 h 3075"/>
                    <a:gd name="T64" fmla="*/ 204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0 w 3271"/>
                    <a:gd name="T75" fmla="*/ 1474 h 3075"/>
                    <a:gd name="T76" fmla="*/ 353 w 3271"/>
                    <a:gd name="T77" fmla="*/ 1786 h 3075"/>
                    <a:gd name="T78" fmla="*/ 849 w 3271"/>
                    <a:gd name="T79" fmla="*/ 2380 h 3075"/>
                    <a:gd name="T80" fmla="*/ 1244 w 3271"/>
                    <a:gd name="T81" fmla="*/ 2709 h 3075"/>
                    <a:gd name="T82" fmla="*/ 1656 w 3271"/>
                    <a:gd name="T83" fmla="*/ 2961 h 3075"/>
                    <a:gd name="T84" fmla="*/ 1937 w 3271"/>
                    <a:gd name="T85" fmla="*/ 3075 h 3075"/>
                    <a:gd name="T86" fmla="*/ 1525 w 3271"/>
                    <a:gd name="T87" fmla="*/ 2889 h 3075"/>
                    <a:gd name="T88" fmla="*/ 1118 w 3271"/>
                    <a:gd name="T89" fmla="*/ 2607 h 3075"/>
                    <a:gd name="T90" fmla="*/ 849 w 3271"/>
                    <a:gd name="T91" fmla="*/ 2380 h 30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2038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72039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46 w 3952"/>
                      <a:gd name="T1" fmla="*/ 2860 h 3501"/>
                      <a:gd name="T2" fmla="*/ 3910 w 3952"/>
                      <a:gd name="T3" fmla="*/ 2614 h 3501"/>
                      <a:gd name="T4" fmla="*/ 3839 w 3952"/>
                      <a:gd name="T5" fmla="*/ 2368 h 3501"/>
                      <a:gd name="T6" fmla="*/ 3731 w 3952"/>
                      <a:gd name="T7" fmla="*/ 2110 h 3501"/>
                      <a:gd name="T8" fmla="*/ 3593 w 3952"/>
                      <a:gd name="T9" fmla="*/ 1853 h 3501"/>
                      <a:gd name="T10" fmla="*/ 3432 w 3952"/>
                      <a:gd name="T11" fmla="*/ 1595 h 3501"/>
                      <a:gd name="T12" fmla="*/ 3241 w 3952"/>
                      <a:gd name="T13" fmla="*/ 1343 h 3501"/>
                      <a:gd name="T14" fmla="*/ 3025 w 3952"/>
                      <a:gd name="T15" fmla="*/ 1103 h 3501"/>
                      <a:gd name="T16" fmla="*/ 2721 w 3952"/>
                      <a:gd name="T17" fmla="*/ 815 h 3501"/>
                      <a:gd name="T18" fmla="*/ 2332 w 3952"/>
                      <a:gd name="T19" fmla="*/ 522 h 3501"/>
                      <a:gd name="T20" fmla="*/ 1943 w 3952"/>
                      <a:gd name="T21" fmla="*/ 288 h 3501"/>
                      <a:gd name="T22" fmla="*/ 1555 w 3952"/>
                      <a:gd name="T23" fmla="*/ 126 h 3501"/>
                      <a:gd name="T24" fmla="*/ 1184 w 3952"/>
                      <a:gd name="T25" fmla="*/ 24 h 3501"/>
                      <a:gd name="T26" fmla="*/ 837 w 3952"/>
                      <a:gd name="T27" fmla="*/ 0 h 3501"/>
                      <a:gd name="T28" fmla="*/ 526 w 3952"/>
                      <a:gd name="T29" fmla="*/ 48 h 3501"/>
                      <a:gd name="T30" fmla="*/ 263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69 w 3952"/>
                      <a:gd name="T39" fmla="*/ 174 h 3501"/>
                      <a:gd name="T40" fmla="*/ 526 w 3952"/>
                      <a:gd name="T41" fmla="*/ 48 h 3501"/>
                      <a:gd name="T42" fmla="*/ 837 w 3952"/>
                      <a:gd name="T43" fmla="*/ 6 h 3501"/>
                      <a:gd name="T44" fmla="*/ 1184 w 3952"/>
                      <a:gd name="T45" fmla="*/ 30 h 3501"/>
                      <a:gd name="T46" fmla="*/ 1555 w 3952"/>
                      <a:gd name="T47" fmla="*/ 132 h 3501"/>
                      <a:gd name="T48" fmla="*/ 1943 w 3952"/>
                      <a:gd name="T49" fmla="*/ 294 h 3501"/>
                      <a:gd name="T50" fmla="*/ 2332 w 3952"/>
                      <a:gd name="T51" fmla="*/ 528 h 3501"/>
                      <a:gd name="T52" fmla="*/ 2715 w 3952"/>
                      <a:gd name="T53" fmla="*/ 821 h 3501"/>
                      <a:gd name="T54" fmla="*/ 3127 w 3952"/>
                      <a:gd name="T55" fmla="*/ 1223 h 3501"/>
                      <a:gd name="T56" fmla="*/ 3336 w 3952"/>
                      <a:gd name="T57" fmla="*/ 1469 h 3501"/>
                      <a:gd name="T58" fmla="*/ 3510 w 3952"/>
                      <a:gd name="T59" fmla="*/ 1727 h 3501"/>
                      <a:gd name="T60" fmla="*/ 3665 w 3952"/>
                      <a:gd name="T61" fmla="*/ 1984 h 3501"/>
                      <a:gd name="T62" fmla="*/ 3785 w 3952"/>
                      <a:gd name="T63" fmla="*/ 2236 h 3501"/>
                      <a:gd name="T64" fmla="*/ 3875 w 3952"/>
                      <a:gd name="T65" fmla="*/ 2494 h 3501"/>
                      <a:gd name="T66" fmla="*/ 3934 w 3952"/>
                      <a:gd name="T67" fmla="*/ 2740 h 3501"/>
                      <a:gd name="T68" fmla="*/ 3952 w 3952"/>
                      <a:gd name="T69" fmla="*/ 2973 h 3501"/>
                      <a:gd name="T70" fmla="*/ 3922 w 3952"/>
                      <a:gd name="T71" fmla="*/ 3255 h 3501"/>
                      <a:gd name="T72" fmla="*/ 3833 w 3952"/>
                      <a:gd name="T73" fmla="*/ 3501 h 3501"/>
                      <a:gd name="T74" fmla="*/ 3886 w 3952"/>
                      <a:gd name="T75" fmla="*/ 3387 h 3501"/>
                      <a:gd name="T76" fmla="*/ 3946 w 3952"/>
                      <a:gd name="T77" fmla="*/ 3123 h 3501"/>
                      <a:gd name="T78" fmla="*/ 3952 w 3952"/>
                      <a:gd name="T79" fmla="*/ 2973 h 3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040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76 w 3791"/>
                      <a:gd name="T1" fmla="*/ 2416 h 3363"/>
                      <a:gd name="T2" fmla="*/ 419 w 3791"/>
                      <a:gd name="T3" fmla="*/ 2062 h 3363"/>
                      <a:gd name="T4" fmla="*/ 215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39 w 3791"/>
                      <a:gd name="T15" fmla="*/ 246 h 3363"/>
                      <a:gd name="T16" fmla="*/ 580 w 3791"/>
                      <a:gd name="T17" fmla="*/ 48 h 3363"/>
                      <a:gd name="T18" fmla="*/ 1028 w 3791"/>
                      <a:gd name="T19" fmla="*/ 6 h 3363"/>
                      <a:gd name="T20" fmla="*/ 1543 w 3791"/>
                      <a:gd name="T21" fmla="*/ 120 h 3363"/>
                      <a:gd name="T22" fmla="*/ 2087 w 3791"/>
                      <a:gd name="T23" fmla="*/ 378 h 3363"/>
                      <a:gd name="T24" fmla="*/ 2631 w 3791"/>
                      <a:gd name="T25" fmla="*/ 773 h 3363"/>
                      <a:gd name="T26" fmla="*/ 3115 w 3791"/>
                      <a:gd name="T27" fmla="*/ 1265 h 3363"/>
                      <a:gd name="T28" fmla="*/ 3378 w 3791"/>
                      <a:gd name="T29" fmla="*/ 1625 h 3363"/>
                      <a:gd name="T30" fmla="*/ 3582 w 3791"/>
                      <a:gd name="T31" fmla="*/ 1984 h 3363"/>
                      <a:gd name="T32" fmla="*/ 3719 w 3791"/>
                      <a:gd name="T33" fmla="*/ 2344 h 3363"/>
                      <a:gd name="T34" fmla="*/ 3785 w 3791"/>
                      <a:gd name="T35" fmla="*/ 2686 h 3363"/>
                      <a:gd name="T36" fmla="*/ 3749 w 3791"/>
                      <a:gd name="T37" fmla="*/ 3105 h 3363"/>
                      <a:gd name="T38" fmla="*/ 3629 w 3791"/>
                      <a:gd name="T39" fmla="*/ 3363 h 3363"/>
                      <a:gd name="T40" fmla="*/ 3779 w 3791"/>
                      <a:gd name="T41" fmla="*/ 2967 h 3363"/>
                      <a:gd name="T42" fmla="*/ 3791 w 3791"/>
                      <a:gd name="T43" fmla="*/ 2794 h 3363"/>
                      <a:gd name="T44" fmla="*/ 3749 w 3791"/>
                      <a:gd name="T45" fmla="*/ 2458 h 3363"/>
                      <a:gd name="T46" fmla="*/ 3635 w 3791"/>
                      <a:gd name="T47" fmla="*/ 2104 h 3363"/>
                      <a:gd name="T48" fmla="*/ 3456 w 3791"/>
                      <a:gd name="T49" fmla="*/ 1739 h 3363"/>
                      <a:gd name="T50" fmla="*/ 3211 w 3791"/>
                      <a:gd name="T51" fmla="*/ 1385 h 3363"/>
                      <a:gd name="T52" fmla="*/ 2804 w 3791"/>
                      <a:gd name="T53" fmla="*/ 929 h 3363"/>
                      <a:gd name="T54" fmla="*/ 2272 w 3791"/>
                      <a:gd name="T55" fmla="*/ 492 h 3363"/>
                      <a:gd name="T56" fmla="*/ 1722 w 3791"/>
                      <a:gd name="T57" fmla="*/ 192 h 3363"/>
                      <a:gd name="T58" fmla="*/ 1190 w 3791"/>
                      <a:gd name="T59" fmla="*/ 24 h 3363"/>
                      <a:gd name="T60" fmla="*/ 717 w 3791"/>
                      <a:gd name="T61" fmla="*/ 12 h 3363"/>
                      <a:gd name="T62" fmla="*/ 335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1 w 3791"/>
                      <a:gd name="T73" fmla="*/ 1583 h 3363"/>
                      <a:gd name="T74" fmla="*/ 341 w 3791"/>
                      <a:gd name="T75" fmla="*/ 1942 h 3363"/>
                      <a:gd name="T76" fmla="*/ 580 w 3791"/>
                      <a:gd name="T77" fmla="*/ 2302 h 3363"/>
                      <a:gd name="T78" fmla="*/ 987 w 3791"/>
                      <a:gd name="T79" fmla="*/ 2758 h 3363"/>
                      <a:gd name="T80" fmla="*/ 1596 w 3791"/>
                      <a:gd name="T81" fmla="*/ 3237 h 3363"/>
                      <a:gd name="T82" fmla="*/ 1596 w 3791"/>
                      <a:gd name="T83" fmla="*/ 3237 h 3363"/>
                      <a:gd name="T84" fmla="*/ 993 w 3791"/>
                      <a:gd name="T85" fmla="*/ 2758 h 3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041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38 w 3527"/>
                      <a:gd name="T1" fmla="*/ 2146 h 3225"/>
                      <a:gd name="T2" fmla="*/ 317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7 w 3527"/>
                      <a:gd name="T15" fmla="*/ 150 h 3225"/>
                      <a:gd name="T16" fmla="*/ 669 w 3527"/>
                      <a:gd name="T17" fmla="*/ 12 h 3225"/>
                      <a:gd name="T18" fmla="*/ 1112 w 3527"/>
                      <a:gd name="T19" fmla="*/ 24 h 3225"/>
                      <a:gd name="T20" fmla="*/ 1608 w 3527"/>
                      <a:gd name="T21" fmla="*/ 174 h 3225"/>
                      <a:gd name="T22" fmla="*/ 2116 w 3527"/>
                      <a:gd name="T23" fmla="*/ 456 h 3225"/>
                      <a:gd name="T24" fmla="*/ 2613 w 3527"/>
                      <a:gd name="T25" fmla="*/ 857 h 3225"/>
                      <a:gd name="T26" fmla="*/ 3073 w 3527"/>
                      <a:gd name="T27" fmla="*/ 1391 h 3225"/>
                      <a:gd name="T28" fmla="*/ 3276 w 3527"/>
                      <a:gd name="T29" fmla="*/ 1726 h 3225"/>
                      <a:gd name="T30" fmla="*/ 3426 w 3527"/>
                      <a:gd name="T31" fmla="*/ 2062 h 3225"/>
                      <a:gd name="T32" fmla="*/ 3509 w 3527"/>
                      <a:gd name="T33" fmla="*/ 2386 h 3225"/>
                      <a:gd name="T34" fmla="*/ 3521 w 3527"/>
                      <a:gd name="T35" fmla="*/ 2680 h 3225"/>
                      <a:gd name="T36" fmla="*/ 3474 w 3527"/>
                      <a:gd name="T37" fmla="*/ 2931 h 3225"/>
                      <a:gd name="T38" fmla="*/ 3360 w 3527"/>
                      <a:gd name="T39" fmla="*/ 3141 h 3225"/>
                      <a:gd name="T40" fmla="*/ 3282 w 3527"/>
                      <a:gd name="T41" fmla="*/ 3225 h 3225"/>
                      <a:gd name="T42" fmla="*/ 3312 w 3527"/>
                      <a:gd name="T43" fmla="*/ 3201 h 3225"/>
                      <a:gd name="T44" fmla="*/ 3444 w 3527"/>
                      <a:gd name="T45" fmla="*/ 3009 h 3225"/>
                      <a:gd name="T46" fmla="*/ 3515 w 3527"/>
                      <a:gd name="T47" fmla="*/ 2769 h 3225"/>
                      <a:gd name="T48" fmla="*/ 3521 w 3527"/>
                      <a:gd name="T49" fmla="*/ 2488 h 3225"/>
                      <a:gd name="T50" fmla="*/ 3462 w 3527"/>
                      <a:gd name="T51" fmla="*/ 2170 h 3225"/>
                      <a:gd name="T52" fmla="*/ 3336 w 3527"/>
                      <a:gd name="T53" fmla="*/ 1834 h 3225"/>
                      <a:gd name="T54" fmla="*/ 3145 w 3527"/>
                      <a:gd name="T55" fmla="*/ 1499 h 3225"/>
                      <a:gd name="T56" fmla="*/ 2816 w 3527"/>
                      <a:gd name="T57" fmla="*/ 1061 h 3225"/>
                      <a:gd name="T58" fmla="*/ 2284 w 3527"/>
                      <a:gd name="T59" fmla="*/ 575 h 3225"/>
                      <a:gd name="T60" fmla="*/ 1775 w 3527"/>
                      <a:gd name="T61" fmla="*/ 252 h 3225"/>
                      <a:gd name="T62" fmla="*/ 1273 w 3527"/>
                      <a:gd name="T63" fmla="*/ 60 h 3225"/>
                      <a:gd name="T64" fmla="*/ 807 w 3527"/>
                      <a:gd name="T65" fmla="*/ 0 h 3225"/>
                      <a:gd name="T66" fmla="*/ 418 w 3527"/>
                      <a:gd name="T67" fmla="*/ 84 h 3225"/>
                      <a:gd name="T68" fmla="*/ 167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1 w 3527"/>
                      <a:gd name="T79" fmla="*/ 1708 h 3225"/>
                      <a:gd name="T80" fmla="*/ 454 w 3527"/>
                      <a:gd name="T81" fmla="*/ 2038 h 3225"/>
                      <a:gd name="T82" fmla="*/ 914 w 3527"/>
                      <a:gd name="T83" fmla="*/ 2572 h 3225"/>
                      <a:gd name="T84" fmla="*/ 1255 w 3527"/>
                      <a:gd name="T85" fmla="*/ 2865 h 3225"/>
                      <a:gd name="T86" fmla="*/ 1608 w 3527"/>
                      <a:gd name="T87" fmla="*/ 3099 h 3225"/>
                      <a:gd name="T88" fmla="*/ 1853 w 3527"/>
                      <a:gd name="T89" fmla="*/ 3225 h 3225"/>
                      <a:gd name="T90" fmla="*/ 1494 w 3527"/>
                      <a:gd name="T91" fmla="*/ 3027 h 3225"/>
                      <a:gd name="T92" fmla="*/ 1142 w 3527"/>
                      <a:gd name="T93" fmla="*/ 2769 h 3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2042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72043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45 w 4251"/>
                        <a:gd name="T1" fmla="*/ 3237 h 3794"/>
                        <a:gd name="T2" fmla="*/ 4203 w 4251"/>
                        <a:gd name="T3" fmla="*/ 2961 h 3794"/>
                        <a:gd name="T4" fmla="*/ 4120 w 4251"/>
                        <a:gd name="T5" fmla="*/ 2679 h 3794"/>
                        <a:gd name="T6" fmla="*/ 4000 w 4251"/>
                        <a:gd name="T7" fmla="*/ 2391 h 3794"/>
                        <a:gd name="T8" fmla="*/ 3845 w 4251"/>
                        <a:gd name="T9" fmla="*/ 2098 h 3794"/>
                        <a:gd name="T10" fmla="*/ 3659 w 4251"/>
                        <a:gd name="T11" fmla="*/ 1810 h 3794"/>
                        <a:gd name="T12" fmla="*/ 3438 w 4251"/>
                        <a:gd name="T13" fmla="*/ 1528 h 3794"/>
                        <a:gd name="T14" fmla="*/ 3193 w 4251"/>
                        <a:gd name="T15" fmla="*/ 1252 h 3794"/>
                        <a:gd name="T16" fmla="*/ 2858 w 4251"/>
                        <a:gd name="T17" fmla="*/ 935 h 3794"/>
                        <a:gd name="T18" fmla="*/ 2434 w 4251"/>
                        <a:gd name="T19" fmla="*/ 605 h 3794"/>
                        <a:gd name="T20" fmla="*/ 1991 w 4251"/>
                        <a:gd name="T21" fmla="*/ 341 h 3794"/>
                        <a:gd name="T22" fmla="*/ 1549 w 4251"/>
                        <a:gd name="T23" fmla="*/ 143 h 3794"/>
                        <a:gd name="T24" fmla="*/ 1124 w 4251"/>
                        <a:gd name="T25" fmla="*/ 35 h 3794"/>
                        <a:gd name="T26" fmla="*/ 741 w 4251"/>
                        <a:gd name="T27" fmla="*/ 0 h 3794"/>
                        <a:gd name="T28" fmla="*/ 401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3 w 4251"/>
                        <a:gd name="T35" fmla="*/ 101 h 3794"/>
                        <a:gd name="T36" fmla="*/ 586 w 4251"/>
                        <a:gd name="T37" fmla="*/ 18 h 3794"/>
                        <a:gd name="T38" fmla="*/ 957 w 4251"/>
                        <a:gd name="T39" fmla="*/ 18 h 3794"/>
                        <a:gd name="T40" fmla="*/ 1357 w 4251"/>
                        <a:gd name="T41" fmla="*/ 95 h 3794"/>
                        <a:gd name="T42" fmla="*/ 1782 w 4251"/>
                        <a:gd name="T43" fmla="*/ 245 h 3794"/>
                        <a:gd name="T44" fmla="*/ 2212 w 4251"/>
                        <a:gd name="T45" fmla="*/ 467 h 3794"/>
                        <a:gd name="T46" fmla="*/ 2643 w 4251"/>
                        <a:gd name="T47" fmla="*/ 761 h 3794"/>
                        <a:gd name="T48" fmla="*/ 3061 w 4251"/>
                        <a:gd name="T49" fmla="*/ 1120 h 3794"/>
                        <a:gd name="T50" fmla="*/ 3318 w 4251"/>
                        <a:gd name="T51" fmla="*/ 1390 h 3794"/>
                        <a:gd name="T52" fmla="*/ 3552 w 4251"/>
                        <a:gd name="T53" fmla="*/ 1666 h 3794"/>
                        <a:gd name="T54" fmla="*/ 3755 w 4251"/>
                        <a:gd name="T55" fmla="*/ 1954 h 3794"/>
                        <a:gd name="T56" fmla="*/ 3922 w 4251"/>
                        <a:gd name="T57" fmla="*/ 2247 h 3794"/>
                        <a:gd name="T58" fmla="*/ 4060 w 4251"/>
                        <a:gd name="T59" fmla="*/ 2535 h 3794"/>
                        <a:gd name="T60" fmla="*/ 4162 w 4251"/>
                        <a:gd name="T61" fmla="*/ 2823 h 3794"/>
                        <a:gd name="T62" fmla="*/ 4221 w 4251"/>
                        <a:gd name="T63" fmla="*/ 3105 h 3794"/>
                        <a:gd name="T64" fmla="*/ 4245 w 4251"/>
                        <a:gd name="T65" fmla="*/ 3368 h 3794"/>
                        <a:gd name="T66" fmla="*/ 4233 w 4251"/>
                        <a:gd name="T67" fmla="*/ 3590 h 3794"/>
                        <a:gd name="T68" fmla="*/ 4185 w 4251"/>
                        <a:gd name="T69" fmla="*/ 3794 h 3794"/>
                        <a:gd name="T70" fmla="*/ 4215 w 4251"/>
                        <a:gd name="T71" fmla="*/ 3692 h 3794"/>
                        <a:gd name="T72" fmla="*/ 4245 w 4251"/>
                        <a:gd name="T73" fmla="*/ 3482 h 3794"/>
                        <a:gd name="T74" fmla="*/ 4251 w 4251"/>
                        <a:gd name="T75" fmla="*/ 3368 h 37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xmlns:mc="http://schemas.openxmlformats.org/markup-compatibility/2006" val="000000" mc:Ignorable="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2044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72045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1 w 4108"/>
                          <a:gd name="T1" fmla="*/ 186 h 3657"/>
                          <a:gd name="T2" fmla="*/ 442 w 4108"/>
                          <a:gd name="T3" fmla="*/ 54 h 3657"/>
                          <a:gd name="T4" fmla="*/ 771 w 4108"/>
                          <a:gd name="T5" fmla="*/ 6 h 3657"/>
                          <a:gd name="T6" fmla="*/ 1136 w 4108"/>
                          <a:gd name="T7" fmla="*/ 36 h 3657"/>
                          <a:gd name="T8" fmla="*/ 1537 w 4108"/>
                          <a:gd name="T9" fmla="*/ 144 h 3657"/>
                          <a:gd name="T10" fmla="*/ 1949 w 4108"/>
                          <a:gd name="T11" fmla="*/ 324 h 3657"/>
                          <a:gd name="T12" fmla="*/ 2368 w 4108"/>
                          <a:gd name="T13" fmla="*/ 570 h 3657"/>
                          <a:gd name="T14" fmla="*/ 2780 w 4108"/>
                          <a:gd name="T15" fmla="*/ 888 h 3657"/>
                          <a:gd name="T16" fmla="*/ 3103 w 4108"/>
                          <a:gd name="T17" fmla="*/ 1193 h 3657"/>
                          <a:gd name="T18" fmla="*/ 3336 w 4108"/>
                          <a:gd name="T19" fmla="*/ 1451 h 3657"/>
                          <a:gd name="T20" fmla="*/ 3540 w 4108"/>
                          <a:gd name="T21" fmla="*/ 1721 h 3657"/>
                          <a:gd name="T22" fmla="*/ 3719 w 4108"/>
                          <a:gd name="T23" fmla="*/ 1997 h 3657"/>
                          <a:gd name="T24" fmla="*/ 3863 w 4108"/>
                          <a:gd name="T25" fmla="*/ 2272 h 3657"/>
                          <a:gd name="T26" fmla="*/ 3976 w 4108"/>
                          <a:gd name="T27" fmla="*/ 2548 h 3657"/>
                          <a:gd name="T28" fmla="*/ 4060 w 4108"/>
                          <a:gd name="T29" fmla="*/ 2818 h 3657"/>
                          <a:gd name="T30" fmla="*/ 4102 w 4108"/>
                          <a:gd name="T31" fmla="*/ 3070 h 3657"/>
                          <a:gd name="T32" fmla="*/ 4102 w 4108"/>
                          <a:gd name="T33" fmla="*/ 3321 h 3657"/>
                          <a:gd name="T34" fmla="*/ 4060 w 4108"/>
                          <a:gd name="T35" fmla="*/ 3549 h 3657"/>
                          <a:gd name="T36" fmla="*/ 4030 w 4108"/>
                          <a:gd name="T37" fmla="*/ 3657 h 3657"/>
                          <a:gd name="T38" fmla="*/ 4090 w 4108"/>
                          <a:gd name="T39" fmla="*/ 3447 h 3657"/>
                          <a:gd name="T40" fmla="*/ 4108 w 4108"/>
                          <a:gd name="T41" fmla="*/ 3213 h 3657"/>
                          <a:gd name="T42" fmla="*/ 4102 w 4108"/>
                          <a:gd name="T43" fmla="*/ 3070 h 3657"/>
                          <a:gd name="T44" fmla="*/ 4060 w 4108"/>
                          <a:gd name="T45" fmla="*/ 2812 h 3657"/>
                          <a:gd name="T46" fmla="*/ 3982 w 4108"/>
                          <a:gd name="T47" fmla="*/ 2548 h 3657"/>
                          <a:gd name="T48" fmla="*/ 3869 w 4108"/>
                          <a:gd name="T49" fmla="*/ 2272 h 3657"/>
                          <a:gd name="T50" fmla="*/ 3725 w 4108"/>
                          <a:gd name="T51" fmla="*/ 1997 h 3657"/>
                          <a:gd name="T52" fmla="*/ 3546 w 4108"/>
                          <a:gd name="T53" fmla="*/ 1721 h 3657"/>
                          <a:gd name="T54" fmla="*/ 3342 w 4108"/>
                          <a:gd name="T55" fmla="*/ 1451 h 3657"/>
                          <a:gd name="T56" fmla="*/ 3109 w 4108"/>
                          <a:gd name="T57" fmla="*/ 1187 h 3657"/>
                          <a:gd name="T58" fmla="*/ 2792 w 4108"/>
                          <a:gd name="T59" fmla="*/ 888 h 3657"/>
                          <a:gd name="T60" fmla="*/ 2386 w 4108"/>
                          <a:gd name="T61" fmla="*/ 576 h 3657"/>
                          <a:gd name="T62" fmla="*/ 1967 w 4108"/>
                          <a:gd name="T63" fmla="*/ 330 h 3657"/>
                          <a:gd name="T64" fmla="*/ 1543 w 4108"/>
                          <a:gd name="T65" fmla="*/ 144 h 3657"/>
                          <a:gd name="T66" fmla="*/ 1130 w 4108"/>
                          <a:gd name="T67" fmla="*/ 30 h 3657"/>
                          <a:gd name="T68" fmla="*/ 753 w 4108"/>
                          <a:gd name="T69" fmla="*/ 0 h 3657"/>
                          <a:gd name="T70" fmla="*/ 431 w 4108"/>
                          <a:gd name="T71" fmla="*/ 54 h 3657"/>
                          <a:gd name="T72" fmla="*/ 161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2046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72047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48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49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0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1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2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3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4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5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6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7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8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9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0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1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2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3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4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5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6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7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8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9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0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1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2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3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4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5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6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7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8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9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0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1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2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09 w 1537"/>
                            <a:gd name="T1" fmla="*/ 1264 h 1768"/>
                            <a:gd name="T2" fmla="*/ 1058 w 1537"/>
                            <a:gd name="T3" fmla="*/ 1402 h 1768"/>
                            <a:gd name="T4" fmla="*/ 1214 w 1537"/>
                            <a:gd name="T5" fmla="*/ 1528 h 1768"/>
                            <a:gd name="T6" fmla="*/ 1369 w 1537"/>
                            <a:gd name="T7" fmla="*/ 1654 h 1768"/>
                            <a:gd name="T8" fmla="*/ 1531 w 1537"/>
                            <a:gd name="T9" fmla="*/ 1768 h 1768"/>
                            <a:gd name="T10" fmla="*/ 1537 w 1537"/>
                            <a:gd name="T11" fmla="*/ 1768 h 1768"/>
                            <a:gd name="T12" fmla="*/ 1375 w 1537"/>
                            <a:gd name="T13" fmla="*/ 1654 h 1768"/>
                            <a:gd name="T14" fmla="*/ 1220 w 1537"/>
                            <a:gd name="T15" fmla="*/ 1534 h 1768"/>
                            <a:gd name="T16" fmla="*/ 1064 w 1537"/>
                            <a:gd name="T17" fmla="*/ 1402 h 1768"/>
                            <a:gd name="T18" fmla="*/ 915 w 1537"/>
                            <a:gd name="T19" fmla="*/ 1258 h 1768"/>
                            <a:gd name="T20" fmla="*/ 765 w 1537"/>
                            <a:gd name="T21" fmla="*/ 1115 h 1768"/>
                            <a:gd name="T22" fmla="*/ 628 w 1537"/>
                            <a:gd name="T23" fmla="*/ 959 h 1768"/>
                            <a:gd name="T24" fmla="*/ 496 w 1537"/>
                            <a:gd name="T25" fmla="*/ 803 h 1768"/>
                            <a:gd name="T26" fmla="*/ 377 w 1537"/>
                            <a:gd name="T27" fmla="*/ 647 h 1768"/>
                            <a:gd name="T28" fmla="*/ 269 w 1537"/>
                            <a:gd name="T29" fmla="*/ 485 h 1768"/>
                            <a:gd name="T30" fmla="*/ 167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7 w 1537"/>
                            <a:gd name="T41" fmla="*/ 335 h 1768"/>
                            <a:gd name="T42" fmla="*/ 269 w 1537"/>
                            <a:gd name="T43" fmla="*/ 491 h 1768"/>
                            <a:gd name="T44" fmla="*/ 377 w 1537"/>
                            <a:gd name="T45" fmla="*/ 653 h 1768"/>
                            <a:gd name="T46" fmla="*/ 496 w 1537"/>
                            <a:gd name="T47" fmla="*/ 809 h 1768"/>
                            <a:gd name="T48" fmla="*/ 628 w 1537"/>
                            <a:gd name="T49" fmla="*/ 965 h 1768"/>
                            <a:gd name="T50" fmla="*/ 765 w 1537"/>
                            <a:gd name="T51" fmla="*/ 1121 h 1768"/>
                            <a:gd name="T52" fmla="*/ 909 w 1537"/>
                            <a:gd name="T53" fmla="*/ 1264 h 1768"/>
                            <a:gd name="T54" fmla="*/ 909 w 1537"/>
                            <a:gd name="T55" fmla="*/ 1264 h 176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2083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72084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5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6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7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8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9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0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1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2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9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3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60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4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5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2096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7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8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9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0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1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2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3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4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5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6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7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8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9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0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1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2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3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4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5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6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7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8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9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0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1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2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3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4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5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6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7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8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9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30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31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72132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72133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34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2135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72136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7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xmlns:mc="http://schemas.openxmlformats.org/markup-compatibility/2006" val="FFFFFF" mc:Ignorable="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8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9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0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1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2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3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4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72145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72146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3 w 1435"/>
                  <a:gd name="T1" fmla="*/ 1150 h 1618"/>
                  <a:gd name="T2" fmla="*/ 741 w 1435"/>
                  <a:gd name="T3" fmla="*/ 1019 h 1618"/>
                  <a:gd name="T4" fmla="*/ 610 w 1435"/>
                  <a:gd name="T5" fmla="*/ 875 h 1618"/>
                  <a:gd name="T6" fmla="*/ 490 w 1435"/>
                  <a:gd name="T7" fmla="*/ 737 h 1618"/>
                  <a:gd name="T8" fmla="*/ 377 w 1435"/>
                  <a:gd name="T9" fmla="*/ 593 h 1618"/>
                  <a:gd name="T10" fmla="*/ 275 w 1435"/>
                  <a:gd name="T11" fmla="*/ 443 h 1618"/>
                  <a:gd name="T12" fmla="*/ 173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3 w 1435"/>
                  <a:gd name="T23" fmla="*/ 305 h 1618"/>
                  <a:gd name="T24" fmla="*/ 269 w 1435"/>
                  <a:gd name="T25" fmla="*/ 449 h 1618"/>
                  <a:gd name="T26" fmla="*/ 377 w 1435"/>
                  <a:gd name="T27" fmla="*/ 593 h 1618"/>
                  <a:gd name="T28" fmla="*/ 490 w 1435"/>
                  <a:gd name="T29" fmla="*/ 737 h 1618"/>
                  <a:gd name="T30" fmla="*/ 610 w 1435"/>
                  <a:gd name="T31" fmla="*/ 881 h 1618"/>
                  <a:gd name="T32" fmla="*/ 735 w 1435"/>
                  <a:gd name="T33" fmla="*/ 1019 h 1618"/>
                  <a:gd name="T34" fmla="*/ 873 w 1435"/>
                  <a:gd name="T35" fmla="*/ 1150 h 1618"/>
                  <a:gd name="T36" fmla="*/ 1010 w 1435"/>
                  <a:gd name="T37" fmla="*/ 1276 h 1618"/>
                  <a:gd name="T38" fmla="*/ 1148 w 1435"/>
                  <a:gd name="T39" fmla="*/ 1396 h 1618"/>
                  <a:gd name="T40" fmla="*/ 1286 w 1435"/>
                  <a:gd name="T41" fmla="*/ 1510 h 1618"/>
                  <a:gd name="T42" fmla="*/ 1429 w 1435"/>
                  <a:gd name="T43" fmla="*/ 1618 h 1618"/>
                  <a:gd name="T44" fmla="*/ 1435 w 1435"/>
                  <a:gd name="T45" fmla="*/ 1618 h 1618"/>
                  <a:gd name="T46" fmla="*/ 1292 w 1435"/>
                  <a:gd name="T47" fmla="*/ 1510 h 1618"/>
                  <a:gd name="T48" fmla="*/ 1154 w 1435"/>
                  <a:gd name="T49" fmla="*/ 1396 h 1618"/>
                  <a:gd name="T50" fmla="*/ 1010 w 1435"/>
                  <a:gd name="T51" fmla="*/ 1276 h 1618"/>
                  <a:gd name="T52" fmla="*/ 873 w 1435"/>
                  <a:gd name="T53" fmla="*/ 1150 h 1618"/>
                  <a:gd name="T54" fmla="*/ 873 w 1435"/>
                  <a:gd name="T55" fmla="*/ 115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147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57 w 1668"/>
                  <a:gd name="T1" fmla="*/ 1463 h 2014"/>
                  <a:gd name="T2" fmla="*/ 789 w 1668"/>
                  <a:gd name="T3" fmla="*/ 1289 h 2014"/>
                  <a:gd name="T4" fmla="*/ 634 w 1668"/>
                  <a:gd name="T5" fmla="*/ 1115 h 2014"/>
                  <a:gd name="T6" fmla="*/ 490 w 1668"/>
                  <a:gd name="T7" fmla="*/ 929 h 2014"/>
                  <a:gd name="T8" fmla="*/ 365 w 1668"/>
                  <a:gd name="T9" fmla="*/ 743 h 2014"/>
                  <a:gd name="T10" fmla="*/ 251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1 w 1668"/>
                  <a:gd name="T25" fmla="*/ 569 h 2014"/>
                  <a:gd name="T26" fmla="*/ 365 w 1668"/>
                  <a:gd name="T27" fmla="*/ 755 h 2014"/>
                  <a:gd name="T28" fmla="*/ 490 w 1668"/>
                  <a:gd name="T29" fmla="*/ 935 h 2014"/>
                  <a:gd name="T30" fmla="*/ 634 w 1668"/>
                  <a:gd name="T31" fmla="*/ 1115 h 2014"/>
                  <a:gd name="T32" fmla="*/ 789 w 1668"/>
                  <a:gd name="T33" fmla="*/ 1295 h 2014"/>
                  <a:gd name="T34" fmla="*/ 957 w 1668"/>
                  <a:gd name="T35" fmla="*/ 1463 h 2014"/>
                  <a:gd name="T36" fmla="*/ 1130 w 1668"/>
                  <a:gd name="T37" fmla="*/ 1618 h 2014"/>
                  <a:gd name="T38" fmla="*/ 1303 w 1668"/>
                  <a:gd name="T39" fmla="*/ 1762 h 2014"/>
                  <a:gd name="T40" fmla="*/ 1483 w 1668"/>
                  <a:gd name="T41" fmla="*/ 1894 h 2014"/>
                  <a:gd name="T42" fmla="*/ 1662 w 1668"/>
                  <a:gd name="T43" fmla="*/ 2014 h 2014"/>
                  <a:gd name="T44" fmla="*/ 1668 w 1668"/>
                  <a:gd name="T45" fmla="*/ 2014 h 2014"/>
                  <a:gd name="T46" fmla="*/ 1483 w 1668"/>
                  <a:gd name="T47" fmla="*/ 1894 h 2014"/>
                  <a:gd name="T48" fmla="*/ 1303 w 1668"/>
                  <a:gd name="T49" fmla="*/ 1762 h 2014"/>
                  <a:gd name="T50" fmla="*/ 1130 w 1668"/>
                  <a:gd name="T51" fmla="*/ 1618 h 2014"/>
                  <a:gd name="T52" fmla="*/ 957 w 1668"/>
                  <a:gd name="T53" fmla="*/ 1463 h 2014"/>
                  <a:gd name="T54" fmla="*/ 957 w 1668"/>
                  <a:gd name="T55" fmla="*/ 1463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148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49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50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51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2152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72153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154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5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6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7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2158" name="Rectangle 1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973263"/>
          </a:xfrm>
        </p:spPr>
        <p:txBody>
          <a:bodyPr/>
          <a:lstStyle>
            <a:lvl1pPr>
              <a:defRPr sz="51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2159" name="Rectangle 1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2160" name="Rectangle 12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en-US"/>
          </a:p>
        </p:txBody>
      </p:sp>
      <p:sp>
        <p:nvSpPr>
          <p:cNvPr id="172161" name="Rectangle 1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en-US"/>
          </a:p>
        </p:txBody>
      </p:sp>
      <p:sp>
        <p:nvSpPr>
          <p:cNvPr id="172162" name="Rectangle 1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CA42B55A-D6DD-49CB-9947-CC03996182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3A2A8-2EB4-4A6D-96C7-8AB36FC59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D2DD1-C88B-4CCD-B079-FD04AE6D2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9953F-D830-4291-B614-0D04C15445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11BBC-A62F-4A56-9240-B2404BC6C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2AED3-CEF4-4695-8AF1-0BAF2AE61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3F6C3-EEF2-4863-97EA-AB80391E3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2D6A8-B7E4-46DB-80AC-5028B2586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19548-BECE-4F9D-AD2F-6A27DBE813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5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49560-18D8-427F-B03A-778D181A06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08387-62EB-4172-BA96-EA8490C4B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-609600" y="762000"/>
            <a:ext cx="7542213" cy="6029325"/>
            <a:chOff x="-384" y="480"/>
            <a:chExt cx="4751" cy="3798"/>
          </a:xfrm>
        </p:grpSpPr>
        <p:grpSp>
          <p:nvGrpSpPr>
            <p:cNvPr id="171011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71012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71013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2 w 3271"/>
                    <a:gd name="T1" fmla="*/ 1990 h 3075"/>
                    <a:gd name="T2" fmla="*/ 186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09 w 3271"/>
                    <a:gd name="T13" fmla="*/ 216 h 3075"/>
                    <a:gd name="T14" fmla="*/ 508 w 3271"/>
                    <a:gd name="T15" fmla="*/ 42 h 3075"/>
                    <a:gd name="T16" fmla="*/ 891 w 3271"/>
                    <a:gd name="T17" fmla="*/ 6 h 3075"/>
                    <a:gd name="T18" fmla="*/ 1334 w 3271"/>
                    <a:gd name="T19" fmla="*/ 102 h 3075"/>
                    <a:gd name="T20" fmla="*/ 1806 w 3271"/>
                    <a:gd name="T21" fmla="*/ 324 h 3075"/>
                    <a:gd name="T22" fmla="*/ 2272 w 3271"/>
                    <a:gd name="T23" fmla="*/ 659 h 3075"/>
                    <a:gd name="T24" fmla="*/ 2769 w 3271"/>
                    <a:gd name="T25" fmla="*/ 1187 h 3075"/>
                    <a:gd name="T26" fmla="*/ 3085 w 3271"/>
                    <a:gd name="T27" fmla="*/ 1702 h 3075"/>
                    <a:gd name="T28" fmla="*/ 3205 w 3271"/>
                    <a:gd name="T29" fmla="*/ 2008 h 3075"/>
                    <a:gd name="T30" fmla="*/ 3259 w 3271"/>
                    <a:gd name="T31" fmla="*/ 2302 h 3075"/>
                    <a:gd name="T32" fmla="*/ 3253 w 3271"/>
                    <a:gd name="T33" fmla="*/ 2565 h 3075"/>
                    <a:gd name="T34" fmla="*/ 3187 w 3271"/>
                    <a:gd name="T35" fmla="*/ 2781 h 3075"/>
                    <a:gd name="T36" fmla="*/ 3068 w 3271"/>
                    <a:gd name="T37" fmla="*/ 2961 h 3075"/>
                    <a:gd name="T38" fmla="*/ 2918 w 3271"/>
                    <a:gd name="T39" fmla="*/ 3075 h 3075"/>
                    <a:gd name="T40" fmla="*/ 3068 w 3271"/>
                    <a:gd name="T41" fmla="*/ 2967 h 3075"/>
                    <a:gd name="T42" fmla="*/ 3193 w 3271"/>
                    <a:gd name="T43" fmla="*/ 2787 h 3075"/>
                    <a:gd name="T44" fmla="*/ 3259 w 3271"/>
                    <a:gd name="T45" fmla="*/ 2565 h 3075"/>
                    <a:gd name="T46" fmla="*/ 3265 w 3271"/>
                    <a:gd name="T47" fmla="*/ 2302 h 3075"/>
                    <a:gd name="T48" fmla="*/ 3211 w 3271"/>
                    <a:gd name="T49" fmla="*/ 2008 h 3075"/>
                    <a:gd name="T50" fmla="*/ 3091 w 3271"/>
                    <a:gd name="T51" fmla="*/ 1702 h 3075"/>
                    <a:gd name="T52" fmla="*/ 2775 w 3271"/>
                    <a:gd name="T53" fmla="*/ 1181 h 3075"/>
                    <a:gd name="T54" fmla="*/ 2278 w 3271"/>
                    <a:gd name="T55" fmla="*/ 653 h 3075"/>
                    <a:gd name="T56" fmla="*/ 1806 w 3271"/>
                    <a:gd name="T57" fmla="*/ 318 h 3075"/>
                    <a:gd name="T58" fmla="*/ 1334 w 3271"/>
                    <a:gd name="T59" fmla="*/ 96 h 3075"/>
                    <a:gd name="T60" fmla="*/ 891 w 3271"/>
                    <a:gd name="T61" fmla="*/ 0 h 3075"/>
                    <a:gd name="T62" fmla="*/ 502 w 3271"/>
                    <a:gd name="T63" fmla="*/ 36 h 3075"/>
                    <a:gd name="T64" fmla="*/ 204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0 w 3271"/>
                    <a:gd name="T75" fmla="*/ 1474 h 3075"/>
                    <a:gd name="T76" fmla="*/ 353 w 3271"/>
                    <a:gd name="T77" fmla="*/ 1786 h 3075"/>
                    <a:gd name="T78" fmla="*/ 849 w 3271"/>
                    <a:gd name="T79" fmla="*/ 2380 h 3075"/>
                    <a:gd name="T80" fmla="*/ 1244 w 3271"/>
                    <a:gd name="T81" fmla="*/ 2709 h 3075"/>
                    <a:gd name="T82" fmla="*/ 1656 w 3271"/>
                    <a:gd name="T83" fmla="*/ 2961 h 3075"/>
                    <a:gd name="T84" fmla="*/ 1937 w 3271"/>
                    <a:gd name="T85" fmla="*/ 3075 h 3075"/>
                    <a:gd name="T86" fmla="*/ 1525 w 3271"/>
                    <a:gd name="T87" fmla="*/ 2889 h 3075"/>
                    <a:gd name="T88" fmla="*/ 1118 w 3271"/>
                    <a:gd name="T89" fmla="*/ 2607 h 3075"/>
                    <a:gd name="T90" fmla="*/ 849 w 3271"/>
                    <a:gd name="T91" fmla="*/ 2380 h 30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014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71015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46 w 3952"/>
                      <a:gd name="T1" fmla="*/ 2860 h 3501"/>
                      <a:gd name="T2" fmla="*/ 3910 w 3952"/>
                      <a:gd name="T3" fmla="*/ 2614 h 3501"/>
                      <a:gd name="T4" fmla="*/ 3839 w 3952"/>
                      <a:gd name="T5" fmla="*/ 2368 h 3501"/>
                      <a:gd name="T6" fmla="*/ 3731 w 3952"/>
                      <a:gd name="T7" fmla="*/ 2110 h 3501"/>
                      <a:gd name="T8" fmla="*/ 3593 w 3952"/>
                      <a:gd name="T9" fmla="*/ 1853 h 3501"/>
                      <a:gd name="T10" fmla="*/ 3432 w 3952"/>
                      <a:gd name="T11" fmla="*/ 1595 h 3501"/>
                      <a:gd name="T12" fmla="*/ 3241 w 3952"/>
                      <a:gd name="T13" fmla="*/ 1343 h 3501"/>
                      <a:gd name="T14" fmla="*/ 3025 w 3952"/>
                      <a:gd name="T15" fmla="*/ 1103 h 3501"/>
                      <a:gd name="T16" fmla="*/ 2721 w 3952"/>
                      <a:gd name="T17" fmla="*/ 815 h 3501"/>
                      <a:gd name="T18" fmla="*/ 2332 w 3952"/>
                      <a:gd name="T19" fmla="*/ 522 h 3501"/>
                      <a:gd name="T20" fmla="*/ 1943 w 3952"/>
                      <a:gd name="T21" fmla="*/ 288 h 3501"/>
                      <a:gd name="T22" fmla="*/ 1555 w 3952"/>
                      <a:gd name="T23" fmla="*/ 126 h 3501"/>
                      <a:gd name="T24" fmla="*/ 1184 w 3952"/>
                      <a:gd name="T25" fmla="*/ 24 h 3501"/>
                      <a:gd name="T26" fmla="*/ 837 w 3952"/>
                      <a:gd name="T27" fmla="*/ 0 h 3501"/>
                      <a:gd name="T28" fmla="*/ 526 w 3952"/>
                      <a:gd name="T29" fmla="*/ 48 h 3501"/>
                      <a:gd name="T30" fmla="*/ 263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69 w 3952"/>
                      <a:gd name="T39" fmla="*/ 174 h 3501"/>
                      <a:gd name="T40" fmla="*/ 526 w 3952"/>
                      <a:gd name="T41" fmla="*/ 48 h 3501"/>
                      <a:gd name="T42" fmla="*/ 837 w 3952"/>
                      <a:gd name="T43" fmla="*/ 6 h 3501"/>
                      <a:gd name="T44" fmla="*/ 1184 w 3952"/>
                      <a:gd name="T45" fmla="*/ 30 h 3501"/>
                      <a:gd name="T46" fmla="*/ 1555 w 3952"/>
                      <a:gd name="T47" fmla="*/ 132 h 3501"/>
                      <a:gd name="T48" fmla="*/ 1943 w 3952"/>
                      <a:gd name="T49" fmla="*/ 294 h 3501"/>
                      <a:gd name="T50" fmla="*/ 2332 w 3952"/>
                      <a:gd name="T51" fmla="*/ 528 h 3501"/>
                      <a:gd name="T52" fmla="*/ 2715 w 3952"/>
                      <a:gd name="T53" fmla="*/ 821 h 3501"/>
                      <a:gd name="T54" fmla="*/ 3127 w 3952"/>
                      <a:gd name="T55" fmla="*/ 1223 h 3501"/>
                      <a:gd name="T56" fmla="*/ 3336 w 3952"/>
                      <a:gd name="T57" fmla="*/ 1469 h 3501"/>
                      <a:gd name="T58" fmla="*/ 3510 w 3952"/>
                      <a:gd name="T59" fmla="*/ 1727 h 3501"/>
                      <a:gd name="T60" fmla="*/ 3665 w 3952"/>
                      <a:gd name="T61" fmla="*/ 1984 h 3501"/>
                      <a:gd name="T62" fmla="*/ 3785 w 3952"/>
                      <a:gd name="T63" fmla="*/ 2236 h 3501"/>
                      <a:gd name="T64" fmla="*/ 3875 w 3952"/>
                      <a:gd name="T65" fmla="*/ 2494 h 3501"/>
                      <a:gd name="T66" fmla="*/ 3934 w 3952"/>
                      <a:gd name="T67" fmla="*/ 2740 h 3501"/>
                      <a:gd name="T68" fmla="*/ 3952 w 3952"/>
                      <a:gd name="T69" fmla="*/ 2973 h 3501"/>
                      <a:gd name="T70" fmla="*/ 3922 w 3952"/>
                      <a:gd name="T71" fmla="*/ 3255 h 3501"/>
                      <a:gd name="T72" fmla="*/ 3833 w 3952"/>
                      <a:gd name="T73" fmla="*/ 3501 h 3501"/>
                      <a:gd name="T74" fmla="*/ 3886 w 3952"/>
                      <a:gd name="T75" fmla="*/ 3387 h 3501"/>
                      <a:gd name="T76" fmla="*/ 3946 w 3952"/>
                      <a:gd name="T77" fmla="*/ 3123 h 3501"/>
                      <a:gd name="T78" fmla="*/ 3952 w 3952"/>
                      <a:gd name="T79" fmla="*/ 2973 h 3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016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76 w 3791"/>
                      <a:gd name="T1" fmla="*/ 2416 h 3363"/>
                      <a:gd name="T2" fmla="*/ 419 w 3791"/>
                      <a:gd name="T3" fmla="*/ 2062 h 3363"/>
                      <a:gd name="T4" fmla="*/ 215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39 w 3791"/>
                      <a:gd name="T15" fmla="*/ 246 h 3363"/>
                      <a:gd name="T16" fmla="*/ 580 w 3791"/>
                      <a:gd name="T17" fmla="*/ 48 h 3363"/>
                      <a:gd name="T18" fmla="*/ 1028 w 3791"/>
                      <a:gd name="T19" fmla="*/ 6 h 3363"/>
                      <a:gd name="T20" fmla="*/ 1543 w 3791"/>
                      <a:gd name="T21" fmla="*/ 120 h 3363"/>
                      <a:gd name="T22" fmla="*/ 2087 w 3791"/>
                      <a:gd name="T23" fmla="*/ 378 h 3363"/>
                      <a:gd name="T24" fmla="*/ 2631 w 3791"/>
                      <a:gd name="T25" fmla="*/ 773 h 3363"/>
                      <a:gd name="T26" fmla="*/ 3115 w 3791"/>
                      <a:gd name="T27" fmla="*/ 1265 h 3363"/>
                      <a:gd name="T28" fmla="*/ 3378 w 3791"/>
                      <a:gd name="T29" fmla="*/ 1625 h 3363"/>
                      <a:gd name="T30" fmla="*/ 3582 w 3791"/>
                      <a:gd name="T31" fmla="*/ 1984 h 3363"/>
                      <a:gd name="T32" fmla="*/ 3719 w 3791"/>
                      <a:gd name="T33" fmla="*/ 2344 h 3363"/>
                      <a:gd name="T34" fmla="*/ 3785 w 3791"/>
                      <a:gd name="T35" fmla="*/ 2686 h 3363"/>
                      <a:gd name="T36" fmla="*/ 3749 w 3791"/>
                      <a:gd name="T37" fmla="*/ 3105 h 3363"/>
                      <a:gd name="T38" fmla="*/ 3629 w 3791"/>
                      <a:gd name="T39" fmla="*/ 3363 h 3363"/>
                      <a:gd name="T40" fmla="*/ 3779 w 3791"/>
                      <a:gd name="T41" fmla="*/ 2967 h 3363"/>
                      <a:gd name="T42" fmla="*/ 3791 w 3791"/>
                      <a:gd name="T43" fmla="*/ 2794 h 3363"/>
                      <a:gd name="T44" fmla="*/ 3749 w 3791"/>
                      <a:gd name="T45" fmla="*/ 2458 h 3363"/>
                      <a:gd name="T46" fmla="*/ 3635 w 3791"/>
                      <a:gd name="T47" fmla="*/ 2104 h 3363"/>
                      <a:gd name="T48" fmla="*/ 3456 w 3791"/>
                      <a:gd name="T49" fmla="*/ 1739 h 3363"/>
                      <a:gd name="T50" fmla="*/ 3211 w 3791"/>
                      <a:gd name="T51" fmla="*/ 1385 h 3363"/>
                      <a:gd name="T52" fmla="*/ 2804 w 3791"/>
                      <a:gd name="T53" fmla="*/ 929 h 3363"/>
                      <a:gd name="T54" fmla="*/ 2272 w 3791"/>
                      <a:gd name="T55" fmla="*/ 492 h 3363"/>
                      <a:gd name="T56" fmla="*/ 1722 w 3791"/>
                      <a:gd name="T57" fmla="*/ 192 h 3363"/>
                      <a:gd name="T58" fmla="*/ 1190 w 3791"/>
                      <a:gd name="T59" fmla="*/ 24 h 3363"/>
                      <a:gd name="T60" fmla="*/ 717 w 3791"/>
                      <a:gd name="T61" fmla="*/ 12 h 3363"/>
                      <a:gd name="T62" fmla="*/ 335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1 w 3791"/>
                      <a:gd name="T73" fmla="*/ 1583 h 3363"/>
                      <a:gd name="T74" fmla="*/ 341 w 3791"/>
                      <a:gd name="T75" fmla="*/ 1942 h 3363"/>
                      <a:gd name="T76" fmla="*/ 580 w 3791"/>
                      <a:gd name="T77" fmla="*/ 2302 h 3363"/>
                      <a:gd name="T78" fmla="*/ 987 w 3791"/>
                      <a:gd name="T79" fmla="*/ 2758 h 3363"/>
                      <a:gd name="T80" fmla="*/ 1596 w 3791"/>
                      <a:gd name="T81" fmla="*/ 3237 h 3363"/>
                      <a:gd name="T82" fmla="*/ 1596 w 3791"/>
                      <a:gd name="T83" fmla="*/ 3237 h 3363"/>
                      <a:gd name="T84" fmla="*/ 993 w 3791"/>
                      <a:gd name="T85" fmla="*/ 2758 h 3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017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38 w 3527"/>
                      <a:gd name="T1" fmla="*/ 2146 h 3225"/>
                      <a:gd name="T2" fmla="*/ 317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7 w 3527"/>
                      <a:gd name="T15" fmla="*/ 150 h 3225"/>
                      <a:gd name="T16" fmla="*/ 669 w 3527"/>
                      <a:gd name="T17" fmla="*/ 12 h 3225"/>
                      <a:gd name="T18" fmla="*/ 1112 w 3527"/>
                      <a:gd name="T19" fmla="*/ 24 h 3225"/>
                      <a:gd name="T20" fmla="*/ 1608 w 3527"/>
                      <a:gd name="T21" fmla="*/ 174 h 3225"/>
                      <a:gd name="T22" fmla="*/ 2116 w 3527"/>
                      <a:gd name="T23" fmla="*/ 456 h 3225"/>
                      <a:gd name="T24" fmla="*/ 2613 w 3527"/>
                      <a:gd name="T25" fmla="*/ 857 h 3225"/>
                      <a:gd name="T26" fmla="*/ 3073 w 3527"/>
                      <a:gd name="T27" fmla="*/ 1391 h 3225"/>
                      <a:gd name="T28" fmla="*/ 3276 w 3527"/>
                      <a:gd name="T29" fmla="*/ 1726 h 3225"/>
                      <a:gd name="T30" fmla="*/ 3426 w 3527"/>
                      <a:gd name="T31" fmla="*/ 2062 h 3225"/>
                      <a:gd name="T32" fmla="*/ 3509 w 3527"/>
                      <a:gd name="T33" fmla="*/ 2386 h 3225"/>
                      <a:gd name="T34" fmla="*/ 3521 w 3527"/>
                      <a:gd name="T35" fmla="*/ 2680 h 3225"/>
                      <a:gd name="T36" fmla="*/ 3474 w 3527"/>
                      <a:gd name="T37" fmla="*/ 2931 h 3225"/>
                      <a:gd name="T38" fmla="*/ 3360 w 3527"/>
                      <a:gd name="T39" fmla="*/ 3141 h 3225"/>
                      <a:gd name="T40" fmla="*/ 3282 w 3527"/>
                      <a:gd name="T41" fmla="*/ 3225 h 3225"/>
                      <a:gd name="T42" fmla="*/ 3312 w 3527"/>
                      <a:gd name="T43" fmla="*/ 3201 h 3225"/>
                      <a:gd name="T44" fmla="*/ 3444 w 3527"/>
                      <a:gd name="T45" fmla="*/ 3009 h 3225"/>
                      <a:gd name="T46" fmla="*/ 3515 w 3527"/>
                      <a:gd name="T47" fmla="*/ 2769 h 3225"/>
                      <a:gd name="T48" fmla="*/ 3521 w 3527"/>
                      <a:gd name="T49" fmla="*/ 2488 h 3225"/>
                      <a:gd name="T50" fmla="*/ 3462 w 3527"/>
                      <a:gd name="T51" fmla="*/ 2170 h 3225"/>
                      <a:gd name="T52" fmla="*/ 3336 w 3527"/>
                      <a:gd name="T53" fmla="*/ 1834 h 3225"/>
                      <a:gd name="T54" fmla="*/ 3145 w 3527"/>
                      <a:gd name="T55" fmla="*/ 1499 h 3225"/>
                      <a:gd name="T56" fmla="*/ 2816 w 3527"/>
                      <a:gd name="T57" fmla="*/ 1061 h 3225"/>
                      <a:gd name="T58" fmla="*/ 2284 w 3527"/>
                      <a:gd name="T59" fmla="*/ 575 h 3225"/>
                      <a:gd name="T60" fmla="*/ 1775 w 3527"/>
                      <a:gd name="T61" fmla="*/ 252 h 3225"/>
                      <a:gd name="T62" fmla="*/ 1273 w 3527"/>
                      <a:gd name="T63" fmla="*/ 60 h 3225"/>
                      <a:gd name="T64" fmla="*/ 807 w 3527"/>
                      <a:gd name="T65" fmla="*/ 0 h 3225"/>
                      <a:gd name="T66" fmla="*/ 418 w 3527"/>
                      <a:gd name="T67" fmla="*/ 84 h 3225"/>
                      <a:gd name="T68" fmla="*/ 167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1 w 3527"/>
                      <a:gd name="T79" fmla="*/ 1708 h 3225"/>
                      <a:gd name="T80" fmla="*/ 454 w 3527"/>
                      <a:gd name="T81" fmla="*/ 2038 h 3225"/>
                      <a:gd name="T82" fmla="*/ 914 w 3527"/>
                      <a:gd name="T83" fmla="*/ 2572 h 3225"/>
                      <a:gd name="T84" fmla="*/ 1255 w 3527"/>
                      <a:gd name="T85" fmla="*/ 2865 h 3225"/>
                      <a:gd name="T86" fmla="*/ 1608 w 3527"/>
                      <a:gd name="T87" fmla="*/ 3099 h 3225"/>
                      <a:gd name="T88" fmla="*/ 1853 w 3527"/>
                      <a:gd name="T89" fmla="*/ 3225 h 3225"/>
                      <a:gd name="T90" fmla="*/ 1494 w 3527"/>
                      <a:gd name="T91" fmla="*/ 3027 h 3225"/>
                      <a:gd name="T92" fmla="*/ 1142 w 3527"/>
                      <a:gd name="T93" fmla="*/ 2769 h 3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1018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71019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45 w 4251"/>
                        <a:gd name="T1" fmla="*/ 3237 h 3794"/>
                        <a:gd name="T2" fmla="*/ 4203 w 4251"/>
                        <a:gd name="T3" fmla="*/ 2961 h 3794"/>
                        <a:gd name="T4" fmla="*/ 4120 w 4251"/>
                        <a:gd name="T5" fmla="*/ 2679 h 3794"/>
                        <a:gd name="T6" fmla="*/ 4000 w 4251"/>
                        <a:gd name="T7" fmla="*/ 2391 h 3794"/>
                        <a:gd name="T8" fmla="*/ 3845 w 4251"/>
                        <a:gd name="T9" fmla="*/ 2098 h 3794"/>
                        <a:gd name="T10" fmla="*/ 3659 w 4251"/>
                        <a:gd name="T11" fmla="*/ 1810 h 3794"/>
                        <a:gd name="T12" fmla="*/ 3438 w 4251"/>
                        <a:gd name="T13" fmla="*/ 1528 h 3794"/>
                        <a:gd name="T14" fmla="*/ 3193 w 4251"/>
                        <a:gd name="T15" fmla="*/ 1252 h 3794"/>
                        <a:gd name="T16" fmla="*/ 2858 w 4251"/>
                        <a:gd name="T17" fmla="*/ 935 h 3794"/>
                        <a:gd name="T18" fmla="*/ 2434 w 4251"/>
                        <a:gd name="T19" fmla="*/ 605 h 3794"/>
                        <a:gd name="T20" fmla="*/ 1991 w 4251"/>
                        <a:gd name="T21" fmla="*/ 341 h 3794"/>
                        <a:gd name="T22" fmla="*/ 1549 w 4251"/>
                        <a:gd name="T23" fmla="*/ 143 h 3794"/>
                        <a:gd name="T24" fmla="*/ 1124 w 4251"/>
                        <a:gd name="T25" fmla="*/ 35 h 3794"/>
                        <a:gd name="T26" fmla="*/ 741 w 4251"/>
                        <a:gd name="T27" fmla="*/ 0 h 3794"/>
                        <a:gd name="T28" fmla="*/ 401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3 w 4251"/>
                        <a:gd name="T35" fmla="*/ 101 h 3794"/>
                        <a:gd name="T36" fmla="*/ 586 w 4251"/>
                        <a:gd name="T37" fmla="*/ 18 h 3794"/>
                        <a:gd name="T38" fmla="*/ 957 w 4251"/>
                        <a:gd name="T39" fmla="*/ 18 h 3794"/>
                        <a:gd name="T40" fmla="*/ 1357 w 4251"/>
                        <a:gd name="T41" fmla="*/ 95 h 3794"/>
                        <a:gd name="T42" fmla="*/ 1782 w 4251"/>
                        <a:gd name="T43" fmla="*/ 245 h 3794"/>
                        <a:gd name="T44" fmla="*/ 2212 w 4251"/>
                        <a:gd name="T45" fmla="*/ 467 h 3794"/>
                        <a:gd name="T46" fmla="*/ 2643 w 4251"/>
                        <a:gd name="T47" fmla="*/ 761 h 3794"/>
                        <a:gd name="T48" fmla="*/ 3061 w 4251"/>
                        <a:gd name="T49" fmla="*/ 1120 h 3794"/>
                        <a:gd name="T50" fmla="*/ 3318 w 4251"/>
                        <a:gd name="T51" fmla="*/ 1390 h 3794"/>
                        <a:gd name="T52" fmla="*/ 3552 w 4251"/>
                        <a:gd name="T53" fmla="*/ 1666 h 3794"/>
                        <a:gd name="T54" fmla="*/ 3755 w 4251"/>
                        <a:gd name="T55" fmla="*/ 1954 h 3794"/>
                        <a:gd name="T56" fmla="*/ 3922 w 4251"/>
                        <a:gd name="T57" fmla="*/ 2247 h 3794"/>
                        <a:gd name="T58" fmla="*/ 4060 w 4251"/>
                        <a:gd name="T59" fmla="*/ 2535 h 3794"/>
                        <a:gd name="T60" fmla="*/ 4162 w 4251"/>
                        <a:gd name="T61" fmla="*/ 2823 h 3794"/>
                        <a:gd name="T62" fmla="*/ 4221 w 4251"/>
                        <a:gd name="T63" fmla="*/ 3105 h 3794"/>
                        <a:gd name="T64" fmla="*/ 4245 w 4251"/>
                        <a:gd name="T65" fmla="*/ 3368 h 3794"/>
                        <a:gd name="T66" fmla="*/ 4233 w 4251"/>
                        <a:gd name="T67" fmla="*/ 3590 h 3794"/>
                        <a:gd name="T68" fmla="*/ 4185 w 4251"/>
                        <a:gd name="T69" fmla="*/ 3794 h 3794"/>
                        <a:gd name="T70" fmla="*/ 4215 w 4251"/>
                        <a:gd name="T71" fmla="*/ 3692 h 3794"/>
                        <a:gd name="T72" fmla="*/ 4245 w 4251"/>
                        <a:gd name="T73" fmla="*/ 3482 h 3794"/>
                        <a:gd name="T74" fmla="*/ 4251 w 4251"/>
                        <a:gd name="T75" fmla="*/ 3368 h 37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xmlns:mc="http://schemas.openxmlformats.org/markup-compatibility/2006" val="000000" mc:Ignorable="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1020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71021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1 w 4108"/>
                          <a:gd name="T1" fmla="*/ 186 h 3657"/>
                          <a:gd name="T2" fmla="*/ 442 w 4108"/>
                          <a:gd name="T3" fmla="*/ 54 h 3657"/>
                          <a:gd name="T4" fmla="*/ 771 w 4108"/>
                          <a:gd name="T5" fmla="*/ 6 h 3657"/>
                          <a:gd name="T6" fmla="*/ 1136 w 4108"/>
                          <a:gd name="T7" fmla="*/ 36 h 3657"/>
                          <a:gd name="T8" fmla="*/ 1537 w 4108"/>
                          <a:gd name="T9" fmla="*/ 144 h 3657"/>
                          <a:gd name="T10" fmla="*/ 1949 w 4108"/>
                          <a:gd name="T11" fmla="*/ 324 h 3657"/>
                          <a:gd name="T12" fmla="*/ 2368 w 4108"/>
                          <a:gd name="T13" fmla="*/ 570 h 3657"/>
                          <a:gd name="T14" fmla="*/ 2780 w 4108"/>
                          <a:gd name="T15" fmla="*/ 888 h 3657"/>
                          <a:gd name="T16" fmla="*/ 3103 w 4108"/>
                          <a:gd name="T17" fmla="*/ 1193 h 3657"/>
                          <a:gd name="T18" fmla="*/ 3336 w 4108"/>
                          <a:gd name="T19" fmla="*/ 1451 h 3657"/>
                          <a:gd name="T20" fmla="*/ 3540 w 4108"/>
                          <a:gd name="T21" fmla="*/ 1721 h 3657"/>
                          <a:gd name="T22" fmla="*/ 3719 w 4108"/>
                          <a:gd name="T23" fmla="*/ 1997 h 3657"/>
                          <a:gd name="T24" fmla="*/ 3863 w 4108"/>
                          <a:gd name="T25" fmla="*/ 2272 h 3657"/>
                          <a:gd name="T26" fmla="*/ 3976 w 4108"/>
                          <a:gd name="T27" fmla="*/ 2548 h 3657"/>
                          <a:gd name="T28" fmla="*/ 4060 w 4108"/>
                          <a:gd name="T29" fmla="*/ 2818 h 3657"/>
                          <a:gd name="T30" fmla="*/ 4102 w 4108"/>
                          <a:gd name="T31" fmla="*/ 3070 h 3657"/>
                          <a:gd name="T32" fmla="*/ 4102 w 4108"/>
                          <a:gd name="T33" fmla="*/ 3321 h 3657"/>
                          <a:gd name="T34" fmla="*/ 4060 w 4108"/>
                          <a:gd name="T35" fmla="*/ 3549 h 3657"/>
                          <a:gd name="T36" fmla="*/ 4030 w 4108"/>
                          <a:gd name="T37" fmla="*/ 3657 h 3657"/>
                          <a:gd name="T38" fmla="*/ 4090 w 4108"/>
                          <a:gd name="T39" fmla="*/ 3447 h 3657"/>
                          <a:gd name="T40" fmla="*/ 4108 w 4108"/>
                          <a:gd name="T41" fmla="*/ 3213 h 3657"/>
                          <a:gd name="T42" fmla="*/ 4102 w 4108"/>
                          <a:gd name="T43" fmla="*/ 3070 h 3657"/>
                          <a:gd name="T44" fmla="*/ 4060 w 4108"/>
                          <a:gd name="T45" fmla="*/ 2812 h 3657"/>
                          <a:gd name="T46" fmla="*/ 3982 w 4108"/>
                          <a:gd name="T47" fmla="*/ 2548 h 3657"/>
                          <a:gd name="T48" fmla="*/ 3869 w 4108"/>
                          <a:gd name="T49" fmla="*/ 2272 h 3657"/>
                          <a:gd name="T50" fmla="*/ 3725 w 4108"/>
                          <a:gd name="T51" fmla="*/ 1997 h 3657"/>
                          <a:gd name="T52" fmla="*/ 3546 w 4108"/>
                          <a:gd name="T53" fmla="*/ 1721 h 3657"/>
                          <a:gd name="T54" fmla="*/ 3342 w 4108"/>
                          <a:gd name="T55" fmla="*/ 1451 h 3657"/>
                          <a:gd name="T56" fmla="*/ 3109 w 4108"/>
                          <a:gd name="T57" fmla="*/ 1187 h 3657"/>
                          <a:gd name="T58" fmla="*/ 2792 w 4108"/>
                          <a:gd name="T59" fmla="*/ 888 h 3657"/>
                          <a:gd name="T60" fmla="*/ 2386 w 4108"/>
                          <a:gd name="T61" fmla="*/ 576 h 3657"/>
                          <a:gd name="T62" fmla="*/ 1967 w 4108"/>
                          <a:gd name="T63" fmla="*/ 330 h 3657"/>
                          <a:gd name="T64" fmla="*/ 1543 w 4108"/>
                          <a:gd name="T65" fmla="*/ 144 h 3657"/>
                          <a:gd name="T66" fmla="*/ 1130 w 4108"/>
                          <a:gd name="T67" fmla="*/ 30 h 3657"/>
                          <a:gd name="T68" fmla="*/ 753 w 4108"/>
                          <a:gd name="T69" fmla="*/ 0 h 3657"/>
                          <a:gd name="T70" fmla="*/ 431 w 4108"/>
                          <a:gd name="T71" fmla="*/ 54 h 3657"/>
                          <a:gd name="T72" fmla="*/ 161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1022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71023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4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5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6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7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8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9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0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1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2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3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4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5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6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7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8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9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0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1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2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3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4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5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6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7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8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9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0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1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2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3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4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5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6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7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8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09 w 1537"/>
                            <a:gd name="T1" fmla="*/ 1264 h 1768"/>
                            <a:gd name="T2" fmla="*/ 1058 w 1537"/>
                            <a:gd name="T3" fmla="*/ 1402 h 1768"/>
                            <a:gd name="T4" fmla="*/ 1214 w 1537"/>
                            <a:gd name="T5" fmla="*/ 1528 h 1768"/>
                            <a:gd name="T6" fmla="*/ 1369 w 1537"/>
                            <a:gd name="T7" fmla="*/ 1654 h 1768"/>
                            <a:gd name="T8" fmla="*/ 1531 w 1537"/>
                            <a:gd name="T9" fmla="*/ 1768 h 1768"/>
                            <a:gd name="T10" fmla="*/ 1537 w 1537"/>
                            <a:gd name="T11" fmla="*/ 1768 h 1768"/>
                            <a:gd name="T12" fmla="*/ 1375 w 1537"/>
                            <a:gd name="T13" fmla="*/ 1654 h 1768"/>
                            <a:gd name="T14" fmla="*/ 1220 w 1537"/>
                            <a:gd name="T15" fmla="*/ 1534 h 1768"/>
                            <a:gd name="T16" fmla="*/ 1064 w 1537"/>
                            <a:gd name="T17" fmla="*/ 1402 h 1768"/>
                            <a:gd name="T18" fmla="*/ 915 w 1537"/>
                            <a:gd name="T19" fmla="*/ 1258 h 1768"/>
                            <a:gd name="T20" fmla="*/ 765 w 1537"/>
                            <a:gd name="T21" fmla="*/ 1115 h 1768"/>
                            <a:gd name="T22" fmla="*/ 628 w 1537"/>
                            <a:gd name="T23" fmla="*/ 959 h 1768"/>
                            <a:gd name="T24" fmla="*/ 496 w 1537"/>
                            <a:gd name="T25" fmla="*/ 803 h 1768"/>
                            <a:gd name="T26" fmla="*/ 377 w 1537"/>
                            <a:gd name="T27" fmla="*/ 647 h 1768"/>
                            <a:gd name="T28" fmla="*/ 269 w 1537"/>
                            <a:gd name="T29" fmla="*/ 485 h 1768"/>
                            <a:gd name="T30" fmla="*/ 167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7 w 1537"/>
                            <a:gd name="T41" fmla="*/ 335 h 1768"/>
                            <a:gd name="T42" fmla="*/ 269 w 1537"/>
                            <a:gd name="T43" fmla="*/ 491 h 1768"/>
                            <a:gd name="T44" fmla="*/ 377 w 1537"/>
                            <a:gd name="T45" fmla="*/ 653 h 1768"/>
                            <a:gd name="T46" fmla="*/ 496 w 1537"/>
                            <a:gd name="T47" fmla="*/ 809 h 1768"/>
                            <a:gd name="T48" fmla="*/ 628 w 1537"/>
                            <a:gd name="T49" fmla="*/ 965 h 1768"/>
                            <a:gd name="T50" fmla="*/ 765 w 1537"/>
                            <a:gd name="T51" fmla="*/ 1121 h 1768"/>
                            <a:gd name="T52" fmla="*/ 909 w 1537"/>
                            <a:gd name="T53" fmla="*/ 1264 h 1768"/>
                            <a:gd name="T54" fmla="*/ 909 w 1537"/>
                            <a:gd name="T55" fmla="*/ 1264 h 176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1059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71060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1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2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3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4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5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6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7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8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9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9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60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70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71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1072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3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4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5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6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7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8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9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0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1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2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3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4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5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6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7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8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9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0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1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2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3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4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5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6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7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8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9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0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1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2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3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4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5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6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7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71108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71109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10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111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71112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3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xmlns:mc="http://schemas.openxmlformats.org/markup-compatibility/2006" val="FFFFFF" mc:Ignorable="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4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5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6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7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8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9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20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71121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71122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3 w 1435"/>
                  <a:gd name="T1" fmla="*/ 1150 h 1618"/>
                  <a:gd name="T2" fmla="*/ 741 w 1435"/>
                  <a:gd name="T3" fmla="*/ 1019 h 1618"/>
                  <a:gd name="T4" fmla="*/ 610 w 1435"/>
                  <a:gd name="T5" fmla="*/ 875 h 1618"/>
                  <a:gd name="T6" fmla="*/ 490 w 1435"/>
                  <a:gd name="T7" fmla="*/ 737 h 1618"/>
                  <a:gd name="T8" fmla="*/ 377 w 1435"/>
                  <a:gd name="T9" fmla="*/ 593 h 1618"/>
                  <a:gd name="T10" fmla="*/ 275 w 1435"/>
                  <a:gd name="T11" fmla="*/ 443 h 1618"/>
                  <a:gd name="T12" fmla="*/ 173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3 w 1435"/>
                  <a:gd name="T23" fmla="*/ 305 h 1618"/>
                  <a:gd name="T24" fmla="*/ 269 w 1435"/>
                  <a:gd name="T25" fmla="*/ 449 h 1618"/>
                  <a:gd name="T26" fmla="*/ 377 w 1435"/>
                  <a:gd name="T27" fmla="*/ 593 h 1618"/>
                  <a:gd name="T28" fmla="*/ 490 w 1435"/>
                  <a:gd name="T29" fmla="*/ 737 h 1618"/>
                  <a:gd name="T30" fmla="*/ 610 w 1435"/>
                  <a:gd name="T31" fmla="*/ 881 h 1618"/>
                  <a:gd name="T32" fmla="*/ 735 w 1435"/>
                  <a:gd name="T33" fmla="*/ 1019 h 1618"/>
                  <a:gd name="T34" fmla="*/ 873 w 1435"/>
                  <a:gd name="T35" fmla="*/ 1150 h 1618"/>
                  <a:gd name="T36" fmla="*/ 1010 w 1435"/>
                  <a:gd name="T37" fmla="*/ 1276 h 1618"/>
                  <a:gd name="T38" fmla="*/ 1148 w 1435"/>
                  <a:gd name="T39" fmla="*/ 1396 h 1618"/>
                  <a:gd name="T40" fmla="*/ 1286 w 1435"/>
                  <a:gd name="T41" fmla="*/ 1510 h 1618"/>
                  <a:gd name="T42" fmla="*/ 1429 w 1435"/>
                  <a:gd name="T43" fmla="*/ 1618 h 1618"/>
                  <a:gd name="T44" fmla="*/ 1435 w 1435"/>
                  <a:gd name="T45" fmla="*/ 1618 h 1618"/>
                  <a:gd name="T46" fmla="*/ 1292 w 1435"/>
                  <a:gd name="T47" fmla="*/ 1510 h 1618"/>
                  <a:gd name="T48" fmla="*/ 1154 w 1435"/>
                  <a:gd name="T49" fmla="*/ 1396 h 1618"/>
                  <a:gd name="T50" fmla="*/ 1010 w 1435"/>
                  <a:gd name="T51" fmla="*/ 1276 h 1618"/>
                  <a:gd name="T52" fmla="*/ 873 w 1435"/>
                  <a:gd name="T53" fmla="*/ 1150 h 1618"/>
                  <a:gd name="T54" fmla="*/ 873 w 1435"/>
                  <a:gd name="T55" fmla="*/ 115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23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57 w 1668"/>
                  <a:gd name="T1" fmla="*/ 1463 h 2014"/>
                  <a:gd name="T2" fmla="*/ 789 w 1668"/>
                  <a:gd name="T3" fmla="*/ 1289 h 2014"/>
                  <a:gd name="T4" fmla="*/ 634 w 1668"/>
                  <a:gd name="T5" fmla="*/ 1115 h 2014"/>
                  <a:gd name="T6" fmla="*/ 490 w 1668"/>
                  <a:gd name="T7" fmla="*/ 929 h 2014"/>
                  <a:gd name="T8" fmla="*/ 365 w 1668"/>
                  <a:gd name="T9" fmla="*/ 743 h 2014"/>
                  <a:gd name="T10" fmla="*/ 251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1 w 1668"/>
                  <a:gd name="T25" fmla="*/ 569 h 2014"/>
                  <a:gd name="T26" fmla="*/ 365 w 1668"/>
                  <a:gd name="T27" fmla="*/ 755 h 2014"/>
                  <a:gd name="T28" fmla="*/ 490 w 1668"/>
                  <a:gd name="T29" fmla="*/ 935 h 2014"/>
                  <a:gd name="T30" fmla="*/ 634 w 1668"/>
                  <a:gd name="T31" fmla="*/ 1115 h 2014"/>
                  <a:gd name="T32" fmla="*/ 789 w 1668"/>
                  <a:gd name="T33" fmla="*/ 1295 h 2014"/>
                  <a:gd name="T34" fmla="*/ 957 w 1668"/>
                  <a:gd name="T35" fmla="*/ 1463 h 2014"/>
                  <a:gd name="T36" fmla="*/ 1130 w 1668"/>
                  <a:gd name="T37" fmla="*/ 1618 h 2014"/>
                  <a:gd name="T38" fmla="*/ 1303 w 1668"/>
                  <a:gd name="T39" fmla="*/ 1762 h 2014"/>
                  <a:gd name="T40" fmla="*/ 1483 w 1668"/>
                  <a:gd name="T41" fmla="*/ 1894 h 2014"/>
                  <a:gd name="T42" fmla="*/ 1662 w 1668"/>
                  <a:gd name="T43" fmla="*/ 2014 h 2014"/>
                  <a:gd name="T44" fmla="*/ 1668 w 1668"/>
                  <a:gd name="T45" fmla="*/ 2014 h 2014"/>
                  <a:gd name="T46" fmla="*/ 1483 w 1668"/>
                  <a:gd name="T47" fmla="*/ 1894 h 2014"/>
                  <a:gd name="T48" fmla="*/ 1303 w 1668"/>
                  <a:gd name="T49" fmla="*/ 1762 h 2014"/>
                  <a:gd name="T50" fmla="*/ 1130 w 1668"/>
                  <a:gd name="T51" fmla="*/ 1618 h 2014"/>
                  <a:gd name="T52" fmla="*/ 957 w 1668"/>
                  <a:gd name="T53" fmla="*/ 1463 h 2014"/>
                  <a:gd name="T54" fmla="*/ 957 w 1668"/>
                  <a:gd name="T55" fmla="*/ 1463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24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5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6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7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128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71129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30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1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2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3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1134" name="Rectangle 1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1135" name="Rectangle 1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1136" name="Rectangle 1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fld id="{932E8182-E38D-4D20-B3FC-4F673DC4DC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1137" name="Rectangle 1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1138" name="Rectangle 13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Identification of argumentation 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981200" y="4495800"/>
            <a:ext cx="6400800" cy="1752600"/>
          </a:xfrm>
        </p:spPr>
        <p:txBody>
          <a:bodyPr/>
          <a:lstStyle/>
          <a:p>
            <a:pPr algn="r"/>
            <a:r>
              <a:rPr lang="en-US" sz="2400" dirty="0" err="1" smtClean="0"/>
              <a:t>Berariu</a:t>
            </a:r>
            <a:r>
              <a:rPr lang="en-US" sz="2400" dirty="0" smtClean="0"/>
              <a:t> Tudor</a:t>
            </a:r>
          </a:p>
          <a:p>
            <a:pPr algn="r"/>
            <a:r>
              <a:rPr lang="en-US" sz="2400" dirty="0" err="1" smtClean="0"/>
              <a:t>Danciu</a:t>
            </a:r>
            <a:r>
              <a:rPr lang="en-US" sz="2400" dirty="0" smtClean="0"/>
              <a:t> </a:t>
            </a:r>
            <a:r>
              <a:rPr lang="en-US" sz="2400" dirty="0" err="1" smtClean="0"/>
              <a:t>Alin</a:t>
            </a:r>
            <a:endParaRPr lang="en-US" sz="2400" dirty="0" smtClean="0"/>
          </a:p>
          <a:p>
            <a:pPr algn="r"/>
            <a:r>
              <a:rPr lang="en-US" sz="2400" dirty="0" err="1" smtClean="0"/>
              <a:t>Sorici</a:t>
            </a:r>
            <a:r>
              <a:rPr lang="en-US" sz="2400" dirty="0" smtClean="0"/>
              <a:t> </a:t>
            </a:r>
            <a:r>
              <a:rPr lang="en-US" sz="2400" dirty="0" err="1" smtClean="0"/>
              <a:t>Alexandru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64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5925"/>
          </a:xfrm>
        </p:spPr>
        <p:txBody>
          <a:bodyPr/>
          <a:lstStyle/>
          <a:p>
            <a:r>
              <a:rPr lang="en-US" dirty="0" smtClean="0"/>
              <a:t>Software architecture specification</a:t>
            </a:r>
          </a:p>
          <a:p>
            <a:r>
              <a:rPr lang="en-US" dirty="0" smtClean="0"/>
              <a:t>Typical dataflow </a:t>
            </a:r>
            <a:endParaRPr lang="en-US" dirty="0" smtClean="0"/>
          </a:p>
          <a:p>
            <a:r>
              <a:rPr lang="en-US" dirty="0" smtClean="0"/>
              <a:t>Technologies</a:t>
            </a:r>
            <a:endParaRPr lang="en-US" dirty="0" smtClean="0"/>
          </a:p>
          <a:p>
            <a:r>
              <a:rPr lang="en-US" dirty="0" smtClean="0"/>
              <a:t>Algorithms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9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Software architecture specification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73525"/>
          </a:xfrm>
        </p:spPr>
        <p:txBody>
          <a:bodyPr/>
          <a:lstStyle/>
          <a:p>
            <a:r>
              <a:rPr lang="en-US" dirty="0" smtClean="0"/>
              <a:t>Hard to apply roles in free texts</a:t>
            </a:r>
          </a:p>
          <a:p>
            <a:r>
              <a:rPr lang="en-US" dirty="0" smtClean="0"/>
              <a:t>Complex chains of arguments</a:t>
            </a:r>
          </a:p>
          <a:p>
            <a:r>
              <a:rPr lang="en-US" dirty="0" smtClean="0"/>
              <a:t>Difficult to pick critical questions for a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improved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Classifiers for argument /non-argument</a:t>
            </a:r>
          </a:p>
          <a:p>
            <a:r>
              <a:rPr lang="en-US" dirty="0" smtClean="0"/>
              <a:t>Segmentation algorithm for argument bounds</a:t>
            </a:r>
          </a:p>
          <a:p>
            <a:r>
              <a:rPr lang="en-US" dirty="0" smtClean="0"/>
              <a:t>Using multiple schema and chose among them using a statistical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 dirty="0" smtClean="0"/>
              <a:t>Maximum Entropy and SVM classifier</a:t>
            </a:r>
          </a:p>
          <a:p>
            <a:r>
              <a:rPr lang="en-US" dirty="0" smtClean="0"/>
              <a:t>Bayesian Classifier (with chosen features)</a:t>
            </a:r>
          </a:p>
          <a:p>
            <a:r>
              <a:rPr lang="en-US" dirty="0" smtClean="0"/>
              <a:t>Learning algorithm (neural networks)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2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 dirty="0" smtClean="0"/>
              <a:t>Corpus used : Araucaria</a:t>
            </a:r>
          </a:p>
          <a:p>
            <a:r>
              <a:rPr lang="en-US" dirty="0" smtClean="0"/>
              <a:t>Language : probably C</a:t>
            </a:r>
          </a:p>
          <a:p>
            <a:r>
              <a:rPr lang="en-US" dirty="0" smtClean="0"/>
              <a:t>Some open source libraries (ex :NTLK 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2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</a:rPr>
              <a:t>Argumentation Mining: The Detection, Classification and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Structuring of Arguments in </a:t>
            </a:r>
            <a:r>
              <a:rPr lang="en-US" sz="1800" dirty="0" smtClean="0">
                <a:effectLst/>
              </a:rPr>
              <a:t>Text - </a:t>
            </a:r>
            <a:r>
              <a:rPr lang="en-US" sz="1800" dirty="0"/>
              <a:t>Raquel </a:t>
            </a:r>
            <a:r>
              <a:rPr lang="en-US" sz="1800" dirty="0" err="1"/>
              <a:t>Mochales</a:t>
            </a:r>
            <a:r>
              <a:rPr lang="en-US" sz="1800" dirty="0"/>
              <a:t> </a:t>
            </a:r>
            <a:r>
              <a:rPr lang="en-US" sz="1800" dirty="0" smtClean="0"/>
              <a:t>Palau, </a:t>
            </a:r>
            <a:r>
              <a:rPr lang="en-US" sz="1800" dirty="0"/>
              <a:t>Marie-Francine </a:t>
            </a:r>
            <a:r>
              <a:rPr lang="en-US" sz="1800" dirty="0" err="1" smtClean="0"/>
              <a:t>Moens</a:t>
            </a:r>
            <a:endParaRPr lang="en-US" sz="1800" dirty="0" smtClean="0">
              <a:effectLst/>
            </a:endParaRPr>
          </a:p>
          <a:p>
            <a:r>
              <a:rPr lang="en-US" sz="1800" dirty="0"/>
              <a:t>Study on the Structure of </a:t>
            </a:r>
            <a:r>
              <a:rPr lang="en-US" sz="1800" dirty="0" smtClean="0"/>
              <a:t>Argumentation in </a:t>
            </a:r>
            <a:r>
              <a:rPr lang="en-US" sz="1800" dirty="0"/>
              <a:t>Case </a:t>
            </a:r>
            <a:r>
              <a:rPr lang="en-US" sz="1800" dirty="0" smtClean="0"/>
              <a:t>Law - Raquel </a:t>
            </a:r>
            <a:r>
              <a:rPr lang="en-US" sz="1800" dirty="0" err="1" smtClean="0"/>
              <a:t>Mochales</a:t>
            </a:r>
            <a:r>
              <a:rPr lang="en-US" sz="1800" dirty="0" smtClean="0"/>
              <a:t> Palau, Marie-Francine </a:t>
            </a:r>
            <a:r>
              <a:rPr lang="en-US" sz="1800" dirty="0" err="1" smtClean="0"/>
              <a:t>Moens</a:t>
            </a:r>
            <a:endParaRPr lang="en-US" sz="1800" dirty="0" smtClean="0"/>
          </a:p>
          <a:p>
            <a:r>
              <a:rPr lang="en-US" sz="1800" dirty="0">
                <a:effectLst/>
              </a:rPr>
              <a:t>Creating an argumentation corpus: do theories apply to</a:t>
            </a:r>
          </a:p>
          <a:p>
            <a:r>
              <a:rPr lang="en-US" sz="1800" dirty="0">
                <a:effectLst/>
              </a:rPr>
              <a:t>real arguments</a:t>
            </a:r>
            <a:r>
              <a:rPr lang="en-US" sz="1800" dirty="0" smtClean="0">
                <a:effectLst/>
              </a:rPr>
              <a:t>? - </a:t>
            </a:r>
            <a:r>
              <a:rPr lang="en-US" sz="1800" dirty="0" smtClean="0"/>
              <a:t>Raquel </a:t>
            </a:r>
            <a:r>
              <a:rPr lang="en-US" sz="1800" dirty="0" err="1" smtClean="0"/>
              <a:t>Mochales</a:t>
            </a:r>
            <a:r>
              <a:rPr lang="en-US" sz="1800" dirty="0" smtClean="0"/>
              <a:t> Palau, </a:t>
            </a:r>
            <a:r>
              <a:rPr lang="en-US" sz="1800" dirty="0" err="1"/>
              <a:t>Aagje</a:t>
            </a:r>
            <a:r>
              <a:rPr lang="en-US" sz="1800" dirty="0"/>
              <a:t> </a:t>
            </a:r>
            <a:r>
              <a:rPr lang="en-US" sz="1800" dirty="0" err="1" smtClean="0"/>
              <a:t>Ieven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Argumentation in Artificial Intelligence – </a:t>
            </a:r>
            <a:r>
              <a:rPr lang="en-US" sz="1800" dirty="0" err="1" smtClean="0">
                <a:effectLst/>
              </a:rPr>
              <a:t>Iyad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Rahwan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Gullermo</a:t>
            </a:r>
            <a:r>
              <a:rPr lang="en-US" sz="1800" dirty="0" smtClean="0">
                <a:effectLst/>
              </a:rPr>
              <a:t> R. </a:t>
            </a:r>
            <a:r>
              <a:rPr lang="en-US" sz="1800" smtClean="0">
                <a:effectLst/>
              </a:rPr>
              <a:t>Simari</a:t>
            </a:r>
            <a:endParaRPr lang="en-US" sz="1800" dirty="0" smtClean="0">
              <a:effectLst/>
            </a:endParaRP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1938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tellite Dish design template">
  <a:themeElements>
    <a:clrScheme name="Office Theme 4">
      <a:dk1>
        <a:srgbClr xmlns:mc="http://schemas.openxmlformats.org/markup-compatibility/2006" xmlns:a14="http://schemas.microsoft.com/office/drawing/2010/main" val="666A5C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757868" mc:Ignorable=""/>
      </a:dk2>
      <a:lt2>
        <a:srgbClr xmlns:mc="http://schemas.openxmlformats.org/markup-compatibility/2006" xmlns:a14="http://schemas.microsoft.com/office/drawing/2010/main" val="C4C3AA" mc:Ignorable=""/>
      </a:lt2>
      <a:accent1>
        <a:srgbClr xmlns:mc="http://schemas.openxmlformats.org/markup-compatibility/2006" xmlns:a14="http://schemas.microsoft.com/office/drawing/2010/main" val="9AC2C0" mc:Ignorable=""/>
      </a:accent1>
      <a:accent2>
        <a:srgbClr xmlns:mc="http://schemas.openxmlformats.org/markup-compatibility/2006" xmlns:a14="http://schemas.microsoft.com/office/drawing/2010/main" val="4D4F45" mc:Ignorable=""/>
      </a:accent2>
      <a:accent3>
        <a:srgbClr xmlns:mc="http://schemas.openxmlformats.org/markup-compatibility/2006" xmlns:a14="http://schemas.microsoft.com/office/drawing/2010/main" val="BDBEB9" mc:Ignorable=""/>
      </a:accent3>
      <a:accent4>
        <a:srgbClr xmlns:mc="http://schemas.openxmlformats.org/markup-compatibility/2006" xmlns:a14="http://schemas.microsoft.com/office/drawing/2010/main" val="DADADA" mc:Ignorable=""/>
      </a:accent4>
      <a:accent5>
        <a:srgbClr xmlns:mc="http://schemas.openxmlformats.org/markup-compatibility/2006" xmlns:a14="http://schemas.microsoft.com/office/drawing/2010/main" val="CADDDC" mc:Ignorable=""/>
      </a:accent5>
      <a:accent6>
        <a:srgbClr xmlns:mc="http://schemas.openxmlformats.org/markup-compatibility/2006" xmlns:a14="http://schemas.microsoft.com/office/drawing/2010/main" val="45473E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BFCB4F" mc:Ignorable=""/>
      </a:folHlink>
    </a:clrScheme>
    <a:fontScheme name="Office Them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66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A8000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FF6600" mc:Ignorable=""/>
        </a:accent1>
        <a:accent2>
          <a:srgbClr xmlns:mc="http://schemas.openxmlformats.org/markup-compatibility/2006" xmlns:a14="http://schemas.microsoft.com/office/drawing/2010/main" val="6A0000" mc:Ignorable=""/>
        </a:accent2>
        <a:accent3>
          <a:srgbClr xmlns:mc="http://schemas.openxmlformats.org/markup-compatibility/2006" xmlns:a14="http://schemas.microsoft.com/office/drawing/2010/main" val="D1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B8AA" mc:Ignorable=""/>
        </a:accent5>
        <a:accent6>
          <a:srgbClr xmlns:mc="http://schemas.openxmlformats.org/markup-compatibility/2006" xmlns:a14="http://schemas.microsoft.com/office/drawing/2010/main" val="5F0000" mc:Ignorable=""/>
        </a:accent6>
        <a:hlink>
          <a:srgbClr xmlns:mc="http://schemas.openxmlformats.org/markup-compatibility/2006" xmlns:a14="http://schemas.microsoft.com/office/drawing/2010/main" val="FFCC0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6A47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290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CC9900" mc:Ignorable=""/>
        </a:accent1>
        <a:accent2>
          <a:srgbClr xmlns:mc="http://schemas.openxmlformats.org/markup-compatibility/2006" xmlns:a14="http://schemas.microsoft.com/office/drawing/2010/main" val="9C7300" mc:Ignorable=""/>
        </a:accent2>
        <a:accent3>
          <a:srgbClr xmlns:mc="http://schemas.openxmlformats.org/markup-compatibility/2006" xmlns:a14="http://schemas.microsoft.com/office/drawing/2010/main" val="B3AC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CAAA" mc:Ignorable=""/>
        </a:accent5>
        <a:accent6>
          <a:srgbClr xmlns:mc="http://schemas.openxmlformats.org/markup-compatibility/2006" xmlns:a14="http://schemas.microsoft.com/office/drawing/2010/main" val="8D6800" mc:Ignorable=""/>
        </a:accent6>
        <a:hlink>
          <a:srgbClr xmlns:mc="http://schemas.openxmlformats.org/markup-compatibility/2006" xmlns:a14="http://schemas.microsoft.com/office/drawing/2010/main" val="FF9900" mc:Ignorable=""/>
        </a:hlink>
        <a:folHlink>
          <a:srgbClr xmlns:mc="http://schemas.openxmlformats.org/markup-compatibility/2006" xmlns:a14="http://schemas.microsoft.com/office/drawing/2010/main" val="FFFF6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49563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2D361C" mc:Ignorable=""/>
        </a:dk2>
        <a:lt2>
          <a:srgbClr xmlns:mc="http://schemas.openxmlformats.org/markup-compatibility/2006" xmlns:a14="http://schemas.microsoft.com/office/drawing/2010/main" val="BAD38D" mc:Ignorable=""/>
        </a:lt2>
        <a:accent1>
          <a:srgbClr xmlns:mc="http://schemas.openxmlformats.org/markup-compatibility/2006" xmlns:a14="http://schemas.microsoft.com/office/drawing/2010/main" val="68803E" mc:Ignorable=""/>
        </a:accent1>
        <a:accent2>
          <a:srgbClr xmlns:mc="http://schemas.openxmlformats.org/markup-compatibility/2006" xmlns:a14="http://schemas.microsoft.com/office/drawing/2010/main" val="556636" mc:Ignorable=""/>
        </a:accent2>
        <a:accent3>
          <a:srgbClr xmlns:mc="http://schemas.openxmlformats.org/markup-compatibility/2006" xmlns:a14="http://schemas.microsoft.com/office/drawing/2010/main" val="ADAEAB" mc:Ignorable=""/>
        </a:accent3>
        <a:accent4>
          <a:srgbClr xmlns:mc="http://schemas.openxmlformats.org/markup-compatibility/2006" xmlns:a14="http://schemas.microsoft.com/office/drawing/2010/main" val="DADAAE" mc:Ignorable=""/>
        </a:accent4>
        <a:accent5>
          <a:srgbClr xmlns:mc="http://schemas.openxmlformats.org/markup-compatibility/2006" xmlns:a14="http://schemas.microsoft.com/office/drawing/2010/main" val="B9C0AF" mc:Ignorable=""/>
        </a:accent5>
        <a:accent6>
          <a:srgbClr xmlns:mc="http://schemas.openxmlformats.org/markup-compatibility/2006" xmlns:a14="http://schemas.microsoft.com/office/drawing/2010/main" val="4C5C30" mc:Ignorable=""/>
        </a:accent6>
        <a:hlink>
          <a:srgbClr xmlns:mc="http://schemas.openxmlformats.org/markup-compatibility/2006" xmlns:a14="http://schemas.microsoft.com/office/drawing/2010/main" val="339933" mc:Ignorable=""/>
        </a:hlink>
        <a:folHlink>
          <a:srgbClr xmlns:mc="http://schemas.openxmlformats.org/markup-compatibility/2006" xmlns:a14="http://schemas.microsoft.com/office/drawing/2010/main" val="D9D4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666A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757868" mc:Ignorable=""/>
        </a:dk2>
        <a:lt2>
          <a:srgbClr xmlns:mc="http://schemas.openxmlformats.org/markup-compatibility/2006" xmlns:a14="http://schemas.microsoft.com/office/drawing/2010/main" val="C4C3AA" mc:Ignorable=""/>
        </a:lt2>
        <a:accent1>
          <a:srgbClr xmlns:mc="http://schemas.openxmlformats.org/markup-compatibility/2006" xmlns:a14="http://schemas.microsoft.com/office/drawing/2010/main" val="9AC2C0" mc:Ignorable=""/>
        </a:accent1>
        <a:accent2>
          <a:srgbClr xmlns:mc="http://schemas.openxmlformats.org/markup-compatibility/2006" xmlns:a14="http://schemas.microsoft.com/office/drawing/2010/main" val="4D4F45" mc:Ignorable=""/>
        </a:accent2>
        <a:accent3>
          <a:srgbClr xmlns:mc="http://schemas.openxmlformats.org/markup-compatibility/2006" xmlns:a14="http://schemas.microsoft.com/office/drawing/2010/main" val="BDBEB9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ADDDC" mc:Ignorable=""/>
        </a:accent5>
        <a:accent6>
          <a:srgbClr xmlns:mc="http://schemas.openxmlformats.org/markup-compatibility/2006" xmlns:a14="http://schemas.microsoft.com/office/drawing/2010/main" val="45473E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BFCB4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6664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908D" mc:Ignorable=""/>
        </a:dk2>
        <a:lt2>
          <a:srgbClr xmlns:mc="http://schemas.openxmlformats.org/markup-compatibility/2006" xmlns:a14="http://schemas.microsoft.com/office/drawing/2010/main" val="ADE5CD" mc:Ignorable=""/>
        </a:lt2>
        <a:accent1>
          <a:srgbClr xmlns:mc="http://schemas.openxmlformats.org/markup-compatibility/2006" xmlns:a14="http://schemas.microsoft.com/office/drawing/2010/main" val="00CCFF" mc:Ignorable=""/>
        </a:accent1>
        <a:accent2>
          <a:srgbClr xmlns:mc="http://schemas.openxmlformats.org/markup-compatibility/2006" xmlns:a14="http://schemas.microsoft.com/office/drawing/2010/main" val="006666" mc:Ignorable=""/>
        </a:accent2>
        <a:accent3>
          <a:srgbClr xmlns:mc="http://schemas.openxmlformats.org/markup-compatibility/2006" xmlns:a14="http://schemas.microsoft.com/office/drawing/2010/main" val="AAC6C5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E2FF" mc:Ignorable=""/>
        </a:accent5>
        <a:accent6>
          <a:srgbClr xmlns:mc="http://schemas.openxmlformats.org/markup-compatibility/2006" xmlns:a14="http://schemas.microsoft.com/office/drawing/2010/main" val="005C5C" mc:Ignorable=""/>
        </a:accent6>
        <a:hlink>
          <a:srgbClr xmlns:mc="http://schemas.openxmlformats.org/markup-compatibility/2006" xmlns:a14="http://schemas.microsoft.com/office/drawing/2010/main" val="6DD8DB" mc:Ignorable=""/>
        </a:hlink>
        <a:folHlink>
          <a:srgbClr xmlns:mc="http://schemas.openxmlformats.org/markup-compatibility/2006" xmlns:a14="http://schemas.microsoft.com/office/drawing/2010/main" val="C5E2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DDCC5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B9B695" mc:Ignorable=""/>
        </a:lt2>
        <a:accent1>
          <a:srgbClr xmlns:mc="http://schemas.openxmlformats.org/markup-compatibility/2006" xmlns:a14="http://schemas.microsoft.com/office/drawing/2010/main" val="EAEBE9" mc:Ignorable=""/>
        </a:accent1>
        <a:accent2>
          <a:srgbClr xmlns:mc="http://schemas.openxmlformats.org/markup-compatibility/2006" xmlns:a14="http://schemas.microsoft.com/office/drawing/2010/main" val="BFBFAB" mc:Ignorable=""/>
        </a:accent2>
        <a:accent3>
          <a:srgbClr xmlns:mc="http://schemas.openxmlformats.org/markup-compatibility/2006" xmlns:a14="http://schemas.microsoft.com/office/drawing/2010/main" val="EBEBD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3F3F2" mc:Ignorable=""/>
        </a:accent5>
        <a:accent6>
          <a:srgbClr xmlns:mc="http://schemas.openxmlformats.org/markup-compatibility/2006" xmlns:a14="http://schemas.microsoft.com/office/drawing/2010/main" val="ADAD9B" mc:Ignorable=""/>
        </a:accent6>
        <a:hlink>
          <a:srgbClr xmlns:mc="http://schemas.openxmlformats.org/markup-compatibility/2006" xmlns:a14="http://schemas.microsoft.com/office/drawing/2010/main" val="009900" mc:Ignorable=""/>
        </a:hlink>
        <a:folHlink>
          <a:srgbClr xmlns:mc="http://schemas.openxmlformats.org/markup-compatibility/2006" xmlns:a14="http://schemas.microsoft.com/office/drawing/2010/main" val="33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B2B2B2" mc:Ignorable=""/>
        </a:lt2>
        <a:accent1>
          <a:srgbClr xmlns:mc="http://schemas.openxmlformats.org/markup-compatibility/2006" xmlns:a14="http://schemas.microsoft.com/office/drawing/2010/main" val="336699" mc:Ignorable=""/>
        </a:accent1>
        <a:accent2>
          <a:srgbClr xmlns:mc="http://schemas.openxmlformats.org/markup-compatibility/2006" xmlns:a14="http://schemas.microsoft.com/office/drawing/2010/main" val="5F5F5F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CA" mc:Ignorable=""/>
        </a:accent5>
        <a:accent6>
          <a:srgbClr xmlns:mc="http://schemas.openxmlformats.org/markup-compatibility/2006" xmlns:a14="http://schemas.microsoft.com/office/drawing/2010/main" val="555555" mc:Ignorable=""/>
        </a:accent6>
        <a:hlink>
          <a:srgbClr xmlns:mc="http://schemas.openxmlformats.org/markup-compatibility/2006" xmlns:a14="http://schemas.microsoft.com/office/drawing/2010/main" val="BBE5FF" mc:Ignorable=""/>
        </a:hlink>
        <a:folHlink>
          <a:srgbClr xmlns:mc="http://schemas.openxmlformats.org/markup-compatibility/2006" xmlns:a14="http://schemas.microsoft.com/office/drawing/2010/main" val="B6B3E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xmlns:mc="http://schemas.openxmlformats.org/markup-compatibility/2006" xmlns:a14="http://schemas.microsoft.com/office/drawing/2010/main" val="000090" mc:Ignorable=""/>
        </a:dk1>
        <a:lt1>
          <a:srgbClr xmlns:mc="http://schemas.openxmlformats.org/markup-compatibility/2006" xmlns:a14="http://schemas.microsoft.com/office/drawing/2010/main" val="EAEAEA" mc:Ignorable=""/>
        </a:lt1>
        <a:dk2>
          <a:srgbClr xmlns:mc="http://schemas.openxmlformats.org/markup-compatibility/2006" xmlns:a14="http://schemas.microsoft.com/office/drawing/2010/main" val="3A3AB2" mc:Ignorable=""/>
        </a:dk2>
        <a:lt2>
          <a:srgbClr xmlns:mc="http://schemas.openxmlformats.org/markup-compatibility/2006" xmlns:a14="http://schemas.microsoft.com/office/drawing/2010/main" val="CAD4DC" mc:Ignorable=""/>
        </a:lt2>
        <a:accent1>
          <a:srgbClr xmlns:mc="http://schemas.openxmlformats.org/markup-compatibility/2006" xmlns:a14="http://schemas.microsoft.com/office/drawing/2010/main" val="3974AF" mc:Ignorable=""/>
        </a:accent1>
        <a:accent2>
          <a:srgbClr xmlns:mc="http://schemas.openxmlformats.org/markup-compatibility/2006" xmlns:a14="http://schemas.microsoft.com/office/drawing/2010/main" val="232369" mc:Ignorable=""/>
        </a:accent2>
        <a:accent3>
          <a:srgbClr xmlns:mc="http://schemas.openxmlformats.org/markup-compatibility/2006" xmlns:a14="http://schemas.microsoft.com/office/drawing/2010/main" val="AEAED5" mc:Ignorable=""/>
        </a:accent3>
        <a:accent4>
          <a:srgbClr xmlns:mc="http://schemas.openxmlformats.org/markup-compatibility/2006" xmlns:a14="http://schemas.microsoft.com/office/drawing/2010/main" val="C8C8C8" mc:Ignorable=""/>
        </a:accent4>
        <a:accent5>
          <a:srgbClr xmlns:mc="http://schemas.openxmlformats.org/markup-compatibility/2006" xmlns:a14="http://schemas.microsoft.com/office/drawing/2010/main" val="AEBCD4" mc:Ignorable=""/>
        </a:accent5>
        <a:accent6>
          <a:srgbClr xmlns:mc="http://schemas.openxmlformats.org/markup-compatibility/2006" xmlns:a14="http://schemas.microsoft.com/office/drawing/2010/main" val="1F1F5E" mc:Ignorable=""/>
        </a:accent6>
        <a:hlink>
          <a:srgbClr xmlns:mc="http://schemas.openxmlformats.org/markup-compatibility/2006" xmlns:a14="http://schemas.microsoft.com/office/drawing/2010/main" val="00CCFF" mc:Ignorable=""/>
        </a:hlink>
        <a:folHlink>
          <a:srgbClr xmlns:mc="http://schemas.openxmlformats.org/markup-compatibility/2006" xmlns:a14="http://schemas.microsoft.com/office/drawing/2010/main" val="6699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xmlns:mc="http://schemas.openxmlformats.org/markup-compatibility/2006" xmlns:a14="http://schemas.microsoft.com/office/drawing/2010/main" val="9C9C9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696CA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97D1D5" mc:Ignorable=""/>
        </a:accent1>
        <a:accent2>
          <a:srgbClr xmlns:mc="http://schemas.openxmlformats.org/markup-compatibility/2006" xmlns:a14="http://schemas.microsoft.com/office/drawing/2010/main" val="666699" mc:Ignorable=""/>
        </a:accent2>
        <a:accent3>
          <a:srgbClr xmlns:mc="http://schemas.openxmlformats.org/markup-compatibility/2006" xmlns:a14="http://schemas.microsoft.com/office/drawing/2010/main" val="C3C9E1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9E5E7" mc:Ignorable=""/>
        </a:accent5>
        <a:accent6>
          <a:srgbClr xmlns:mc="http://schemas.openxmlformats.org/markup-compatibility/2006" xmlns:a14="http://schemas.microsoft.com/office/drawing/2010/main" val="5C5C8A" mc:Ignorable=""/>
        </a:accent6>
        <a:hlink>
          <a:srgbClr xmlns:mc="http://schemas.openxmlformats.org/markup-compatibility/2006" xmlns:a14="http://schemas.microsoft.com/office/drawing/2010/main" val="0000FF" mc:Ignorable=""/>
        </a:hlink>
        <a:folHlink>
          <a:srgbClr xmlns:mc="http://schemas.openxmlformats.org/markup-compatibility/2006" xmlns:a14="http://schemas.microsoft.com/office/drawing/2010/main" val="0099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Dish design template</Template>
  <TotalTime>207</TotalTime>
  <Words>170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Satellite Dish design template</vt:lpstr>
      <vt:lpstr>Identification of argumentation acts</vt:lpstr>
      <vt:lpstr>Contents</vt:lpstr>
      <vt:lpstr> Software architecture specification </vt:lpstr>
      <vt:lpstr>Problems</vt:lpstr>
      <vt:lpstr>What can be improved ?</vt:lpstr>
      <vt:lpstr>Algorithms</vt:lpstr>
      <vt:lpstr>Technologies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 Danciu</dc:creator>
  <cp:keywords>NLP;SSL;Argumentation;Artificial Intelligence;Project</cp:keywords>
  <cp:lastModifiedBy>Alin Danciu</cp:lastModifiedBy>
  <cp:revision>15</cp:revision>
  <cp:lastPrinted>1601-01-01T00:00:00Z</cp:lastPrinted>
  <dcterms:created xsi:type="dcterms:W3CDTF">2010-03-31T16:26:05Z</dcterms:created>
  <dcterms:modified xsi:type="dcterms:W3CDTF">2010-04-27T16:57:36Z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TC102037681033</vt:lpwstr>
  </property>
</Properties>
</file>