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92" r:id="rId3"/>
    <p:sldId id="280" r:id="rId4"/>
    <p:sldId id="290" r:id="rId5"/>
    <p:sldId id="291" r:id="rId6"/>
    <p:sldId id="293" r:id="rId7"/>
    <p:sldId id="281" r:id="rId8"/>
    <p:sldId id="276" r:id="rId9"/>
    <p:sldId id="295" r:id="rId10"/>
    <p:sldId id="284" r:id="rId11"/>
    <p:sldId id="294" r:id="rId12"/>
    <p:sldId id="297" r:id="rId13"/>
    <p:sldId id="285" r:id="rId14"/>
    <p:sldId id="298" r:id="rId15"/>
    <p:sldId id="288" r:id="rId16"/>
    <p:sldId id="286" r:id="rId17"/>
    <p:sldId id="275" r:id="rId18"/>
    <p:sldId id="278" r:id="rId19"/>
    <p:sldId id="287" r:id="rId20"/>
    <p:sldId id="289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91766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Raise abstraction for actions</a:t>
            </a:r>
          </a:p>
          <a:p>
            <a:pPr lvl="1"/>
            <a:r>
              <a:rPr lang="da-DK" dirty="0" smtClean="0"/>
              <a:t>Working with code instead of text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Type: </a:t>
            </a:r>
            <a:r>
              <a:rPr lang="da-DK" b="1" dirty="0" smtClean="0"/>
              <a:t>public SomeClass(string text) { }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private string text;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this.text = text;</a:t>
            </a:r>
          </a:p>
          <a:p>
            <a:endParaRPr lang="da-DK" b="1" dirty="0" smtClean="0"/>
          </a:p>
          <a:p>
            <a:pPr>
              <a:buNone/>
            </a:pPr>
            <a:r>
              <a:rPr lang="da-DK" b="1" dirty="0" smtClean="0"/>
              <a:t>VS</a:t>
            </a:r>
          </a:p>
          <a:p>
            <a:pPr>
              <a:buNone/>
            </a:pPr>
            <a:endParaRPr lang="da-DK" b="1" dirty="0" smtClean="0"/>
          </a:p>
          <a:p>
            <a:r>
              <a:rPr lang="da-DK" dirty="0" smtClean="0"/>
              <a:t>Action: </a:t>
            </a:r>
            <a:r>
              <a:rPr lang="da-DK" b="1" dirty="0" smtClean="0"/>
              <a:t>Generate constructor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string text</a:t>
            </a:r>
          </a:p>
          <a:p>
            <a:r>
              <a:rPr lang="da-DK" dirty="0" smtClean="0"/>
              <a:t>Action: </a:t>
            </a:r>
            <a:r>
              <a:rPr lang="da-DK" b="1" dirty="0" smtClean="0"/>
              <a:t>Assign constructor parameter to field</a:t>
            </a:r>
            <a:endParaRPr lang="da-DK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Quick Fix</a:t>
            </a:r>
          </a:p>
          <a:p>
            <a:endParaRPr lang="da-DK" dirty="0" smtClean="0"/>
          </a:p>
          <a:p>
            <a:r>
              <a:rPr lang="da-DK" dirty="0" smtClean="0"/>
              <a:t>Create scaffolding for new code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Generate </a:t>
            </a:r>
            <a:r>
              <a:rPr lang="da-DK" dirty="0" smtClean="0"/>
              <a:t>code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Generate file (Solution Explorer)</a:t>
            </a:r>
            <a:endParaRPr lang="da-DK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Generate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file (Solution Explorer)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symbols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Move types into matching files</a:t>
            </a:r>
          </a:p>
          <a:p>
            <a:endParaRPr lang="da-DK" dirty="0" smtClean="0"/>
          </a:p>
          <a:p>
            <a:r>
              <a:rPr lang="da-DK" dirty="0" smtClean="0"/>
              <a:t>Adjust namespaces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</a:p>
          <a:p>
            <a:endParaRPr lang="da-DK" dirty="0" smtClean="0"/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Go to...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</a:t>
            </a:r>
            <a:r>
              <a:rPr lang="da-DK" dirty="0" smtClean="0">
                <a:solidFill>
                  <a:schemeClr val="bg1"/>
                </a:solidFill>
              </a:rPr>
              <a:t>shortest key </a:t>
            </a:r>
            <a:r>
              <a:rPr lang="da-DK" dirty="0" smtClean="0">
                <a:solidFill>
                  <a:schemeClr val="bg1"/>
                </a:solidFill>
              </a:rPr>
              <a:t>sequence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type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file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T</a:t>
            </a:r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T</a:t>
            </a:r>
            <a:endParaRPr lang="da-DK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member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&lt;</a:t>
            </a:r>
            <a:endParaRPr lang="da-DK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6498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Inspections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Code Inspections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b="1" dirty="0" smtClean="0">
              <a:solidFill>
                <a:schemeClr val="bg1"/>
              </a:solidFill>
            </a:endParaRPr>
          </a:p>
          <a:p>
            <a:r>
              <a:rPr lang="da-DK" b="1" dirty="0" smtClean="0">
                <a:solidFill>
                  <a:schemeClr val="bg1"/>
                </a:solidFill>
              </a:rPr>
              <a:t>CodeInspections.sln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</a:t>
            </a:r>
            <a:r>
              <a:rPr lang="da-DK" dirty="0" smtClean="0">
                <a:solidFill>
                  <a:schemeClr val="bg1"/>
                </a:solidFill>
              </a:rPr>
              <a:t>to </a:t>
            </a:r>
            <a:r>
              <a:rPr lang="da-DK" dirty="0" smtClean="0">
                <a:solidFill>
                  <a:schemeClr val="bg1"/>
                </a:solidFill>
              </a:rPr>
              <a:t>next / previous </a:t>
            </a:r>
            <a:r>
              <a:rPr lang="da-DK" dirty="0" smtClean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PageDown / PageUp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suggestion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PageDown / PageUp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295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Navigation</vt:lpstr>
      <vt:lpstr>Go to ...</vt:lpstr>
      <vt:lpstr>Camel Humps</vt:lpstr>
      <vt:lpstr>Camel Humps</vt:lpstr>
      <vt:lpstr>Camel Humps</vt:lpstr>
      <vt:lpstr>Exercise: Go to...</vt:lpstr>
      <vt:lpstr>Code Interaction</vt:lpstr>
      <vt:lpstr>Code Inspections</vt:lpstr>
      <vt:lpstr>Exercise:  Code Inspections</vt:lpstr>
      <vt:lpstr>Reduce Mechanical Steps</vt:lpstr>
      <vt:lpstr>Slide 11</vt:lpstr>
      <vt:lpstr>Generate Code</vt:lpstr>
      <vt:lpstr>Generate Code</vt:lpstr>
      <vt:lpstr>Exercise:  Generate Code</vt:lpstr>
      <vt:lpstr>Refactor This!</vt:lpstr>
      <vt:lpstr>Completion Modes</vt:lpstr>
      <vt:lpstr>Usage Inspection</vt:lpstr>
      <vt:lpstr>Navigating Hierarchies</vt:lpstr>
      <vt:lpstr>Solution Explorer Refactorings</vt:lpstr>
      <vt:lpstr>Move Code</vt:lpstr>
      <vt:lpstr>Inspect This!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282</cp:revision>
  <dcterms:created xsi:type="dcterms:W3CDTF">2006-08-16T00:00:00Z</dcterms:created>
  <dcterms:modified xsi:type="dcterms:W3CDTF">2012-05-22T11:30:58Z</dcterms:modified>
</cp:coreProperties>
</file>