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19" r:id="rId2"/>
    <p:sldId id="272" r:id="rId3"/>
    <p:sldId id="292" r:id="rId4"/>
    <p:sldId id="280" r:id="rId5"/>
    <p:sldId id="290" r:id="rId6"/>
    <p:sldId id="291" r:id="rId7"/>
    <p:sldId id="293" r:id="rId8"/>
    <p:sldId id="281" r:id="rId9"/>
    <p:sldId id="276" r:id="rId10"/>
    <p:sldId id="295" r:id="rId11"/>
    <p:sldId id="284" r:id="rId12"/>
    <p:sldId id="297" r:id="rId13"/>
    <p:sldId id="285" r:id="rId14"/>
    <p:sldId id="298" r:id="rId15"/>
    <p:sldId id="288" r:id="rId16"/>
    <p:sldId id="306" r:id="rId17"/>
    <p:sldId id="299" r:id="rId18"/>
    <p:sldId id="308" r:id="rId19"/>
    <p:sldId id="309" r:id="rId20"/>
    <p:sldId id="307" r:id="rId21"/>
    <p:sldId id="286" r:id="rId22"/>
    <p:sldId id="310" r:id="rId23"/>
    <p:sldId id="321" r:id="rId24"/>
    <p:sldId id="311" r:id="rId25"/>
    <p:sldId id="300" r:id="rId26"/>
    <p:sldId id="275" r:id="rId27"/>
    <p:sldId id="312" r:id="rId28"/>
    <p:sldId id="313" r:id="rId29"/>
    <p:sldId id="314" r:id="rId30"/>
    <p:sldId id="301" r:id="rId31"/>
    <p:sldId id="287" r:id="rId32"/>
    <p:sldId id="317" r:id="rId33"/>
    <p:sldId id="303" r:id="rId34"/>
    <p:sldId id="289" r:id="rId35"/>
    <p:sldId id="318" r:id="rId36"/>
    <p:sldId id="304" r:id="rId37"/>
    <p:sldId id="315" r:id="rId38"/>
    <p:sldId id="320" r:id="rId39"/>
    <p:sldId id="316" r:id="rId40"/>
    <p:sldId id="279" r:id="rId41"/>
    <p:sldId id="30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23-05-2012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3D8CB-A428-4652-9379-FEB5A48D221E}" type="slidenum">
              <a:rPr lang="da-DK" smtClean="0"/>
              <a:pPr/>
              <a:t>13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ReSharper Course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Making Waves @ Oslo</a:t>
            </a:r>
          </a:p>
          <a:p>
            <a:r>
              <a:rPr lang="da-DK" dirty="0" smtClean="0"/>
              <a:t>Part 2</a:t>
            </a:r>
            <a:endParaRPr lang="da-DK" dirty="0"/>
          </a:p>
        </p:txBody>
      </p:sp>
      <p:pic>
        <p:nvPicPr>
          <p:cNvPr id="4" name="Picture 2" descr="C:\Users\RASMUSKL\Desktop\My Dropbox\Presentations\ReSharper 5 - ANUG VS Launch\Content\ReSharper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85728"/>
            <a:ext cx="2647944" cy="21730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Code Analysis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a-DK" b="1" dirty="0" smtClean="0">
              <a:solidFill>
                <a:schemeClr val="bg1"/>
              </a:solidFill>
            </a:endParaRPr>
          </a:p>
          <a:p>
            <a:r>
              <a:rPr lang="da-DK" b="1" dirty="0" smtClean="0">
                <a:solidFill>
                  <a:schemeClr val="bg1"/>
                </a:solidFill>
              </a:rPr>
              <a:t>CodeAnalysis.sln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next / previous error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PageDown / PageUp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next / previous suggestion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PageDown / PageUp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Reduce Mechanical Steps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 smtClean="0"/>
              <a:t>Raise abstraction for actions</a:t>
            </a:r>
          </a:p>
          <a:p>
            <a:pPr lvl="1"/>
            <a:r>
              <a:rPr lang="da-DK" dirty="0" smtClean="0"/>
              <a:t>Working with code instead of text</a:t>
            </a:r>
          </a:p>
          <a:p>
            <a:pPr>
              <a:buNone/>
            </a:pPr>
            <a:endParaRPr lang="da-DK" dirty="0" smtClean="0"/>
          </a:p>
          <a:p>
            <a:r>
              <a:rPr lang="da-DK" dirty="0" smtClean="0"/>
              <a:t>Type: </a:t>
            </a:r>
            <a:r>
              <a:rPr lang="da-DK" b="1" dirty="0" smtClean="0"/>
              <a:t>public SomeClass(string text) { }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private string text;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this.text = text;</a:t>
            </a:r>
          </a:p>
          <a:p>
            <a:endParaRPr lang="da-DK" b="1" dirty="0" smtClean="0"/>
          </a:p>
          <a:p>
            <a:pPr>
              <a:buNone/>
            </a:pPr>
            <a:r>
              <a:rPr lang="da-DK" b="1" dirty="0" smtClean="0"/>
              <a:t>VS</a:t>
            </a:r>
          </a:p>
          <a:p>
            <a:pPr>
              <a:buNone/>
            </a:pPr>
            <a:endParaRPr lang="da-DK" b="1" dirty="0" smtClean="0"/>
          </a:p>
          <a:p>
            <a:r>
              <a:rPr lang="da-DK" dirty="0" smtClean="0"/>
              <a:t>Action: </a:t>
            </a:r>
            <a:r>
              <a:rPr lang="da-DK" b="1" dirty="0" smtClean="0"/>
              <a:t>Generate constructor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string text</a:t>
            </a:r>
          </a:p>
          <a:p>
            <a:r>
              <a:rPr lang="da-DK" dirty="0" smtClean="0"/>
              <a:t>Action: </a:t>
            </a:r>
            <a:r>
              <a:rPr lang="da-DK" b="1" dirty="0" smtClean="0"/>
              <a:t>Assign constructor parameter to field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Quick Fix</a:t>
            </a:r>
          </a:p>
          <a:p>
            <a:endParaRPr lang="da-DK" dirty="0" smtClean="0"/>
          </a:p>
          <a:p>
            <a:r>
              <a:rPr lang="da-DK" dirty="0" smtClean="0"/>
              <a:t>Scaffolding new code</a:t>
            </a:r>
          </a:p>
          <a:p>
            <a:pPr lvl="1"/>
            <a:r>
              <a:rPr lang="da-DK" dirty="0" smtClean="0"/>
              <a:t>Methods</a:t>
            </a:r>
          </a:p>
          <a:p>
            <a:pPr lvl="1"/>
            <a:r>
              <a:rPr lang="da-DK" dirty="0" smtClean="0"/>
              <a:t>Variables</a:t>
            </a:r>
          </a:p>
          <a:p>
            <a:pPr lvl="1"/>
            <a:r>
              <a:rPr lang="da-DK" dirty="0" smtClean="0"/>
              <a:t>Classes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191000"/>
            <a:ext cx="5428402" cy="21595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Generate code</a:t>
            </a:r>
          </a:p>
          <a:p>
            <a:pPr lvl="1"/>
            <a:r>
              <a:rPr lang="da-DK" dirty="0" smtClean="0"/>
              <a:t>Interacts with fields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Generate code</a:t>
            </a:r>
          </a:p>
          <a:p>
            <a:pPr lvl="1"/>
            <a:r>
              <a:rPr lang="da-DK" dirty="0" smtClean="0"/>
              <a:t>Solution Explorer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4267200"/>
            <a:ext cx="2164251" cy="22659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371600"/>
            <a:ext cx="2505075" cy="31511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Generate Code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Refactoring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Contextual refactoring</a:t>
            </a:r>
          </a:p>
          <a:p>
            <a:pPr lvl="1"/>
            <a:r>
              <a:rPr lang="da-DK" dirty="0" smtClean="0"/>
              <a:t>Refactor this</a:t>
            </a:r>
          </a:p>
          <a:p>
            <a:r>
              <a:rPr lang="da-DK" dirty="0" smtClean="0"/>
              <a:t>Based on selection or caret</a:t>
            </a:r>
            <a:endParaRPr lang="da-D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4518" y="2523743"/>
            <a:ext cx="3088482" cy="39532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657600"/>
            <a:ext cx="2933272" cy="28786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Refactor: Rename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Most basic refactoring</a:t>
            </a:r>
          </a:p>
          <a:p>
            <a:endParaRPr lang="da-DK" dirty="0" smtClean="0"/>
          </a:p>
          <a:p>
            <a:r>
              <a:rPr lang="da-DK" dirty="0" smtClean="0"/>
              <a:t>Renames almost anything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692" y="4572000"/>
            <a:ext cx="4485120" cy="1171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0"/>
            <a:ext cx="3562061" cy="1171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Refactor - Rename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Cleaning up bad variable names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 this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Rename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Refactor: Introduce variable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Extract an expression into a variable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0"/>
            <a:ext cx="2916485" cy="1190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724400"/>
            <a:ext cx="3922806" cy="1123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4191000"/>
            <a:ext cx="2257425" cy="8589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3352800"/>
            <a:ext cx="4450842" cy="628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Refactor: Inline variable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Opposite of Introduce variable</a:t>
            </a:r>
          </a:p>
          <a:p>
            <a:r>
              <a:rPr lang="da-DK" dirty="0" smtClean="0"/>
              <a:t>Replaces variable with expression</a:t>
            </a:r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5181600"/>
            <a:ext cx="4059939" cy="1062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648200"/>
            <a:ext cx="2257425" cy="8589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57600"/>
            <a:ext cx="4450842" cy="628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a-DK" dirty="0"/>
          </a:p>
          <a:p>
            <a:r>
              <a:rPr lang="da-DK" dirty="0" smtClean="0"/>
              <a:t>Navigational axis</a:t>
            </a:r>
          </a:p>
          <a:p>
            <a:pPr lvl="1"/>
            <a:r>
              <a:rPr lang="da-DK" dirty="0" smtClean="0"/>
              <a:t>Type name</a:t>
            </a:r>
          </a:p>
          <a:p>
            <a:pPr lvl="1"/>
            <a:r>
              <a:rPr lang="da-DK" dirty="0" smtClean="0"/>
              <a:t>Method</a:t>
            </a:r>
          </a:p>
          <a:p>
            <a:pPr lvl="1"/>
            <a:r>
              <a:rPr lang="da-DK" dirty="0" smtClean="0"/>
              <a:t>Proximity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We remember strange things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1917661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Introduce and Inline variable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 this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Introduce variable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V</a:t>
            </a: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Inline variable (or method)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I</a:t>
            </a: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Completion Modes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/>
          </a:p>
          <a:p>
            <a:r>
              <a:rPr lang="da-DK" dirty="0" smtClean="0"/>
              <a:t>Intellisense</a:t>
            </a:r>
          </a:p>
          <a:p>
            <a:endParaRPr lang="da-DK" dirty="0" smtClean="0"/>
          </a:p>
          <a:p>
            <a:r>
              <a:rPr lang="da-DK" dirty="0" smtClean="0"/>
              <a:t>Import Completion</a:t>
            </a:r>
          </a:p>
          <a:p>
            <a:endParaRPr lang="da-DK" dirty="0" smtClean="0"/>
          </a:p>
          <a:p>
            <a:r>
              <a:rPr lang="da-DK" dirty="0" smtClean="0"/>
              <a:t>Smart Completion</a:t>
            </a:r>
          </a:p>
          <a:p>
            <a:pPr>
              <a:buNone/>
            </a:pPr>
            <a:r>
              <a:rPr lang="da-DK" dirty="0" smtClean="0"/>
              <a:t>	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438400"/>
            <a:ext cx="3005138" cy="24161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Import Completion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Completes types from available assemblies</a:t>
            </a:r>
          </a:p>
          <a:p>
            <a:pPr lvl="1"/>
            <a:r>
              <a:rPr lang="da-DK" dirty="0" smtClean="0"/>
              <a:t>Inserts relevant imports on completion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276600"/>
            <a:ext cx="6445250" cy="1104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724400"/>
            <a:ext cx="6653215" cy="11740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Import Completion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Also works for extension methods</a:t>
            </a:r>
            <a:endParaRPr lang="da-DK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743200"/>
            <a:ext cx="840105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497" y="4224338"/>
            <a:ext cx="7086603" cy="1042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Completion + Introduce Variable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Saving keystrokes with name suggestions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438400"/>
            <a:ext cx="4614111" cy="1123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3919035" cy="7838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876800"/>
            <a:ext cx="7320463" cy="15084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Import Completion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Import Completion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Introduce variable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Usage Inspection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Highlight symbol</a:t>
            </a:r>
          </a:p>
          <a:p>
            <a:pPr lvl="1"/>
            <a:r>
              <a:rPr lang="da-DK" dirty="0" smtClean="0"/>
              <a:t>Single method or small class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Find usages</a:t>
            </a:r>
          </a:p>
          <a:p>
            <a:pPr lvl="1"/>
            <a:r>
              <a:rPr lang="da-DK" dirty="0" smtClean="0"/>
              <a:t>Single public method or property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Method tracking</a:t>
            </a:r>
          </a:p>
          <a:p>
            <a:pPr lvl="1"/>
            <a:r>
              <a:rPr lang="da-DK" dirty="0" smtClean="0"/>
              <a:t>Entire flows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Highlight Symbol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Highlights reads and writes of a symbol</a:t>
            </a:r>
            <a:endParaRPr lang="da-D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124200"/>
            <a:ext cx="29908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743200"/>
            <a:ext cx="3511844" cy="3857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53" y="2748316"/>
            <a:ext cx="3365447" cy="38048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2819400"/>
            <a:ext cx="1143000" cy="35922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Find Usages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Lists usages of the given symbol</a:t>
            </a:r>
          </a:p>
          <a:p>
            <a:r>
              <a:rPr lang="da-DK" dirty="0" smtClean="0"/>
              <a:t>Allows for easy navigation</a:t>
            </a:r>
            <a:endParaRPr lang="da-D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0"/>
            <a:ext cx="7654200" cy="31976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Find Usages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Useful to set up previews</a:t>
            </a:r>
          </a:p>
          <a:p>
            <a:endParaRPr lang="da-D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447800"/>
            <a:ext cx="2576513" cy="17722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429000"/>
            <a:ext cx="6619875" cy="32115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Go to ...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Go to</a:t>
            </a:r>
          </a:p>
          <a:p>
            <a:pPr lvl="1"/>
            <a:r>
              <a:rPr lang="da-DK" dirty="0" smtClean="0"/>
              <a:t>Type</a:t>
            </a:r>
          </a:p>
          <a:p>
            <a:pPr lvl="1"/>
            <a:r>
              <a:rPr lang="da-DK" dirty="0" smtClean="0"/>
              <a:t>File</a:t>
            </a:r>
          </a:p>
          <a:p>
            <a:pPr lvl="1"/>
            <a:r>
              <a:rPr lang="da-DK" dirty="0" smtClean="0"/>
              <a:t>Symbol</a:t>
            </a:r>
          </a:p>
          <a:p>
            <a:pPr lvl="1"/>
            <a:r>
              <a:rPr lang="da-DK" dirty="0" smtClean="0"/>
              <a:t>Member</a:t>
            </a: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209800"/>
            <a:ext cx="5454794" cy="277469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Find Usages and Highlight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Find usages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Shift + F12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Highlight symbol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F11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Remove highlight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Esc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next usage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PageDown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previous usage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PageUp</a:t>
            </a:r>
          </a:p>
          <a:p>
            <a:endParaRPr lang="da-DK" b="1" dirty="0" smtClean="0">
              <a:solidFill>
                <a:schemeClr val="accent6"/>
              </a:solidFill>
            </a:endParaRP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Solution Explorer Refactorings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Usually a pain to change project structure</a:t>
            </a:r>
          </a:p>
          <a:p>
            <a:endParaRPr lang="da-DK" dirty="0" smtClean="0"/>
          </a:p>
          <a:p>
            <a:r>
              <a:rPr lang="da-DK" dirty="0" smtClean="0"/>
              <a:t>Refactorings</a:t>
            </a:r>
          </a:p>
          <a:p>
            <a:pPr lvl="1"/>
            <a:r>
              <a:rPr lang="da-DK" dirty="0" smtClean="0"/>
              <a:t>Move types into matching files</a:t>
            </a:r>
          </a:p>
          <a:p>
            <a:pPr lvl="1"/>
            <a:r>
              <a:rPr lang="da-DK" dirty="0" smtClean="0"/>
              <a:t>Adjust namespaces</a:t>
            </a:r>
          </a:p>
          <a:p>
            <a:pPr lvl="1"/>
            <a:r>
              <a:rPr lang="da-DK" dirty="0" smtClean="0"/>
              <a:t>Move files into folder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Moving Files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Cut / Paste + Adjust namespaces</a:t>
            </a:r>
          </a:p>
          <a:p>
            <a:pPr lvl="1"/>
            <a:r>
              <a:rPr lang="da-DK" dirty="0" smtClean="0"/>
              <a:t>More natural</a:t>
            </a:r>
          </a:p>
          <a:p>
            <a:endParaRPr lang="da-DK" dirty="0" smtClean="0"/>
          </a:p>
          <a:p>
            <a:r>
              <a:rPr lang="da-DK" dirty="0" smtClean="0"/>
              <a:t>Move files into folder</a:t>
            </a:r>
          </a:p>
          <a:p>
            <a:pPr lvl="1"/>
            <a:r>
              <a:rPr lang="da-DK" dirty="0" smtClean="0"/>
              <a:t>Useful for cross-project moves</a:t>
            </a:r>
            <a:endParaRPr lang="da-DK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</a:t>
            </a:r>
            <a:br>
              <a:rPr lang="da-DK" dirty="0" smtClean="0">
                <a:solidFill>
                  <a:schemeClr val="bg1"/>
                </a:solidFill>
              </a:rPr>
            </a:br>
            <a:r>
              <a:rPr lang="da-DK" dirty="0" smtClean="0">
                <a:solidFill>
                  <a:schemeClr val="bg1"/>
                </a:solidFill>
              </a:rPr>
              <a:t>Solution Explorer Refactorings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 this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Focus Solution Explorer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Move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Caret based code moving</a:t>
            </a:r>
            <a:endParaRPr lang="da-DK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267200"/>
            <a:ext cx="3579395" cy="20760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286250"/>
            <a:ext cx="3567463" cy="2266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286000"/>
            <a:ext cx="5129964" cy="771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3228975"/>
            <a:ext cx="6078824" cy="809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Move Code</a:t>
            </a:r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5115732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971800"/>
            <a:ext cx="6861243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7578" y="4486275"/>
            <a:ext cx="4217822" cy="2219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Move Code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Move code up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Shift + Up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Move code down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Shift + Down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Move code in / right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Shift + Right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Move code out / left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Shift + Left</a:t>
            </a: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dirty="0" smtClean="0"/>
              <a:t>  Navigating Hierarchies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Go to</a:t>
            </a:r>
          </a:p>
          <a:p>
            <a:pPr lvl="1"/>
            <a:r>
              <a:rPr lang="da-DK" dirty="0" smtClean="0"/>
              <a:t>Declaration</a:t>
            </a:r>
          </a:p>
          <a:p>
            <a:pPr lvl="1"/>
            <a:r>
              <a:rPr lang="da-DK" dirty="0" smtClean="0"/>
              <a:t>Implementation</a:t>
            </a:r>
          </a:p>
          <a:p>
            <a:pPr lvl="1"/>
            <a:r>
              <a:rPr lang="da-DK" dirty="0" smtClean="0"/>
              <a:t>Base</a:t>
            </a:r>
          </a:p>
          <a:p>
            <a:pPr lvl="1"/>
            <a:r>
              <a:rPr lang="da-DK" dirty="0" smtClean="0"/>
              <a:t>Derived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Type Hierarchy</a:t>
            </a:r>
          </a:p>
          <a:p>
            <a:pPr lvl="1"/>
            <a:endParaRPr lang="da-DK" dirty="0" smtClean="0"/>
          </a:p>
        </p:txBody>
      </p:sp>
      <p:pic>
        <p:nvPicPr>
          <p:cNvPr id="5124" name="Picture 4" descr="http://yuml.me/diagram/plain;dir:TB;/class/%5BIEntity%7CId%5D%5E-.-%5BIPet%7CName;Speak()%5D,%20%5BIPet%5D%5E-.-%5BAbstractAnimal%7CId;Name;Speak()%5D,%20%5BAbstractAnimal%5D%5E-%5BDog%7CBark();Fetch()%5D,%20%5BAbstractAnimal%5D%5E-%5BCat%7CPurr()%5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52400"/>
            <a:ext cx="4141987" cy="662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Type Hierarchy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Shows inheritance hierarchies</a:t>
            </a:r>
            <a:endParaRPr lang="da-DK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90800"/>
            <a:ext cx="7217789" cy="37195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Navigate hierarchies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Type hierarchy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E, Ctrl + H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declaration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F12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base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Home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derived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End</a:t>
            </a: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15240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IActivateHandlers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4267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AbstractContainerAdapter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5943600"/>
            <a:ext cx="3200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StructureMapContainerAdapter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59436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WindsorContainerAdapter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6200" y="28194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IContainerAdapter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324600" y="2819400"/>
            <a:ext cx="266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SimpleHandlerActivator</a:t>
            </a:r>
          </a:p>
        </p:txBody>
      </p:sp>
      <p:cxnSp>
        <p:nvCxnSpPr>
          <p:cNvPr id="13" name="Elbow Connector 12"/>
          <p:cNvCxnSpPr>
            <a:stCxn id="8" idx="0"/>
            <a:endCxn id="4" idx="2"/>
          </p:cNvCxnSpPr>
          <p:nvPr/>
        </p:nvCxnSpPr>
        <p:spPr>
          <a:xfrm rot="5400000" flipH="1" flipV="1">
            <a:off x="5410200" y="1790700"/>
            <a:ext cx="685800" cy="1371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0"/>
            <a:endCxn id="4" idx="2"/>
          </p:cNvCxnSpPr>
          <p:nvPr/>
        </p:nvCxnSpPr>
        <p:spPr>
          <a:xfrm rot="16200000" flipV="1">
            <a:off x="6705600" y="1866900"/>
            <a:ext cx="6858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8" idx="2"/>
          </p:cNvCxnSpPr>
          <p:nvPr/>
        </p:nvCxnSpPr>
        <p:spPr>
          <a:xfrm flipV="1">
            <a:off x="5067300" y="3429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0"/>
            <a:endCxn id="5" idx="2"/>
          </p:cNvCxnSpPr>
          <p:nvPr/>
        </p:nvCxnSpPr>
        <p:spPr>
          <a:xfrm rot="5400000" flipH="1" flipV="1">
            <a:off x="4076700" y="4953000"/>
            <a:ext cx="10668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0"/>
            <a:endCxn id="5" idx="2"/>
          </p:cNvCxnSpPr>
          <p:nvPr/>
        </p:nvCxnSpPr>
        <p:spPr>
          <a:xfrm rot="16200000" flipV="1">
            <a:off x="5657850" y="4286250"/>
            <a:ext cx="1066800" cy="2247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search filters</a:t>
            </a:r>
          </a:p>
          <a:p>
            <a:r>
              <a:rPr lang="da-DK" dirty="0" smtClean="0"/>
              <a:t>Ubiquitous in ReSharper</a:t>
            </a:r>
          </a:p>
          <a:p>
            <a:r>
              <a:rPr lang="da-DK" dirty="0" smtClean="0"/>
              <a:t>Splits names into searchable parts</a:t>
            </a:r>
          </a:p>
          <a:p>
            <a:endParaRPr lang="da-DK" dirty="0" smtClean="0"/>
          </a:p>
          <a:p>
            <a:endParaRPr lang="da-DK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676400" y="3886200"/>
            <a:ext cx="5867400" cy="2133600"/>
            <a:chOff x="990600" y="3657600"/>
            <a:chExt cx="5867400" cy="2133600"/>
          </a:xfrm>
        </p:grpSpPr>
        <p:sp>
          <p:nvSpPr>
            <p:cNvPr id="4" name="Rectangle 3"/>
            <p:cNvSpPr/>
            <p:nvPr/>
          </p:nvSpPr>
          <p:spPr>
            <a:xfrm>
              <a:off x="1981200" y="3657600"/>
              <a:ext cx="3962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ReaderWriterLock</a:t>
              </a:r>
              <a:endParaRPr lang="da-DK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906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Reader</a:t>
              </a:r>
              <a:endParaRPr lang="da-DK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Writer</a:t>
              </a:r>
              <a:endParaRPr lang="da-DK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16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Lock</a:t>
              </a:r>
              <a:endParaRPr lang="da-DK" sz="2400" dirty="0"/>
            </a:p>
          </p:txBody>
        </p:sp>
        <p:cxnSp>
          <p:nvCxnSpPr>
            <p:cNvPr id="10" name="Elbow Connector 9"/>
            <p:cNvCxnSpPr>
              <a:stCxn id="4" idx="2"/>
              <a:endCxn id="5" idx="0"/>
            </p:cNvCxnSpPr>
            <p:nvPr/>
          </p:nvCxnSpPr>
          <p:spPr>
            <a:xfrm rot="5400000">
              <a:off x="2438400" y="3657600"/>
              <a:ext cx="914400" cy="2133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4" idx="2"/>
              <a:endCxn id="6" idx="0"/>
            </p:cNvCxnSpPr>
            <p:nvPr/>
          </p:nvCxnSpPr>
          <p:spPr>
            <a:xfrm rot="5400000">
              <a:off x="3505200" y="4724400"/>
              <a:ext cx="914400" cy="12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4" idx="2"/>
              <a:endCxn id="7" idx="0"/>
            </p:cNvCxnSpPr>
            <p:nvPr/>
          </p:nvCxnSpPr>
          <p:spPr>
            <a:xfrm rot="16200000" flipH="1">
              <a:off x="4533900" y="3695700"/>
              <a:ext cx="914400" cy="2057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7121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Inspect This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analysis</a:t>
            </a:r>
          </a:p>
          <a:p>
            <a:pPr lvl="1"/>
            <a:r>
              <a:rPr lang="da-DK" dirty="0" smtClean="0"/>
              <a:t>Values</a:t>
            </a:r>
          </a:p>
          <a:p>
            <a:pPr lvl="1"/>
            <a:r>
              <a:rPr lang="da-DK" dirty="0" smtClean="0"/>
              <a:t>Methods</a:t>
            </a:r>
          </a:p>
          <a:p>
            <a:endParaRPr lang="da-DK" dirty="0" smtClean="0"/>
          </a:p>
          <a:p>
            <a:pPr lvl="1"/>
            <a:endParaRPr lang="da-DK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581400"/>
            <a:ext cx="8458200" cy="29774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Inspect This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Inspect this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Shift + A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a-DK" dirty="0" smtClean="0"/>
              <a:t>rwl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</a:t>
            </a:r>
          </a:p>
          <a:p>
            <a:r>
              <a:rPr lang="da-DK" dirty="0" smtClean="0"/>
              <a:t>readw 	→ 	</a:t>
            </a:r>
            <a:r>
              <a:rPr lang="da-DK" b="1" dirty="0" smtClean="0">
                <a:solidFill>
                  <a:srgbClr val="00B050"/>
                </a:solidFill>
              </a:rPr>
              <a:t>Read</a:t>
            </a:r>
            <a:r>
              <a:rPr lang="da-DK" dirty="0" smtClean="0"/>
              <a:t>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riterLock</a:t>
            </a:r>
          </a:p>
          <a:p>
            <a:r>
              <a:rPr lang="da-DK" dirty="0" smtClean="0"/>
              <a:t>rwrit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Writ</a:t>
            </a:r>
            <a:r>
              <a:rPr lang="da-DK" dirty="0" smtClean="0"/>
              <a:t>erLock</a:t>
            </a:r>
          </a:p>
          <a:p>
            <a:r>
              <a:rPr lang="da-DK" dirty="0" smtClean="0"/>
              <a:t>writ 	→ 	Reader</a:t>
            </a:r>
            <a:r>
              <a:rPr lang="da-DK" b="1" dirty="0" smtClean="0">
                <a:solidFill>
                  <a:srgbClr val="00B050"/>
                </a:solidFill>
              </a:rPr>
              <a:t>Writ</a:t>
            </a:r>
            <a:r>
              <a:rPr lang="da-DK" dirty="0" smtClean="0"/>
              <a:t>erLock</a:t>
            </a:r>
          </a:p>
          <a:p>
            <a:endParaRPr lang="da-DK" dirty="0" smtClean="0"/>
          </a:p>
          <a:p>
            <a:r>
              <a:rPr lang="da-DK" dirty="0" smtClean="0"/>
              <a:t>r</a:t>
            </a:r>
            <a:r>
              <a:rPr lang="da-DK" b="1" dirty="0" smtClean="0">
                <a:solidFill>
                  <a:srgbClr val="FF0000"/>
                </a:solidFill>
              </a:rPr>
              <a:t>s		</a:t>
            </a:r>
            <a:r>
              <a:rPr lang="da-DK" dirty="0" smtClean="0"/>
              <a:t> →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b="1" dirty="0" smtClean="0">
                <a:solidFill>
                  <a:srgbClr val="FF0000"/>
                </a:solidFill>
              </a:rPr>
              <a:t>e</a:t>
            </a:r>
            <a:r>
              <a:rPr lang="da-DK" dirty="0" smtClean="0"/>
              <a:t>ader</a:t>
            </a:r>
            <a:r>
              <a:rPr lang="da-DK" b="1" dirty="0" smtClean="0">
                <a:solidFill>
                  <a:srgbClr val="FF0000"/>
                </a:solidFill>
              </a:rPr>
              <a:t>W</a:t>
            </a:r>
            <a:r>
              <a:rPr lang="da-DK" dirty="0" smtClean="0"/>
              <a:t>riterLock</a:t>
            </a:r>
          </a:p>
          <a:p>
            <a:endParaRPr lang="da-DK" b="1" dirty="0" smtClean="0">
              <a:solidFill>
                <a:srgbClr val="FF0000"/>
              </a:solidFill>
            </a:endParaRP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Extensions treated as seperate part</a:t>
            </a:r>
          </a:p>
          <a:p>
            <a:pPr lvl="1"/>
            <a:r>
              <a:rPr lang="da-DK" dirty="0" smtClean="0"/>
              <a:t>rwlcs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ock.</a:t>
            </a:r>
            <a:r>
              <a:rPr lang="da-DK" b="1" dirty="0" smtClean="0">
                <a:solidFill>
                  <a:srgbClr val="00B050"/>
                </a:solidFill>
              </a:rPr>
              <a:t>cs</a:t>
            </a:r>
          </a:p>
          <a:p>
            <a:endParaRPr lang="da-DK" dirty="0" smtClean="0"/>
          </a:p>
          <a:p>
            <a:r>
              <a:rPr lang="da-DK" dirty="0" smtClean="0"/>
              <a:t>Space filters containing entities</a:t>
            </a:r>
          </a:p>
          <a:p>
            <a:pPr lvl="1"/>
            <a:r>
              <a:rPr lang="da-DK" dirty="0" smtClean="0"/>
              <a:t>t r 	→ 	System.</a:t>
            </a:r>
            <a:r>
              <a:rPr lang="da-DK" b="1" dirty="0" smtClean="0">
                <a:solidFill>
                  <a:srgbClr val="00B050"/>
                </a:solidFill>
              </a:rPr>
              <a:t>T</a:t>
            </a:r>
            <a:r>
              <a:rPr lang="da-DK" dirty="0" smtClean="0"/>
              <a:t>hreading.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</a:t>
            </a:r>
            <a:endParaRPr lang="da-DK" b="1" dirty="0" smtClean="0">
              <a:solidFill>
                <a:srgbClr val="00B050"/>
              </a:solidFill>
            </a:endParaRPr>
          </a:p>
          <a:p>
            <a:pPr lvl="1"/>
            <a:r>
              <a:rPr lang="da-DK" dirty="0" smtClean="0"/>
              <a:t>t r 	→	\</a:t>
            </a:r>
            <a:r>
              <a:rPr lang="da-DK" b="1" dirty="0" smtClean="0">
                <a:solidFill>
                  <a:srgbClr val="00B050"/>
                </a:solidFill>
              </a:rPr>
              <a:t>T</a:t>
            </a:r>
            <a:r>
              <a:rPr lang="da-DK" dirty="0" smtClean="0"/>
              <a:t>hreading\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eaderWriterLock.cs</a:t>
            </a:r>
          </a:p>
          <a:p>
            <a:pPr lvl="1"/>
            <a:r>
              <a:rPr lang="da-DK" dirty="0" smtClean="0"/>
              <a:t>r rl	→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eaderWriterLock.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elease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ock()</a:t>
            </a:r>
            <a:endParaRPr lang="da-DK" b="1" dirty="0" smtClean="0">
              <a:solidFill>
                <a:srgbClr val="00B050"/>
              </a:solidFill>
            </a:endParaRPr>
          </a:p>
          <a:p>
            <a:pPr lvl="2">
              <a:buNone/>
            </a:pP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Go to...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Find shortest key sequence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type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T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file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T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symbol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T</a:t>
            </a:r>
            <a:endParaRPr lang="da-DK" dirty="0" smtClean="0">
              <a:solidFill>
                <a:schemeClr val="accent6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member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&lt;</a:t>
            </a:r>
            <a:endParaRPr lang="da-DK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Interaction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a-DK" dirty="0" smtClean="0"/>
          </a:p>
          <a:p>
            <a:r>
              <a:rPr lang="da-DK" dirty="0" smtClean="0"/>
              <a:t>Based on</a:t>
            </a:r>
          </a:p>
          <a:p>
            <a:pPr lvl="1"/>
            <a:r>
              <a:rPr lang="da-DK" dirty="0" smtClean="0"/>
              <a:t>Selection</a:t>
            </a:r>
          </a:p>
          <a:p>
            <a:pPr lvl="1"/>
            <a:r>
              <a:rPr lang="da-DK" dirty="0" smtClean="0"/>
              <a:t>Caret placement</a:t>
            </a:r>
          </a:p>
          <a:p>
            <a:endParaRPr lang="da-DK" dirty="0" smtClean="0"/>
          </a:p>
          <a:p>
            <a:r>
              <a:rPr lang="da-DK" dirty="0" smtClean="0"/>
              <a:t>Contextual actions</a:t>
            </a:r>
          </a:p>
          <a:p>
            <a:pPr lvl="1"/>
            <a:r>
              <a:rPr lang="da-DK" dirty="0" smtClean="0"/>
              <a:t>Quick fixes</a:t>
            </a:r>
          </a:p>
          <a:p>
            <a:pPr lvl="1"/>
            <a:r>
              <a:rPr lang="da-DK" dirty="0" smtClean="0"/>
              <a:t>Navigation</a:t>
            </a:r>
          </a:p>
          <a:p>
            <a:pPr lvl="1"/>
            <a:r>
              <a:rPr lang="da-DK" dirty="0" smtClean="0"/>
              <a:t>Refactoring</a:t>
            </a:r>
          </a:p>
          <a:p>
            <a:pPr lvl="1"/>
            <a:r>
              <a:rPr lang="da-DK" dirty="0" smtClean="0"/>
              <a:t>Inspection</a:t>
            </a:r>
          </a:p>
          <a:p>
            <a:pPr lvl="1"/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164982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Code Analysis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Contextual help</a:t>
            </a:r>
          </a:p>
          <a:p>
            <a:endParaRPr lang="da-DK" dirty="0" smtClean="0"/>
          </a:p>
          <a:p>
            <a:r>
              <a:rPr lang="da-DK" dirty="0" smtClean="0"/>
              <a:t>Hints</a:t>
            </a:r>
          </a:p>
          <a:p>
            <a:r>
              <a:rPr lang="da-DK" dirty="0" smtClean="0"/>
              <a:t>Suggestions</a:t>
            </a:r>
          </a:p>
          <a:p>
            <a:r>
              <a:rPr lang="da-DK" dirty="0" smtClean="0"/>
              <a:t>Dead code</a:t>
            </a:r>
          </a:p>
          <a:p>
            <a:r>
              <a:rPr lang="da-DK" dirty="0" smtClean="0"/>
              <a:t>Warnings</a:t>
            </a:r>
          </a:p>
          <a:p>
            <a:r>
              <a:rPr lang="da-DK" dirty="0" smtClean="0"/>
              <a:t>Errors</a:t>
            </a:r>
          </a:p>
          <a:p>
            <a:endParaRPr lang="da-DK" dirty="0" smtClean="0"/>
          </a:p>
          <a:p>
            <a:r>
              <a:rPr lang="da-DK" dirty="0" smtClean="0"/>
              <a:t>Side bar</a:t>
            </a:r>
            <a:endParaRPr lang="da-D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486400"/>
            <a:ext cx="1427922" cy="9039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521" y="5475028"/>
            <a:ext cx="1722965" cy="9257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1" y="4419601"/>
            <a:ext cx="3886200" cy="840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3352800"/>
            <a:ext cx="2286000" cy="8529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3110" y="2343464"/>
            <a:ext cx="2133600" cy="8569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38600" y="1371600"/>
            <a:ext cx="1594888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0" y="990600"/>
            <a:ext cx="1255066" cy="53505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673</Words>
  <Application>Microsoft Office PowerPoint</Application>
  <PresentationFormat>On-screen Show (4:3)</PresentationFormat>
  <Paragraphs>275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ReSharper Course</vt:lpstr>
      <vt:lpstr>Navigation</vt:lpstr>
      <vt:lpstr>Go to ...</vt:lpstr>
      <vt:lpstr>CamelHumps</vt:lpstr>
      <vt:lpstr>CamelHumps</vt:lpstr>
      <vt:lpstr>CamelHumps</vt:lpstr>
      <vt:lpstr>Exercise: Go to...</vt:lpstr>
      <vt:lpstr>Code Interaction</vt:lpstr>
      <vt:lpstr>Code Analysis</vt:lpstr>
      <vt:lpstr>Exercise:  Code Analysis</vt:lpstr>
      <vt:lpstr>Reduce Mechanical Steps</vt:lpstr>
      <vt:lpstr>Generate Code</vt:lpstr>
      <vt:lpstr>Generate Code</vt:lpstr>
      <vt:lpstr>Exercise:  Generate Code</vt:lpstr>
      <vt:lpstr>Code Refactoring</vt:lpstr>
      <vt:lpstr>Refactor: Rename</vt:lpstr>
      <vt:lpstr>Exercise:  Refactor - Rename</vt:lpstr>
      <vt:lpstr>Refactor: Introduce variable</vt:lpstr>
      <vt:lpstr>Refactor: Inline variable</vt:lpstr>
      <vt:lpstr>Exercise:  Introduce and Inline variable</vt:lpstr>
      <vt:lpstr>Completion Modes</vt:lpstr>
      <vt:lpstr>Import Completion</vt:lpstr>
      <vt:lpstr>Import Completion</vt:lpstr>
      <vt:lpstr>Completion + Introduce Variable</vt:lpstr>
      <vt:lpstr>Exercise:  Import Completion</vt:lpstr>
      <vt:lpstr>Usage Inspection</vt:lpstr>
      <vt:lpstr>Highlight Symbol</vt:lpstr>
      <vt:lpstr>Find Usages</vt:lpstr>
      <vt:lpstr>Find Usages</vt:lpstr>
      <vt:lpstr>Exercise:  Find Usages and Highlight</vt:lpstr>
      <vt:lpstr>Solution Explorer Refactorings</vt:lpstr>
      <vt:lpstr>Moving Files</vt:lpstr>
      <vt:lpstr>Exercise:   Solution Explorer Refactorings</vt:lpstr>
      <vt:lpstr>Move Code</vt:lpstr>
      <vt:lpstr>Move Code</vt:lpstr>
      <vt:lpstr>Exercise:  Move Code</vt:lpstr>
      <vt:lpstr>  Navigating Hierarchies</vt:lpstr>
      <vt:lpstr>Type Hierarchy</vt:lpstr>
      <vt:lpstr>Exercise:  Navigate hierarchies</vt:lpstr>
      <vt:lpstr>Inspect This</vt:lpstr>
      <vt:lpstr>Exercise:  Inspect This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436</cp:revision>
  <dcterms:created xsi:type="dcterms:W3CDTF">2006-08-16T00:00:00Z</dcterms:created>
  <dcterms:modified xsi:type="dcterms:W3CDTF">2012-05-23T21:26:36Z</dcterms:modified>
</cp:coreProperties>
</file>