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23-05-2012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ReSharper Course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Making Waves @ Oslo</a:t>
            </a:r>
          </a:p>
          <a:p>
            <a:r>
              <a:rPr lang="da-DK" dirty="0" err="1" smtClean="0"/>
              <a:t>Wrap-Up</a:t>
            </a:r>
            <a:endParaRPr lang="da-DK" dirty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</a:t>
            </a:r>
            <a:r>
              <a:rPr lang="da-DK" dirty="0" err="1" smtClean="0">
                <a:solidFill>
                  <a:schemeClr val="bg1"/>
                </a:solidFill>
              </a:rPr>
              <a:t>First</a:t>
            </a:r>
            <a:r>
              <a:rPr lang="da-DK" dirty="0" smtClean="0">
                <a:solidFill>
                  <a:schemeClr val="bg1"/>
                </a:solidFill>
              </a:rPr>
              <a:t> Exercise </a:t>
            </a:r>
            <a:r>
              <a:rPr lang="da-DK" dirty="0" err="1" smtClean="0">
                <a:solidFill>
                  <a:schemeClr val="bg1"/>
                </a:solidFill>
              </a:rPr>
              <a:t>Revisited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Combine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smtClean="0">
                <a:solidFill>
                  <a:schemeClr val="bg1"/>
                </a:solidFill>
              </a:rPr>
              <a:t>ReSharper features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Pairs </a:t>
            </a:r>
            <a:r>
              <a:rPr lang="da-DK" dirty="0" err="1" smtClean="0">
                <a:solidFill>
                  <a:schemeClr val="bg1"/>
                </a:solidFill>
              </a:rPr>
              <a:t>again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Timing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noProof="0" dirty="0" err="1" smtClean="0"/>
              <a:t>Where</a:t>
            </a:r>
            <a:r>
              <a:rPr lang="da-DK" noProof="0" dirty="0" smtClean="0"/>
              <a:t> to go from </a:t>
            </a:r>
            <a:r>
              <a:rPr lang="da-DK" noProof="0" dirty="0" err="1" smtClean="0"/>
              <a:t>here</a:t>
            </a:r>
            <a:r>
              <a:rPr lang="da-DK" noProof="0" dirty="0" smtClean="0"/>
              <a:t>?</a:t>
            </a:r>
            <a:endParaRPr lang="da-D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noProof="0" dirty="0" smtClean="0"/>
          </a:p>
          <a:p>
            <a:r>
              <a:rPr lang="da-DK" noProof="0" dirty="0" smtClean="0"/>
              <a:t>Context actions 	[</a:t>
            </a:r>
            <a:r>
              <a:rPr lang="da-DK" b="1" noProof="0" dirty="0" smtClean="0"/>
              <a:t>Alt+Enter</a:t>
            </a:r>
            <a:r>
              <a:rPr lang="da-DK" noProof="0" dirty="0" smtClean="0"/>
              <a:t>]</a:t>
            </a:r>
          </a:p>
          <a:p>
            <a:r>
              <a:rPr lang="da-DK" noProof="0" dirty="0" smtClean="0"/>
              <a:t>Generate code 	[</a:t>
            </a:r>
            <a:r>
              <a:rPr lang="da-DK" b="1" noProof="0" dirty="0" smtClean="0"/>
              <a:t>Alt+Insert</a:t>
            </a:r>
            <a:r>
              <a:rPr lang="da-DK" noProof="0" dirty="0" smtClean="0"/>
              <a:t>]</a:t>
            </a:r>
          </a:p>
          <a:p>
            <a:r>
              <a:rPr lang="da-DK" noProof="0" dirty="0" smtClean="0"/>
              <a:t>Refactor this! 		[</a:t>
            </a:r>
            <a:r>
              <a:rPr lang="da-DK" b="1" noProof="0" dirty="0" smtClean="0"/>
              <a:t>Ctrl+Shift+R</a:t>
            </a:r>
            <a:r>
              <a:rPr lang="da-DK" noProof="0" dirty="0" smtClean="0"/>
              <a:t>]</a:t>
            </a:r>
          </a:p>
          <a:p>
            <a:pPr lvl="1"/>
            <a:endParaRPr lang="da-DK" noProof="0" dirty="0" smtClean="0"/>
          </a:p>
          <a:p>
            <a:pPr lvl="1"/>
            <a:endParaRPr lang="da-DK" noProof="0" dirty="0" smtClean="0"/>
          </a:p>
          <a:p>
            <a:r>
              <a:rPr lang="da-DK" noProof="0" dirty="0" smtClean="0"/>
              <a:t>Pair programming</a:t>
            </a:r>
          </a:p>
          <a:p>
            <a:r>
              <a:rPr lang="da-DK" noProof="0" dirty="0" smtClean="0"/>
              <a:t>A </a:t>
            </a:r>
            <a:r>
              <a:rPr lang="da-DK" noProof="0" dirty="0" err="1" smtClean="0"/>
              <a:t>shortcut</a:t>
            </a:r>
            <a:r>
              <a:rPr lang="da-DK" noProof="0" dirty="0" smtClean="0"/>
              <a:t> a </a:t>
            </a:r>
            <a:r>
              <a:rPr lang="da-DK" noProof="0" dirty="0" err="1" smtClean="0"/>
              <a:t>day</a:t>
            </a:r>
            <a:r>
              <a:rPr lang="da-DK" noProof="0" dirty="0" smtClean="0"/>
              <a:t> / </a:t>
            </a:r>
            <a:r>
              <a:rPr lang="da-DK" noProof="0" dirty="0" err="1" smtClean="0"/>
              <a:t>week</a:t>
            </a:r>
            <a:r>
              <a:rPr lang="da-DK" dirty="0" smtClean="0"/>
              <a:t> </a:t>
            </a:r>
            <a:r>
              <a:rPr lang="da-DK" dirty="0" smtClean="0"/>
              <a:t>…</a:t>
            </a:r>
            <a:endParaRPr lang="da-DK" noProof="0" dirty="0" smtClean="0"/>
          </a:p>
          <a:p>
            <a:endParaRPr lang="da-DK" noProof="0" dirty="0"/>
          </a:p>
        </p:txBody>
      </p:sp>
      <p:pic>
        <p:nvPicPr>
          <p:cNvPr id="1026" name="Picture 2" descr="C:\Users\RASMUSKL\Desktop\My Dropbox\Presentations\Stockphotos\baby-with-compu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3929066"/>
            <a:ext cx="3406765" cy="2555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noProof="0" dirty="0" err="1" smtClean="0"/>
              <a:t>Questions</a:t>
            </a:r>
            <a:r>
              <a:rPr lang="da-DK" noProof="0" dirty="0" smtClean="0"/>
              <a:t>?</a:t>
            </a:r>
            <a:endParaRPr lang="da-D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noProof="0" dirty="0" smtClean="0"/>
          </a:p>
          <a:p>
            <a:endParaRPr lang="da-DK" noProof="0" dirty="0" smtClean="0"/>
          </a:p>
          <a:p>
            <a:r>
              <a:rPr lang="da-DK" noProof="0" dirty="0" smtClean="0"/>
              <a:t>Mail</a:t>
            </a:r>
            <a:r>
              <a:rPr lang="da-DK" noProof="0" dirty="0" smtClean="0"/>
              <a:t>: </a:t>
            </a:r>
            <a:r>
              <a:rPr lang="da-DK" noProof="0" dirty="0" err="1" smtClean="0"/>
              <a:t>rasmus@kromann-larsen.dk</a:t>
            </a:r>
            <a:endParaRPr lang="da-DK" noProof="0" dirty="0" smtClean="0"/>
          </a:p>
          <a:p>
            <a:r>
              <a:rPr lang="da-DK" noProof="0" dirty="0" smtClean="0"/>
              <a:t>Twitter: @</a:t>
            </a:r>
            <a:r>
              <a:rPr lang="da-DK" noProof="0" dirty="0" err="1" smtClean="0"/>
              <a:t>rasmuskl</a:t>
            </a:r>
            <a:endParaRPr lang="da-DK" noProof="0" dirty="0" smtClean="0"/>
          </a:p>
          <a:p>
            <a:endParaRPr lang="da-DK" dirty="0" smtClean="0"/>
          </a:p>
          <a:p>
            <a:r>
              <a:rPr lang="da-DK" dirty="0" smtClean="0"/>
              <a:t>Blog</a:t>
            </a:r>
            <a:r>
              <a:rPr lang="da-DK" dirty="0" smtClean="0"/>
              <a:t>: </a:t>
            </a:r>
            <a:r>
              <a:rPr lang="da-DK" dirty="0" err="1" smtClean="0"/>
              <a:t>www.rasmuskl.dk</a:t>
            </a: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noProof="0" dirty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38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ReSharper Course</vt:lpstr>
      <vt:lpstr>Exercise: First Exercise Revisited</vt:lpstr>
      <vt:lpstr>Where to go from here?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176</cp:revision>
  <dcterms:created xsi:type="dcterms:W3CDTF">2006-08-16T00:00:00Z</dcterms:created>
  <dcterms:modified xsi:type="dcterms:W3CDTF">2012-05-23T21:30:11Z</dcterms:modified>
</cp:coreProperties>
</file>