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6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131" autoAdjust="0"/>
  </p:normalViewPr>
  <p:slideViewPr>
    <p:cSldViewPr>
      <p:cViewPr varScale="1">
        <p:scale>
          <a:sx n="115" d="100"/>
          <a:sy n="11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6672"/>
        <c:axId val="6158208"/>
      </c:lineChart>
      <c:catAx>
        <c:axId val="615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158208"/>
        <c:crosses val="autoZero"/>
        <c:auto val="1"/>
        <c:lblAlgn val="ctr"/>
        <c:lblOffset val="100"/>
        <c:noMultiLvlLbl val="0"/>
      </c:catAx>
      <c:valAx>
        <c:axId val="615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6156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95E-2"/>
          <c:y val="9.198891998979869E-2"/>
          <c:w val="0.30225817227392032"/>
          <c:h val="0.25004681847201526"/>
        </c:manualLayout>
      </c:layout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14-11-2012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Introduction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  <p:pic>
        <p:nvPicPr>
          <p:cNvPr id="1026" name="Picture 2" descr="C:\Users\RasmusKL\Desktop\Dropbox\Presentations\Stockphotos\baby-with-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697288" cy="27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1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8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5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err="1" smtClean="0"/>
              <a:t>Active</a:t>
            </a:r>
            <a:r>
              <a:rPr lang="da-DK" dirty="0" smtClean="0"/>
              <a:t> in </a:t>
            </a:r>
            <a:r>
              <a:rPr lang="da-DK" dirty="0" err="1" smtClean="0"/>
              <a:t>Community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JetBrains</a:t>
            </a:r>
            <a:r>
              <a:rPr lang="da-DK" dirty="0" smtClean="0"/>
              <a:t> Academy Expert</a:t>
            </a:r>
          </a:p>
          <a:p>
            <a:endParaRPr lang="da-DK" dirty="0" smtClean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Amount of code increases</a:t>
            </a:r>
          </a:p>
          <a:p>
            <a:pPr lvl="1"/>
            <a:r>
              <a:rPr lang="da-DK" dirty="0" smtClean="0"/>
              <a:t>We’re expected to keep up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Easy navigation</a:t>
            </a:r>
          </a:p>
          <a:p>
            <a:pPr lvl="1"/>
            <a:r>
              <a:rPr lang="da-DK" dirty="0" smtClean="0"/>
              <a:t>Reasoning about code</a:t>
            </a:r>
          </a:p>
          <a:p>
            <a:pPr lvl="2"/>
            <a:r>
              <a:rPr lang="da-DK" dirty="0" smtClean="0"/>
              <a:t>What you were thinking 6 months ago?</a:t>
            </a:r>
          </a:p>
          <a:p>
            <a:pPr lvl="2"/>
            <a:r>
              <a:rPr lang="da-DK" dirty="0" smtClean="0"/>
              <a:t>Debugging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Writing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Increase productivity</a:t>
            </a:r>
          </a:p>
          <a:p>
            <a:pPr lvl="1"/>
            <a:r>
              <a:rPr lang="da-DK" dirty="0" smtClean="0"/>
              <a:t>Done faster</a:t>
            </a:r>
          </a:p>
          <a:p>
            <a:pPr lvl="1"/>
            <a:r>
              <a:rPr lang="da-DK" dirty="0" smtClean="0"/>
              <a:t>More experimentation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Implementing new features</a:t>
            </a:r>
          </a:p>
          <a:p>
            <a:pPr lvl="1"/>
            <a:r>
              <a:rPr lang="da-DK" dirty="0" smtClean="0"/>
              <a:t>Changing existing code</a:t>
            </a:r>
          </a:p>
          <a:p>
            <a:pPr lvl="1"/>
            <a:r>
              <a:rPr lang="da-DK" dirty="0" smtClean="0"/>
              <a:t>Restructuring projects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smtClean="0"/>
              <a:t>Break</a:t>
            </a:r>
            <a:endParaRPr lang="da-DK" b="1" dirty="0" smtClean="0"/>
          </a:p>
          <a:p>
            <a:r>
              <a:rPr lang="da-DK" dirty="0" smtClean="0"/>
              <a:t>Exercises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Focus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general </a:t>
            </a:r>
            <a:r>
              <a:rPr lang="da-DK" dirty="0" err="1" smtClean="0"/>
              <a:t>important</a:t>
            </a:r>
            <a:r>
              <a:rPr lang="da-DK" dirty="0" smtClean="0"/>
              <a:t> features</a:t>
            </a:r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mtClean="0"/>
          </a:p>
          <a:p>
            <a:r>
              <a:rPr lang="da-DK" smtClean="0"/>
              <a:t>Pairs </a:t>
            </a:r>
            <a:endParaRPr lang="da-DK" dirty="0" smtClean="0"/>
          </a:p>
          <a:p>
            <a:pPr lvl="1"/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Navigator</a:t>
            </a:r>
          </a:p>
          <a:p>
            <a:pPr lvl="2"/>
            <a:r>
              <a:rPr lang="da-DK" dirty="0" smtClean="0"/>
              <a:t>Provides guidance and overview</a:t>
            </a:r>
          </a:p>
          <a:p>
            <a:pPr lvl="2"/>
            <a:r>
              <a:rPr lang="da-DK" dirty="0" err="1" smtClean="0"/>
              <a:t>Shortcut</a:t>
            </a:r>
            <a:r>
              <a:rPr lang="da-DK" dirty="0" smtClean="0"/>
              <a:t> </a:t>
            </a:r>
            <a:r>
              <a:rPr lang="da-DK" dirty="0" err="1" smtClean="0"/>
              <a:t>helper</a:t>
            </a:r>
            <a:endParaRPr lang="da-DK" dirty="0" smtClean="0"/>
          </a:p>
          <a:p>
            <a:pPr lvl="2"/>
            <a:endParaRPr lang="da-DK" dirty="0" smtClean="0"/>
          </a:p>
          <a:p>
            <a:r>
              <a:rPr lang="da-DK" dirty="0" smtClean="0"/>
              <a:t>Solo</a:t>
            </a:r>
          </a:p>
          <a:p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07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i="1" dirty="0" err="1" smtClean="0">
                <a:solidFill>
                  <a:schemeClr val="bg1"/>
                </a:solidFill>
              </a:rPr>
              <a:t>No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i="1" dirty="0" err="1" smtClean="0">
                <a:solidFill>
                  <a:schemeClr val="bg1"/>
                </a:solidFill>
              </a:rPr>
              <a:t>ReSharper</a:t>
            </a:r>
            <a:r>
              <a:rPr lang="da-DK" i="1" dirty="0" smtClean="0">
                <a:solidFill>
                  <a:schemeClr val="bg1"/>
                </a:solidFill>
              </a:rPr>
              <a:t> (for </a:t>
            </a:r>
            <a:r>
              <a:rPr lang="da-DK" i="1" dirty="0" err="1" smtClean="0">
                <a:solidFill>
                  <a:schemeClr val="bg1"/>
                </a:solidFill>
              </a:rPr>
              <a:t>me</a:t>
            </a:r>
            <a:r>
              <a:rPr lang="da-DK" i="1" dirty="0" smtClean="0">
                <a:solidFill>
                  <a:schemeClr val="bg1"/>
                </a:solidFill>
              </a:rPr>
              <a:t>, not </a:t>
            </a:r>
            <a:r>
              <a:rPr lang="da-DK" i="1" dirty="0" err="1" smtClean="0">
                <a:solidFill>
                  <a:schemeClr val="bg1"/>
                </a:solidFill>
              </a:rPr>
              <a:t>you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da-DK" i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da-DK" i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Navigator times it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Try without mouse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331</Words>
  <Application>Microsoft Office PowerPoint</Application>
  <PresentationFormat>On-screen Show (4:3)</PresentationFormat>
  <Paragraphs>148</Paragraphs>
  <Slides>23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Reading Code</vt:lpstr>
      <vt:lpstr>Writing Code</vt:lpstr>
      <vt:lpstr>Rest of the day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293</cp:revision>
  <dcterms:created xsi:type="dcterms:W3CDTF">2006-08-16T00:00:00Z</dcterms:created>
  <dcterms:modified xsi:type="dcterms:W3CDTF">2012-11-14T21:45:10Z</dcterms:modified>
</cp:coreProperties>
</file>