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2" r:id="rId2"/>
    <p:sldId id="292" r:id="rId3"/>
    <p:sldId id="280" r:id="rId4"/>
    <p:sldId id="290" r:id="rId5"/>
    <p:sldId id="291" r:id="rId6"/>
    <p:sldId id="293" r:id="rId7"/>
    <p:sldId id="281" r:id="rId8"/>
    <p:sldId id="276" r:id="rId9"/>
    <p:sldId id="295" r:id="rId10"/>
    <p:sldId id="284" r:id="rId11"/>
    <p:sldId id="297" r:id="rId12"/>
    <p:sldId id="285" r:id="rId13"/>
    <p:sldId id="298" r:id="rId14"/>
    <p:sldId id="288" r:id="rId15"/>
    <p:sldId id="306" r:id="rId16"/>
    <p:sldId id="299" r:id="rId17"/>
    <p:sldId id="308" r:id="rId18"/>
    <p:sldId id="309" r:id="rId19"/>
    <p:sldId id="307" r:id="rId20"/>
    <p:sldId id="294" r:id="rId21"/>
    <p:sldId id="286" r:id="rId22"/>
    <p:sldId id="300" r:id="rId23"/>
    <p:sldId id="275" r:id="rId24"/>
    <p:sldId id="301" r:id="rId25"/>
    <p:sldId id="278" r:id="rId26"/>
    <p:sldId id="302" r:id="rId27"/>
    <p:sldId id="287" r:id="rId28"/>
    <p:sldId id="303" r:id="rId29"/>
    <p:sldId id="289" r:id="rId30"/>
    <p:sldId id="304" r:id="rId31"/>
    <p:sldId id="279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1766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Interacts with fields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</a:t>
            </a:r>
            <a:r>
              <a:rPr lang="da-DK" dirty="0" smtClean="0">
                <a:solidFill>
                  <a:schemeClr val="bg1"/>
                </a:solidFill>
              </a:rPr>
              <a:t>bad </a:t>
            </a:r>
            <a:r>
              <a:rPr lang="da-DK" dirty="0" smtClean="0">
                <a:solidFill>
                  <a:schemeClr val="bg1"/>
                </a:solidFill>
              </a:rPr>
              <a:t>variable names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Extract an expression into a variable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2916485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724400"/>
            <a:ext cx="3922806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910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3528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Inline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Opposite of Introduce variable</a:t>
            </a:r>
          </a:p>
          <a:p>
            <a:r>
              <a:rPr lang="da-DK" dirty="0" smtClean="0"/>
              <a:t>Replaces variable with expression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4059939" cy="1062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Introduce and Inline variable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</a:t>
            </a:r>
            <a:r>
              <a:rPr lang="da-DK" dirty="0" smtClean="0">
                <a:solidFill>
                  <a:schemeClr val="bg1"/>
                </a:solidFill>
              </a:rPr>
              <a:t>Inline variable (or method)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</a:t>
            </a:r>
            <a:r>
              <a:rPr lang="da-DK" b="1" dirty="0" smtClean="0">
                <a:solidFill>
                  <a:schemeClr val="accent6"/>
                </a:solidFill>
              </a:rPr>
              <a:t>I</a:t>
            </a:r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Import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Find Usages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Move types into matching files</a:t>
            </a:r>
          </a:p>
          <a:p>
            <a:endParaRPr lang="da-DK" dirty="0" smtClean="0"/>
          </a:p>
          <a:p>
            <a:r>
              <a:rPr lang="da-DK" dirty="0" smtClean="0"/>
              <a:t>Adjust namespaces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endParaRPr lang="da-DK" dirty="0" smtClean="0"/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Inspect This!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64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477</Words>
  <Application>Microsoft Office PowerPoint</Application>
  <PresentationFormat>On-screen Show (4:3)</PresentationFormat>
  <Paragraphs>227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Navigation</vt:lpstr>
      <vt:lpstr>Go to ...</vt:lpstr>
      <vt:lpstr>Camel Humps</vt:lpstr>
      <vt:lpstr>Camel Humps</vt:lpstr>
      <vt:lpstr>Camel 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Refactor: Introduce variable</vt:lpstr>
      <vt:lpstr>Refactor: Inline variable</vt:lpstr>
      <vt:lpstr>Exercise:  Introduce and Inline variable</vt:lpstr>
      <vt:lpstr>Slide 20</vt:lpstr>
      <vt:lpstr>Completion Modes</vt:lpstr>
      <vt:lpstr>Exercise:  Import Completion</vt:lpstr>
      <vt:lpstr>Usage Inspection</vt:lpstr>
      <vt:lpstr>Exercise:  Find Usages</vt:lpstr>
      <vt:lpstr>Navigating Hierarchies</vt:lpstr>
      <vt:lpstr>Exercise:  Navigate hierarchies</vt:lpstr>
      <vt:lpstr>Solution Explorer Refactorings</vt:lpstr>
      <vt:lpstr>Exercise:   Solution Explorer Refactorings</vt:lpstr>
      <vt:lpstr>Move Code</vt:lpstr>
      <vt:lpstr>Exercise:  Move Code</vt:lpstr>
      <vt:lpstr>Inspect This!</vt:lpstr>
      <vt:lpstr>Exercise:  Inspect This!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354</cp:revision>
  <dcterms:created xsi:type="dcterms:W3CDTF">2006-08-16T00:00:00Z</dcterms:created>
  <dcterms:modified xsi:type="dcterms:W3CDTF">2012-05-22T13:39:46Z</dcterms:modified>
</cp:coreProperties>
</file>