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2" r:id="rId2"/>
    <p:sldId id="292" r:id="rId3"/>
    <p:sldId id="280" r:id="rId4"/>
    <p:sldId id="290" r:id="rId5"/>
    <p:sldId id="291" r:id="rId6"/>
    <p:sldId id="293" r:id="rId7"/>
    <p:sldId id="281" r:id="rId8"/>
    <p:sldId id="276" r:id="rId9"/>
    <p:sldId id="295" r:id="rId10"/>
    <p:sldId id="284" r:id="rId11"/>
    <p:sldId id="297" r:id="rId12"/>
    <p:sldId id="285" r:id="rId13"/>
    <p:sldId id="298" r:id="rId14"/>
    <p:sldId id="288" r:id="rId15"/>
    <p:sldId id="306" r:id="rId16"/>
    <p:sldId id="299" r:id="rId17"/>
    <p:sldId id="294" r:id="rId18"/>
    <p:sldId id="286" r:id="rId19"/>
    <p:sldId id="300" r:id="rId20"/>
    <p:sldId id="275" r:id="rId21"/>
    <p:sldId id="301" r:id="rId22"/>
    <p:sldId id="278" r:id="rId23"/>
    <p:sldId id="302" r:id="rId24"/>
    <p:sldId id="287" r:id="rId25"/>
    <p:sldId id="303" r:id="rId26"/>
    <p:sldId id="289" r:id="rId27"/>
    <p:sldId id="304" r:id="rId28"/>
    <p:sldId id="279" r:id="rId29"/>
    <p:sldId id="30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1F56-D80D-4507-AC0F-AB5E545C4181}" type="datetimeFigureOut">
              <a:rPr lang="da-DK" smtClean="0"/>
              <a:pPr/>
              <a:t>22-05-2012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3D8CB-A428-4652-9379-FEB5A48D221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74640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3D8CB-A428-4652-9379-FEB5A48D221E}" type="slidenum">
              <a:rPr lang="da-DK" smtClean="0"/>
              <a:pPr/>
              <a:t>12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Navigation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We remember strange things</a:t>
            </a:r>
          </a:p>
          <a:p>
            <a:endParaRPr lang="da-DK" dirty="0"/>
          </a:p>
          <a:p>
            <a:r>
              <a:rPr lang="da-DK" dirty="0" smtClean="0"/>
              <a:t>Navigational axis</a:t>
            </a:r>
          </a:p>
          <a:p>
            <a:pPr lvl="1"/>
            <a:r>
              <a:rPr lang="da-DK" dirty="0" smtClean="0"/>
              <a:t>Type name</a:t>
            </a:r>
          </a:p>
          <a:p>
            <a:pPr lvl="1"/>
            <a:r>
              <a:rPr lang="da-DK" dirty="0" smtClean="0"/>
              <a:t>Method</a:t>
            </a:r>
          </a:p>
          <a:p>
            <a:pPr lvl="1"/>
            <a:r>
              <a:rPr lang="da-DK" dirty="0" smtClean="0"/>
              <a:t>Proximity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91766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Reduce Mechanical Steps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a-DK" dirty="0" smtClean="0"/>
              <a:t>Raise abstraction for actions</a:t>
            </a:r>
          </a:p>
          <a:p>
            <a:pPr lvl="1"/>
            <a:r>
              <a:rPr lang="da-DK" dirty="0" smtClean="0"/>
              <a:t>Working with code instead of text</a:t>
            </a:r>
          </a:p>
          <a:p>
            <a:pPr>
              <a:buNone/>
            </a:pPr>
            <a:endParaRPr lang="da-DK" dirty="0" smtClean="0"/>
          </a:p>
          <a:p>
            <a:r>
              <a:rPr lang="da-DK" dirty="0" smtClean="0"/>
              <a:t>Type: </a:t>
            </a:r>
            <a:r>
              <a:rPr lang="da-DK" b="1" dirty="0" smtClean="0"/>
              <a:t>public SomeClass(string text) { }</a:t>
            </a:r>
          </a:p>
          <a:p>
            <a:r>
              <a:rPr lang="da-DK" dirty="0" smtClean="0"/>
              <a:t>Type: </a:t>
            </a:r>
            <a:r>
              <a:rPr lang="da-DK" b="1" dirty="0" smtClean="0"/>
              <a:t>private string text;</a:t>
            </a:r>
          </a:p>
          <a:p>
            <a:r>
              <a:rPr lang="da-DK" dirty="0" smtClean="0"/>
              <a:t>Type: </a:t>
            </a:r>
            <a:r>
              <a:rPr lang="da-DK" b="1" dirty="0" smtClean="0"/>
              <a:t>this.text = text;</a:t>
            </a:r>
          </a:p>
          <a:p>
            <a:endParaRPr lang="da-DK" b="1" dirty="0" smtClean="0"/>
          </a:p>
          <a:p>
            <a:pPr>
              <a:buNone/>
            </a:pPr>
            <a:r>
              <a:rPr lang="da-DK" b="1" dirty="0" smtClean="0"/>
              <a:t>VS</a:t>
            </a:r>
          </a:p>
          <a:p>
            <a:pPr>
              <a:buNone/>
            </a:pPr>
            <a:endParaRPr lang="da-DK" b="1" dirty="0" smtClean="0"/>
          </a:p>
          <a:p>
            <a:r>
              <a:rPr lang="da-DK" dirty="0" smtClean="0"/>
              <a:t>Action: </a:t>
            </a:r>
            <a:r>
              <a:rPr lang="da-DK" b="1" dirty="0" smtClean="0"/>
              <a:t>Generate constructor</a:t>
            </a:r>
          </a:p>
          <a:p>
            <a:r>
              <a:rPr lang="da-DK" dirty="0" smtClean="0"/>
              <a:t>Type: </a:t>
            </a:r>
            <a:r>
              <a:rPr lang="da-DK" b="1" dirty="0" smtClean="0"/>
              <a:t>string text</a:t>
            </a:r>
          </a:p>
          <a:p>
            <a:r>
              <a:rPr lang="da-DK" dirty="0" smtClean="0"/>
              <a:t>Action: </a:t>
            </a:r>
            <a:r>
              <a:rPr lang="da-DK" b="1" dirty="0" smtClean="0"/>
              <a:t>Assign constructor parameter to field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Generate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Quick Fix</a:t>
            </a:r>
          </a:p>
          <a:p>
            <a:endParaRPr lang="da-DK" dirty="0" smtClean="0"/>
          </a:p>
          <a:p>
            <a:r>
              <a:rPr lang="da-DK" dirty="0" smtClean="0"/>
              <a:t>Scaffolding new code</a:t>
            </a:r>
          </a:p>
          <a:p>
            <a:pPr lvl="1"/>
            <a:r>
              <a:rPr lang="da-DK" dirty="0" smtClean="0"/>
              <a:t>Methods</a:t>
            </a:r>
          </a:p>
          <a:p>
            <a:pPr lvl="1"/>
            <a:r>
              <a:rPr lang="da-DK" dirty="0" smtClean="0"/>
              <a:t>Variables</a:t>
            </a:r>
          </a:p>
          <a:p>
            <a:pPr lvl="1"/>
            <a:r>
              <a:rPr lang="da-DK" dirty="0" smtClean="0"/>
              <a:t>Classes</a:t>
            </a:r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191000"/>
            <a:ext cx="5428402" cy="21595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Generate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Generate </a:t>
            </a:r>
            <a:r>
              <a:rPr lang="da-DK" dirty="0" smtClean="0"/>
              <a:t>code</a:t>
            </a:r>
          </a:p>
          <a:p>
            <a:pPr lvl="1"/>
            <a:r>
              <a:rPr lang="da-DK" dirty="0" smtClean="0"/>
              <a:t>Interacts with fields</a:t>
            </a: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Generate code</a:t>
            </a:r>
          </a:p>
          <a:p>
            <a:pPr lvl="1"/>
            <a:r>
              <a:rPr lang="da-DK" dirty="0" smtClean="0"/>
              <a:t>Solution Explorer</a:t>
            </a:r>
            <a:endParaRPr lang="da-DK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4267200"/>
            <a:ext cx="2164251" cy="22659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1371600"/>
            <a:ext cx="2505075" cy="31511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Generate Code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Generate </a:t>
            </a:r>
            <a:r>
              <a:rPr lang="da-DK" dirty="0" smtClean="0">
                <a:solidFill>
                  <a:schemeClr val="bg1"/>
                </a:solidFill>
              </a:rPr>
              <a:t>code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</a:t>
            </a:r>
            <a:r>
              <a:rPr lang="da-DK" b="1" dirty="0" smtClean="0">
                <a:solidFill>
                  <a:schemeClr val="accent6"/>
                </a:solidFill>
              </a:rPr>
              <a:t>Insert</a:t>
            </a:r>
            <a:endParaRPr lang="da-DK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Code Refactoring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Contextual refactoring</a:t>
            </a:r>
          </a:p>
          <a:p>
            <a:pPr lvl="1"/>
            <a:r>
              <a:rPr lang="da-DK" dirty="0" smtClean="0"/>
              <a:t>Refactor this</a:t>
            </a:r>
            <a:endParaRPr lang="da-DK" dirty="0" smtClean="0"/>
          </a:p>
          <a:p>
            <a:r>
              <a:rPr lang="da-DK" dirty="0" smtClean="0"/>
              <a:t>Based on selection or caret</a:t>
            </a:r>
            <a:endParaRPr lang="da-D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4518" y="2523743"/>
            <a:ext cx="3088482" cy="39532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657600"/>
            <a:ext cx="2933272" cy="28786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Refactor: Rename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Most basic refactoring</a:t>
            </a:r>
          </a:p>
          <a:p>
            <a:endParaRPr lang="da-DK" dirty="0" smtClean="0"/>
          </a:p>
          <a:p>
            <a:r>
              <a:rPr lang="da-DK" dirty="0" smtClean="0"/>
              <a:t>Renames almost anything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5692" y="4572000"/>
            <a:ext cx="4485120" cy="1171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572000"/>
            <a:ext cx="3562061" cy="1171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</a:t>
            </a:r>
            <a:r>
              <a:rPr lang="da-DK" dirty="0" smtClean="0">
                <a:solidFill>
                  <a:schemeClr val="bg1"/>
                </a:solidFill>
              </a:rPr>
              <a:t>Refactor - Rename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Cleaning up very bad variable names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 this</a:t>
            </a:r>
            <a:endParaRPr lang="da-DK" dirty="0" smtClean="0">
              <a:solidFill>
                <a:schemeClr val="bg1"/>
              </a:solidFill>
            </a:endParaRP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Shift + 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Refactor: Rename</a:t>
            </a:r>
            <a:endParaRPr lang="da-DK" dirty="0" smtClean="0">
              <a:solidFill>
                <a:schemeClr val="bg1"/>
              </a:solidFill>
            </a:endParaRP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R, Ctrl + R</a:t>
            </a:r>
            <a:endParaRPr lang="da-DK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Completion Modes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IntelliSense</a:t>
            </a:r>
          </a:p>
          <a:p>
            <a:endParaRPr lang="da-DK" dirty="0" smtClean="0"/>
          </a:p>
          <a:p>
            <a:r>
              <a:rPr lang="da-DK" dirty="0" smtClean="0"/>
              <a:t>Import Completion</a:t>
            </a:r>
          </a:p>
          <a:p>
            <a:endParaRPr lang="da-DK" dirty="0" smtClean="0"/>
          </a:p>
          <a:p>
            <a:r>
              <a:rPr lang="da-DK" dirty="0" smtClean="0"/>
              <a:t>Smart Completion</a:t>
            </a:r>
          </a:p>
          <a:p>
            <a:pPr>
              <a:buNone/>
            </a:pPr>
            <a:r>
              <a:rPr lang="da-DK" dirty="0" smtClean="0"/>
              <a:t>	</a:t>
            </a:r>
            <a:endParaRPr lang="da-DK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Exercise:  </a:t>
            </a:r>
            <a:r>
              <a:rPr lang="da-DK" dirty="0" smtClean="0">
                <a:solidFill>
                  <a:schemeClr val="bg1"/>
                </a:solidFill>
              </a:rPr>
              <a:t>Variables </a:t>
            </a:r>
            <a:br>
              <a:rPr lang="da-DK" dirty="0" smtClean="0">
                <a:solidFill>
                  <a:schemeClr val="bg1"/>
                </a:solidFill>
              </a:rPr>
            </a:br>
            <a:r>
              <a:rPr lang="da-DK" dirty="0" smtClean="0">
                <a:solidFill>
                  <a:schemeClr val="bg1"/>
                </a:solidFill>
              </a:rPr>
              <a:t>and Code Completion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Generate </a:t>
            </a:r>
            <a:r>
              <a:rPr lang="da-DK" dirty="0" smtClean="0">
                <a:solidFill>
                  <a:schemeClr val="bg1"/>
                </a:solidFill>
              </a:rPr>
              <a:t>code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</a:t>
            </a:r>
            <a:r>
              <a:rPr lang="da-DK" b="1" dirty="0" smtClean="0">
                <a:solidFill>
                  <a:schemeClr val="accent6"/>
                </a:solidFill>
              </a:rPr>
              <a:t>Insert</a:t>
            </a:r>
            <a:endParaRPr lang="da-DK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Go to ...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Go to</a:t>
            </a:r>
          </a:p>
          <a:p>
            <a:pPr lvl="1"/>
            <a:r>
              <a:rPr lang="da-DK" dirty="0" smtClean="0"/>
              <a:t>Type</a:t>
            </a:r>
          </a:p>
          <a:p>
            <a:pPr lvl="1"/>
            <a:r>
              <a:rPr lang="da-DK" dirty="0" smtClean="0"/>
              <a:t>File</a:t>
            </a:r>
          </a:p>
          <a:p>
            <a:pPr lvl="1"/>
            <a:r>
              <a:rPr lang="da-DK" dirty="0" smtClean="0"/>
              <a:t>Symbol</a:t>
            </a:r>
          </a:p>
          <a:p>
            <a:pPr lvl="1"/>
            <a:r>
              <a:rPr lang="da-DK" dirty="0" smtClean="0"/>
              <a:t>Member</a:t>
            </a:r>
            <a:endParaRPr lang="da-D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209800"/>
            <a:ext cx="5454794" cy="277469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Usage Inspection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Highlight symbols</a:t>
            </a:r>
          </a:p>
          <a:p>
            <a:pPr lvl="1"/>
            <a:r>
              <a:rPr lang="da-DK" dirty="0" smtClean="0"/>
              <a:t>Single method or small class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Find usages</a:t>
            </a:r>
          </a:p>
          <a:p>
            <a:pPr lvl="1"/>
            <a:r>
              <a:rPr lang="da-DK" dirty="0" smtClean="0"/>
              <a:t>Single public method or property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Method tracking</a:t>
            </a:r>
          </a:p>
          <a:p>
            <a:pPr lvl="1"/>
            <a:r>
              <a:rPr lang="da-DK" dirty="0" smtClean="0"/>
              <a:t>Entire flows</a:t>
            </a:r>
          </a:p>
          <a:p>
            <a:endParaRPr lang="da-DK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</a:t>
            </a:r>
            <a:r>
              <a:rPr lang="da-DK" dirty="0" smtClean="0">
                <a:solidFill>
                  <a:schemeClr val="bg1"/>
                </a:solidFill>
              </a:rPr>
              <a:t>Find Usages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Generate </a:t>
            </a:r>
            <a:r>
              <a:rPr lang="da-DK" dirty="0" smtClean="0">
                <a:solidFill>
                  <a:schemeClr val="bg1"/>
                </a:solidFill>
              </a:rPr>
              <a:t>code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</a:t>
            </a:r>
            <a:r>
              <a:rPr lang="da-DK" b="1" dirty="0" smtClean="0">
                <a:solidFill>
                  <a:schemeClr val="accent6"/>
                </a:solidFill>
              </a:rPr>
              <a:t>Insert</a:t>
            </a:r>
            <a:endParaRPr lang="da-DK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Navigating Hierarchies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Type Hierarchy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Go to</a:t>
            </a:r>
          </a:p>
          <a:p>
            <a:pPr lvl="1"/>
            <a:r>
              <a:rPr lang="da-DK" dirty="0" smtClean="0"/>
              <a:t>Declaration</a:t>
            </a:r>
          </a:p>
          <a:p>
            <a:pPr lvl="1"/>
            <a:r>
              <a:rPr lang="da-DK" dirty="0" smtClean="0"/>
              <a:t>Base</a:t>
            </a:r>
          </a:p>
          <a:p>
            <a:pPr lvl="1"/>
            <a:r>
              <a:rPr lang="da-DK" dirty="0" smtClean="0"/>
              <a:t>Derived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</a:t>
            </a:r>
            <a:r>
              <a:rPr lang="da-DK" dirty="0" smtClean="0">
                <a:solidFill>
                  <a:schemeClr val="bg1"/>
                </a:solidFill>
              </a:rPr>
              <a:t>Navigate hierarchies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Generate </a:t>
            </a:r>
            <a:r>
              <a:rPr lang="da-DK" dirty="0" smtClean="0">
                <a:solidFill>
                  <a:schemeClr val="bg1"/>
                </a:solidFill>
              </a:rPr>
              <a:t>code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</a:t>
            </a:r>
            <a:r>
              <a:rPr lang="da-DK" b="1" dirty="0" smtClean="0">
                <a:solidFill>
                  <a:schemeClr val="accent6"/>
                </a:solidFill>
              </a:rPr>
              <a:t>Insert</a:t>
            </a:r>
            <a:endParaRPr lang="da-DK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Solution Explorer Refactorings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Move types into matching files</a:t>
            </a:r>
          </a:p>
          <a:p>
            <a:endParaRPr lang="da-DK" dirty="0" smtClean="0"/>
          </a:p>
          <a:p>
            <a:r>
              <a:rPr lang="da-DK" dirty="0" smtClean="0"/>
              <a:t>Adjust namespaces</a:t>
            </a:r>
          </a:p>
          <a:p>
            <a:endParaRPr lang="da-DK" dirty="0" smtClean="0"/>
          </a:p>
          <a:p>
            <a:r>
              <a:rPr lang="da-DK" dirty="0" smtClean="0"/>
              <a:t>Move files into folder</a:t>
            </a:r>
            <a:endParaRPr lang="da-DK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Exercise:  </a:t>
            </a:r>
            <a:r>
              <a:rPr lang="da-DK" dirty="0" smtClean="0">
                <a:solidFill>
                  <a:schemeClr val="bg1"/>
                </a:solidFill>
              </a:rPr>
              <a:t/>
            </a:r>
            <a:br>
              <a:rPr lang="da-DK" dirty="0" smtClean="0">
                <a:solidFill>
                  <a:schemeClr val="bg1"/>
                </a:solidFill>
              </a:rPr>
            </a:br>
            <a:r>
              <a:rPr lang="da-DK" dirty="0" smtClean="0">
                <a:solidFill>
                  <a:schemeClr val="bg1"/>
                </a:solidFill>
              </a:rPr>
              <a:t>Solution Explorer Refactorings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Generate </a:t>
            </a:r>
            <a:r>
              <a:rPr lang="da-DK" dirty="0" smtClean="0">
                <a:solidFill>
                  <a:schemeClr val="bg1"/>
                </a:solidFill>
              </a:rPr>
              <a:t>code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</a:t>
            </a:r>
            <a:r>
              <a:rPr lang="da-DK" b="1" dirty="0" smtClean="0">
                <a:solidFill>
                  <a:schemeClr val="accent6"/>
                </a:solidFill>
              </a:rPr>
              <a:t>Insert</a:t>
            </a:r>
            <a:endParaRPr lang="da-DK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Move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</a:t>
            </a:r>
            <a:r>
              <a:rPr lang="da-DK" dirty="0" smtClean="0">
                <a:solidFill>
                  <a:schemeClr val="bg1"/>
                </a:solidFill>
              </a:rPr>
              <a:t>Move Code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Generate </a:t>
            </a:r>
            <a:r>
              <a:rPr lang="da-DK" dirty="0" smtClean="0">
                <a:solidFill>
                  <a:schemeClr val="bg1"/>
                </a:solidFill>
              </a:rPr>
              <a:t>code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</a:t>
            </a:r>
            <a:r>
              <a:rPr lang="da-DK" b="1" dirty="0" smtClean="0">
                <a:solidFill>
                  <a:schemeClr val="accent6"/>
                </a:solidFill>
              </a:rPr>
              <a:t>Insert</a:t>
            </a:r>
            <a:endParaRPr lang="da-DK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Inspect This!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Powerful analysis</a:t>
            </a:r>
          </a:p>
          <a:p>
            <a:pPr lvl="1"/>
            <a:r>
              <a:rPr lang="da-DK" dirty="0" smtClean="0"/>
              <a:t>Values</a:t>
            </a:r>
          </a:p>
          <a:p>
            <a:pPr lvl="1"/>
            <a:r>
              <a:rPr lang="da-DK" dirty="0" smtClean="0"/>
              <a:t>Methods</a:t>
            </a:r>
          </a:p>
          <a:p>
            <a:endParaRPr lang="da-DK" dirty="0" smtClean="0"/>
          </a:p>
          <a:p>
            <a:pPr lvl="1"/>
            <a:endParaRPr lang="da-DK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</a:t>
            </a:r>
            <a:r>
              <a:rPr lang="da-DK" dirty="0" smtClean="0">
                <a:solidFill>
                  <a:schemeClr val="bg1"/>
                </a:solidFill>
              </a:rPr>
              <a:t>Inspect This!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Generate </a:t>
            </a:r>
            <a:r>
              <a:rPr lang="da-DK" dirty="0" smtClean="0">
                <a:solidFill>
                  <a:schemeClr val="bg1"/>
                </a:solidFill>
              </a:rPr>
              <a:t>code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</a:t>
            </a:r>
            <a:r>
              <a:rPr lang="da-DK" b="1" dirty="0" smtClean="0">
                <a:solidFill>
                  <a:schemeClr val="accent6"/>
                </a:solidFill>
              </a:rPr>
              <a:t>Insert</a:t>
            </a:r>
            <a:endParaRPr lang="da-DK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 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Powerful search filters</a:t>
            </a:r>
          </a:p>
          <a:p>
            <a:endParaRPr lang="da-DK" dirty="0" smtClean="0"/>
          </a:p>
          <a:p>
            <a:r>
              <a:rPr lang="da-DK" dirty="0" smtClean="0"/>
              <a:t>Splits names into searchable parts</a:t>
            </a:r>
          </a:p>
          <a:p>
            <a:endParaRPr lang="da-DK" dirty="0" smtClean="0"/>
          </a:p>
          <a:p>
            <a:endParaRPr lang="da-DK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676400" y="3886200"/>
            <a:ext cx="5867400" cy="2133600"/>
            <a:chOff x="990600" y="3657600"/>
            <a:chExt cx="5867400" cy="2133600"/>
          </a:xfrm>
        </p:grpSpPr>
        <p:sp>
          <p:nvSpPr>
            <p:cNvPr id="4" name="Rectangle 3"/>
            <p:cNvSpPr/>
            <p:nvPr/>
          </p:nvSpPr>
          <p:spPr>
            <a:xfrm>
              <a:off x="1981200" y="3657600"/>
              <a:ext cx="3962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ReaderWriterLock</a:t>
              </a:r>
              <a:endParaRPr lang="da-DK" sz="2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906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Reader</a:t>
              </a:r>
              <a:endParaRPr lang="da-DK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242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Writer</a:t>
              </a:r>
              <a:endParaRPr lang="da-DK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16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Lock</a:t>
              </a:r>
              <a:endParaRPr lang="da-DK" sz="2400" dirty="0"/>
            </a:p>
          </p:txBody>
        </p:sp>
        <p:cxnSp>
          <p:nvCxnSpPr>
            <p:cNvPr id="10" name="Elbow Connector 9"/>
            <p:cNvCxnSpPr>
              <a:stCxn id="4" idx="2"/>
              <a:endCxn id="5" idx="0"/>
            </p:cNvCxnSpPr>
            <p:nvPr/>
          </p:nvCxnSpPr>
          <p:spPr>
            <a:xfrm rot="5400000">
              <a:off x="2438400" y="3657600"/>
              <a:ext cx="914400" cy="21336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4" idx="2"/>
              <a:endCxn id="6" idx="0"/>
            </p:cNvCxnSpPr>
            <p:nvPr/>
          </p:nvCxnSpPr>
          <p:spPr>
            <a:xfrm rot="5400000">
              <a:off x="3505200" y="4724400"/>
              <a:ext cx="914400" cy="12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4" idx="2"/>
              <a:endCxn id="7" idx="0"/>
            </p:cNvCxnSpPr>
            <p:nvPr/>
          </p:nvCxnSpPr>
          <p:spPr>
            <a:xfrm rot="16200000" flipH="1">
              <a:off x="4533900" y="3695700"/>
              <a:ext cx="914400" cy="2057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7121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 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a-DK" dirty="0" smtClean="0"/>
              <a:t>rwl 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</a:t>
            </a:r>
          </a:p>
          <a:p>
            <a:r>
              <a:rPr lang="da-DK" dirty="0" smtClean="0"/>
              <a:t>readw 	→ 	</a:t>
            </a:r>
            <a:r>
              <a:rPr lang="da-DK" b="1" dirty="0" smtClean="0">
                <a:solidFill>
                  <a:srgbClr val="00B050"/>
                </a:solidFill>
              </a:rPr>
              <a:t>Read</a:t>
            </a:r>
            <a:r>
              <a:rPr lang="da-DK" dirty="0" smtClean="0"/>
              <a:t>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riterLock</a:t>
            </a:r>
          </a:p>
          <a:p>
            <a:r>
              <a:rPr lang="da-DK" dirty="0" smtClean="0"/>
              <a:t>rwrit 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Writ</a:t>
            </a:r>
            <a:r>
              <a:rPr lang="da-DK" dirty="0" smtClean="0"/>
              <a:t>erLock</a:t>
            </a:r>
          </a:p>
          <a:p>
            <a:r>
              <a:rPr lang="da-DK" dirty="0" smtClean="0"/>
              <a:t>writ 	→ 	Reader</a:t>
            </a:r>
            <a:r>
              <a:rPr lang="da-DK" b="1" dirty="0" smtClean="0">
                <a:solidFill>
                  <a:srgbClr val="00B050"/>
                </a:solidFill>
              </a:rPr>
              <a:t>Writ</a:t>
            </a:r>
            <a:r>
              <a:rPr lang="da-DK" dirty="0" smtClean="0"/>
              <a:t>erLock</a:t>
            </a:r>
          </a:p>
          <a:p>
            <a:endParaRPr lang="da-DK" dirty="0" smtClean="0"/>
          </a:p>
          <a:p>
            <a:r>
              <a:rPr lang="da-DK" dirty="0" smtClean="0"/>
              <a:t>r</a:t>
            </a:r>
            <a:r>
              <a:rPr lang="da-DK" b="1" dirty="0" smtClean="0">
                <a:solidFill>
                  <a:srgbClr val="FF0000"/>
                </a:solidFill>
              </a:rPr>
              <a:t>s		</a:t>
            </a:r>
            <a:r>
              <a:rPr lang="da-DK" dirty="0" smtClean="0"/>
              <a:t> →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b="1" dirty="0" smtClean="0">
                <a:solidFill>
                  <a:srgbClr val="FF0000"/>
                </a:solidFill>
              </a:rPr>
              <a:t>e</a:t>
            </a:r>
            <a:r>
              <a:rPr lang="da-DK" dirty="0" smtClean="0"/>
              <a:t>ader</a:t>
            </a:r>
            <a:r>
              <a:rPr lang="da-DK" b="1" dirty="0" smtClean="0">
                <a:solidFill>
                  <a:srgbClr val="FF0000"/>
                </a:solidFill>
              </a:rPr>
              <a:t>W</a:t>
            </a:r>
            <a:r>
              <a:rPr lang="da-DK" dirty="0" smtClean="0"/>
              <a:t>riterLock</a:t>
            </a:r>
          </a:p>
          <a:p>
            <a:endParaRPr lang="da-DK" b="1" dirty="0" smtClean="0">
              <a:solidFill>
                <a:srgbClr val="FF0000"/>
              </a:solidFill>
            </a:endParaRP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 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Extensions treated as seperate part</a:t>
            </a:r>
          </a:p>
          <a:p>
            <a:pPr lvl="1"/>
            <a:r>
              <a:rPr lang="da-DK" dirty="0" smtClean="0"/>
              <a:t>rwlcs 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ock.</a:t>
            </a:r>
            <a:r>
              <a:rPr lang="da-DK" b="1" dirty="0" smtClean="0">
                <a:solidFill>
                  <a:srgbClr val="00B050"/>
                </a:solidFill>
              </a:rPr>
              <a:t>cs</a:t>
            </a:r>
          </a:p>
          <a:p>
            <a:endParaRPr lang="da-DK" dirty="0" smtClean="0"/>
          </a:p>
          <a:p>
            <a:r>
              <a:rPr lang="da-DK" dirty="0" smtClean="0"/>
              <a:t>Space filters containing entities</a:t>
            </a:r>
          </a:p>
          <a:p>
            <a:pPr lvl="1"/>
            <a:r>
              <a:rPr lang="da-DK" dirty="0" smtClean="0"/>
              <a:t>t r 	→ 	System.</a:t>
            </a:r>
            <a:r>
              <a:rPr lang="da-DK" b="1" dirty="0" smtClean="0">
                <a:solidFill>
                  <a:srgbClr val="00B050"/>
                </a:solidFill>
              </a:rPr>
              <a:t>T</a:t>
            </a:r>
            <a:r>
              <a:rPr lang="da-DK" dirty="0" smtClean="0"/>
              <a:t>hreading.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</a:t>
            </a:r>
            <a:endParaRPr lang="da-DK" b="1" dirty="0" smtClean="0">
              <a:solidFill>
                <a:srgbClr val="00B050"/>
              </a:solidFill>
            </a:endParaRPr>
          </a:p>
          <a:p>
            <a:pPr lvl="1"/>
            <a:r>
              <a:rPr lang="da-DK" dirty="0" smtClean="0"/>
              <a:t>t r 	→	\</a:t>
            </a:r>
            <a:r>
              <a:rPr lang="da-DK" b="1" dirty="0" smtClean="0">
                <a:solidFill>
                  <a:srgbClr val="00B050"/>
                </a:solidFill>
              </a:rPr>
              <a:t>T</a:t>
            </a:r>
            <a:r>
              <a:rPr lang="da-DK" dirty="0" smtClean="0"/>
              <a:t>hreading\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eaderWriterLock.cs</a:t>
            </a:r>
          </a:p>
          <a:p>
            <a:pPr lvl="1"/>
            <a:r>
              <a:rPr lang="da-DK" dirty="0" smtClean="0"/>
              <a:t>r rl	→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eaderWriterLock.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elease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ock()</a:t>
            </a:r>
            <a:endParaRPr lang="da-DK" b="1" dirty="0" smtClean="0">
              <a:solidFill>
                <a:srgbClr val="00B050"/>
              </a:solidFill>
            </a:endParaRPr>
          </a:p>
          <a:p>
            <a:pPr lvl="2">
              <a:buNone/>
            </a:pP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Go to...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Find shortest key sequence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type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T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file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Shift + T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symbol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Shift + T</a:t>
            </a:r>
            <a:endParaRPr lang="da-DK" dirty="0" smtClean="0">
              <a:solidFill>
                <a:schemeClr val="accent6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member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&lt;</a:t>
            </a:r>
            <a:endParaRPr lang="da-DK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Code Interaction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da-DK" dirty="0" smtClean="0"/>
          </a:p>
          <a:p>
            <a:r>
              <a:rPr lang="da-DK" dirty="0" smtClean="0"/>
              <a:t>Based on</a:t>
            </a:r>
          </a:p>
          <a:p>
            <a:pPr lvl="1"/>
            <a:r>
              <a:rPr lang="da-DK" dirty="0" smtClean="0"/>
              <a:t>Selection</a:t>
            </a:r>
          </a:p>
          <a:p>
            <a:pPr lvl="1"/>
            <a:r>
              <a:rPr lang="da-DK" dirty="0" smtClean="0"/>
              <a:t>Caret placement</a:t>
            </a:r>
          </a:p>
          <a:p>
            <a:endParaRPr lang="da-DK" dirty="0" smtClean="0"/>
          </a:p>
          <a:p>
            <a:r>
              <a:rPr lang="da-DK" dirty="0" smtClean="0"/>
              <a:t>Contextual actions</a:t>
            </a:r>
          </a:p>
          <a:p>
            <a:pPr lvl="1"/>
            <a:r>
              <a:rPr lang="da-DK" dirty="0" smtClean="0"/>
              <a:t>Quick fixes</a:t>
            </a:r>
          </a:p>
          <a:p>
            <a:pPr lvl="1"/>
            <a:r>
              <a:rPr lang="da-DK" dirty="0" smtClean="0"/>
              <a:t>Navigation</a:t>
            </a:r>
          </a:p>
          <a:p>
            <a:pPr lvl="1"/>
            <a:r>
              <a:rPr lang="da-DK" dirty="0" smtClean="0"/>
              <a:t>Refactoring</a:t>
            </a:r>
          </a:p>
          <a:p>
            <a:pPr lvl="1"/>
            <a:r>
              <a:rPr lang="da-DK" dirty="0" smtClean="0"/>
              <a:t>Inspection</a:t>
            </a:r>
          </a:p>
          <a:p>
            <a:pPr lvl="1"/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64982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Code </a:t>
            </a:r>
            <a:r>
              <a:rPr lang="da-DK" dirty="0" smtClean="0"/>
              <a:t>Analysis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/>
              <a:t>Contextual help</a:t>
            </a:r>
          </a:p>
          <a:p>
            <a:endParaRPr lang="da-DK" dirty="0" smtClean="0"/>
          </a:p>
          <a:p>
            <a:r>
              <a:rPr lang="da-DK" dirty="0" smtClean="0"/>
              <a:t>Hints</a:t>
            </a:r>
          </a:p>
          <a:p>
            <a:r>
              <a:rPr lang="da-DK" dirty="0" smtClean="0"/>
              <a:t>Suggestions</a:t>
            </a:r>
          </a:p>
          <a:p>
            <a:r>
              <a:rPr lang="da-DK" dirty="0" smtClean="0"/>
              <a:t>Dead code</a:t>
            </a:r>
          </a:p>
          <a:p>
            <a:r>
              <a:rPr lang="da-DK" dirty="0" smtClean="0"/>
              <a:t>Warnings</a:t>
            </a:r>
          </a:p>
          <a:p>
            <a:r>
              <a:rPr lang="da-DK" dirty="0" smtClean="0"/>
              <a:t>Errors</a:t>
            </a:r>
          </a:p>
          <a:p>
            <a:endParaRPr lang="da-DK" dirty="0" smtClean="0"/>
          </a:p>
          <a:p>
            <a:r>
              <a:rPr lang="da-DK" dirty="0" smtClean="0"/>
              <a:t>Side bar</a:t>
            </a:r>
            <a:endParaRPr lang="da-D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486400"/>
            <a:ext cx="1427922" cy="9039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0521" y="5475028"/>
            <a:ext cx="1722965" cy="9257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1" y="4419601"/>
            <a:ext cx="3886200" cy="840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3352800"/>
            <a:ext cx="2286000" cy="85298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3110" y="2343464"/>
            <a:ext cx="2133600" cy="8569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38600" y="1371600"/>
            <a:ext cx="1594888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0" y="990600"/>
            <a:ext cx="1255066" cy="53505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Code </a:t>
            </a:r>
            <a:r>
              <a:rPr lang="da-DK" dirty="0" smtClean="0">
                <a:solidFill>
                  <a:schemeClr val="bg1"/>
                </a:solidFill>
              </a:rPr>
              <a:t>Analysis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da-DK" b="1" dirty="0" smtClean="0">
              <a:solidFill>
                <a:schemeClr val="bg1"/>
              </a:solidFill>
            </a:endParaRPr>
          </a:p>
          <a:p>
            <a:r>
              <a:rPr lang="da-DK" b="1" dirty="0" smtClean="0">
                <a:solidFill>
                  <a:schemeClr val="bg1"/>
                </a:solidFill>
              </a:rPr>
              <a:t>CodeAnalysis.sln</a:t>
            </a:r>
            <a:endParaRPr lang="da-DK" b="1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next / previous error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Shift + PageDown / PageUp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next / previous suggestion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PageDown / PageUp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416</Words>
  <Application>Microsoft Office PowerPoint</Application>
  <PresentationFormat>On-screen Show (4:3)</PresentationFormat>
  <Paragraphs>212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Navigation</vt:lpstr>
      <vt:lpstr>Go to ...</vt:lpstr>
      <vt:lpstr>Camel Humps</vt:lpstr>
      <vt:lpstr>Camel Humps</vt:lpstr>
      <vt:lpstr>Camel Humps</vt:lpstr>
      <vt:lpstr>Exercise: Go to...</vt:lpstr>
      <vt:lpstr>Code Interaction</vt:lpstr>
      <vt:lpstr>Code Analysis</vt:lpstr>
      <vt:lpstr>Exercise:  Code Analysis</vt:lpstr>
      <vt:lpstr>Reduce Mechanical Steps</vt:lpstr>
      <vt:lpstr>Generate Code</vt:lpstr>
      <vt:lpstr>Generate Code</vt:lpstr>
      <vt:lpstr>Exercise:  Generate Code</vt:lpstr>
      <vt:lpstr>Code Refactoring</vt:lpstr>
      <vt:lpstr>Refactor: Rename</vt:lpstr>
      <vt:lpstr>Exercise:  Refactor - Rename</vt:lpstr>
      <vt:lpstr>Slide 17</vt:lpstr>
      <vt:lpstr>Completion Modes</vt:lpstr>
      <vt:lpstr>Exercise:  Variables  and Code Completion</vt:lpstr>
      <vt:lpstr>Usage Inspection</vt:lpstr>
      <vt:lpstr>Exercise:  Find Usages</vt:lpstr>
      <vt:lpstr>Navigating Hierarchies</vt:lpstr>
      <vt:lpstr>Exercise:  Navigate hierarchies</vt:lpstr>
      <vt:lpstr>Solution Explorer Refactorings</vt:lpstr>
      <vt:lpstr>Exercise:   Solution Explorer Refactorings</vt:lpstr>
      <vt:lpstr>Move Code</vt:lpstr>
      <vt:lpstr>Exercise:  Move Code</vt:lpstr>
      <vt:lpstr>Inspect This!</vt:lpstr>
      <vt:lpstr>Exercise:  Inspect This!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ReSharper Course</dc:title>
  <dc:creator>RasmusKL</dc:creator>
  <cp:lastModifiedBy>rasmuskl</cp:lastModifiedBy>
  <cp:revision>333</cp:revision>
  <dcterms:created xsi:type="dcterms:W3CDTF">2006-08-16T00:00:00Z</dcterms:created>
  <dcterms:modified xsi:type="dcterms:W3CDTF">2012-05-22T13:11:04Z</dcterms:modified>
</cp:coreProperties>
</file>