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1" r:id="rId4"/>
    <p:sldId id="262" r:id="rId5"/>
    <p:sldId id="268" r:id="rId6"/>
    <p:sldId id="273" r:id="rId7"/>
    <p:sldId id="275" r:id="rId8"/>
    <p:sldId id="274" r:id="rId9"/>
    <p:sldId id="272" r:id="rId10"/>
    <p:sldId id="276" r:id="rId11"/>
    <p:sldId id="267" r:id="rId12"/>
    <p:sldId id="266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64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39D98063-5C61-484A-A1C2-F0AEF4936815}">
          <p14:sldIdLst>
            <p14:sldId id="256"/>
            <p14:sldId id="257"/>
            <p14:sldId id="271"/>
            <p14:sldId id="262"/>
            <p14:sldId id="268"/>
          </p14:sldIdLst>
        </p14:section>
        <p14:section name="Keyboard" id="{68F2E669-FD72-4684-945E-7AE4B4610CBD}">
          <p14:sldIdLst>
            <p14:sldId id="273"/>
            <p14:sldId id="275"/>
          </p14:sldIdLst>
        </p14:section>
        <p14:section name="First Assignment" id="{C309CC2E-88D9-4F6C-8BC1-4EDD046FCC8A}">
          <p14:sldIdLst>
            <p14:sldId id="274"/>
            <p14:sldId id="272"/>
            <p14:sldId id="276"/>
          </p14:sldIdLst>
        </p14:section>
        <p14:section name="ReSharper Introduction" id="{8955F9EF-48A0-4A9E-BD35-AAD8B62DA111}">
          <p14:sldIdLst>
            <p14:sldId id="267"/>
            <p14:sldId id="266"/>
            <p14:sldId id="26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Agenda" id="{52521F17-2C58-47AD-BC70-5EA618F03BA1}">
          <p14:sldIdLst>
            <p14:sldId id="264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6784" autoAdjust="0"/>
  </p:normalViewPr>
  <p:slideViewPr>
    <p:cSldViewPr>
      <p:cViewPr varScale="1">
        <p:scale>
          <a:sx n="55" d="100"/>
          <a:sy n="55" d="100"/>
        </p:scale>
        <p:origin x="-15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Mouse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Keyboard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</c:ser>
        <c:marker val="1"/>
        <c:axId val="99119872"/>
        <c:axId val="99121408"/>
      </c:lineChart>
      <c:catAx>
        <c:axId val="99119872"/>
        <c:scaling>
          <c:orientation val="minMax"/>
        </c:scaling>
        <c:axPos val="b"/>
        <c:numFmt formatCode="General" sourceLinked="1"/>
        <c:tickLblPos val="nextTo"/>
        <c:crossAx val="99121408"/>
        <c:crosses val="autoZero"/>
        <c:auto val="1"/>
        <c:lblAlgn val="ctr"/>
        <c:lblOffset val="100"/>
      </c:catAx>
      <c:valAx>
        <c:axId val="99121408"/>
        <c:scaling>
          <c:orientation val="minMax"/>
        </c:scaling>
        <c:axPos val="l"/>
        <c:majorGridlines/>
        <c:numFmt formatCode="General" sourceLinked="1"/>
        <c:tickLblPos val="none"/>
        <c:crossAx val="991198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3899562554680681E-2"/>
          <c:y val="9.198891998979869E-2"/>
          <c:w val="0.30225817227392032"/>
          <c:h val="0.25004681847201526"/>
        </c:manualLayout>
      </c:layout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</c:f>
              <c:strCache>
                <c:ptCount val="1"/>
                <c:pt idx="0">
                  <c:v>Writing code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Sheet1!$A$2:$A$3</c:f>
              <c:strCache>
                <c:ptCount val="2"/>
                <c:pt idx="0">
                  <c:v>Writing code</c:v>
                </c:pt>
                <c:pt idx="1">
                  <c:v>Reading code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100</c:v>
                </c:pt>
              </c:numCache>
            </c:numRef>
          </c:val>
        </c:ser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Sheet1!$A$2:$A$4</c:f>
              <c:strCache>
                <c:ptCount val="3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10000</c:v>
                </c:pt>
              </c:numCache>
            </c:numRef>
          </c:val>
        </c:ser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dPt>
            <c:idx val="2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dPt>
            <c:idx val="3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22-05-2012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Visual Studio has less overlap with existing shortcuts. Makes it easier for people</a:t>
            </a:r>
            <a:r>
              <a:rPr lang="da-DK" baseline="0" dirty="0" smtClean="0"/>
              <a:t> who don’t use ReSharper.</a:t>
            </a:r>
          </a:p>
          <a:p>
            <a:endParaRPr lang="da-DK" baseline="0" dirty="0" smtClean="0"/>
          </a:p>
          <a:p>
            <a:r>
              <a:rPr lang="da-DK" baseline="0" dirty="0" smtClean="0"/>
              <a:t>IDEA / IntelliJ is similar to other JetBrains products.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Recommendation: Visual Studio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95079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Making Waves @ Oslo 2012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81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Exercise follow-up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Times?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Experiences?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What?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Visual Studio </a:t>
            </a:r>
            <a:r>
              <a:rPr lang="da-DK" i="1" dirty="0" smtClean="0"/>
              <a:t>add-in</a:t>
            </a:r>
          </a:p>
          <a:p>
            <a:endParaRPr lang="da-DK" dirty="0"/>
          </a:p>
          <a:p>
            <a:r>
              <a:rPr lang="da-DK" dirty="0" smtClean="0"/>
              <a:t>Replaces</a:t>
            </a:r>
          </a:p>
          <a:p>
            <a:pPr lvl="1"/>
            <a:r>
              <a:rPr lang="da-DK" dirty="0" smtClean="0"/>
              <a:t>Background compliation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IntelliSense</a:t>
            </a:r>
          </a:p>
          <a:p>
            <a:pPr lvl="1"/>
            <a:r>
              <a:rPr lang="da-DK" dirty="0" smtClean="0"/>
              <a:t>...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Picture 2" descr="C:\Users\RASMUSKL\Desktop\My Dropbox\Presentations\Stockphotos\AppleO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357430"/>
            <a:ext cx="3659484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5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Why?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Keyboard-oriented</a:t>
            </a:r>
          </a:p>
          <a:p>
            <a:pPr lvl="1"/>
            <a:r>
              <a:rPr lang="da-DK" dirty="0" smtClean="0"/>
              <a:t>Productivity</a:t>
            </a:r>
          </a:p>
          <a:p>
            <a:pPr lvl="1"/>
            <a:endParaRPr lang="da-DK" dirty="0"/>
          </a:p>
          <a:p>
            <a:r>
              <a:rPr lang="da-DK" dirty="0" smtClean="0"/>
              <a:t>Contextual</a:t>
            </a:r>
          </a:p>
          <a:p>
            <a:pPr lvl="1"/>
            <a:r>
              <a:rPr lang="da-DK" dirty="0" smtClean="0"/>
              <a:t>Intuitive help</a:t>
            </a:r>
          </a:p>
          <a:p>
            <a:pPr lvl="1"/>
            <a:endParaRPr lang="da-DK" dirty="0"/>
          </a:p>
          <a:p>
            <a:r>
              <a:rPr lang="da-DK" dirty="0" smtClean="0"/>
              <a:t>Code over Text</a:t>
            </a:r>
          </a:p>
          <a:p>
            <a:endParaRPr lang="da-DK" dirty="0"/>
          </a:p>
          <a:p>
            <a:r>
              <a:rPr lang="da-DK" dirty="0" smtClean="0"/>
              <a:t>Less Friction</a:t>
            </a:r>
          </a:p>
          <a:p>
            <a:pPr lvl="1"/>
            <a:r>
              <a:rPr lang="da-DK" dirty="0" smtClean="0"/>
              <a:t>More experimentation</a:t>
            </a:r>
            <a:endParaRPr lang="da-DK" dirty="0"/>
          </a:p>
        </p:txBody>
      </p:sp>
      <p:pic>
        <p:nvPicPr>
          <p:cNvPr id="4" name="Picture 2" descr="C:\Users\RASMUSKL\Desktop\My Dropbox\Presentations\Stockphotos\spe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86248" y="2285992"/>
            <a:ext cx="4333876" cy="2577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126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– How?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Pick Keyboard Scheme</a:t>
            </a:r>
          </a:p>
          <a:p>
            <a:pPr lvl="1"/>
            <a:r>
              <a:rPr lang="da-DK" b="1" dirty="0" smtClean="0"/>
              <a:t>Visual Studio</a:t>
            </a:r>
          </a:p>
          <a:p>
            <a:pPr lvl="1"/>
            <a:r>
              <a:rPr lang="da-DK" dirty="0" smtClean="0"/>
              <a:t>IDEA / IntelliJ</a:t>
            </a:r>
          </a:p>
          <a:p>
            <a:pPr lvl="1"/>
            <a:endParaRPr lang="da-DK" dirty="0" smtClean="0"/>
          </a:p>
          <a:p>
            <a:r>
              <a:rPr lang="da-DK" dirty="0"/>
              <a:t>Take this course </a:t>
            </a:r>
            <a:r>
              <a:rPr lang="da-DK" dirty="0">
                <a:sym typeface="Wingdings" pitchFamily="2" charset="2"/>
              </a:rPr>
              <a:t>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Use cheat sheet</a:t>
            </a:r>
          </a:p>
          <a:p>
            <a:r>
              <a:rPr lang="da-DK" dirty="0" smtClean="0"/>
              <a:t>Learn a new shortcut / day / week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1498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228964426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642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232010174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9968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896780294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26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4222226759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2225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44303659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55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72838708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2385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 smtClean="0"/>
          </a:p>
          <a:p>
            <a:r>
              <a:rPr lang="da-DK" dirty="0" smtClean="0"/>
              <a:t>Rasmus Kromann-Larsen</a:t>
            </a:r>
          </a:p>
          <a:p>
            <a:endParaRPr lang="da-DK" dirty="0"/>
          </a:p>
          <a:p>
            <a:r>
              <a:rPr lang="da-DK" dirty="0" smtClean="0"/>
              <a:t>Danish .NET Developer</a:t>
            </a:r>
          </a:p>
          <a:p>
            <a:endParaRPr lang="da-DK" dirty="0"/>
          </a:p>
          <a:p>
            <a:r>
              <a:rPr lang="da-DK" dirty="0" smtClean="0"/>
              <a:t>JetBrains Academy Expert</a:t>
            </a:r>
          </a:p>
          <a:p>
            <a:endParaRPr lang="da-DK" dirty="0"/>
          </a:p>
          <a:p>
            <a:r>
              <a:rPr lang="da-DK" dirty="0" smtClean="0"/>
              <a:t>Core Group member of ANUG + CNUG</a:t>
            </a:r>
            <a:endParaRPr lang="da-DK" dirty="0"/>
          </a:p>
        </p:txBody>
      </p:sp>
      <p:pic>
        <p:nvPicPr>
          <p:cNvPr id="1026" name="Picture 2" descr="C:\Users\RasmusKL\Desktop\Dropbox\Docs\Ansøgninger\Photos\DSC00644_c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842422" cy="248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4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Reading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Amount of code </a:t>
            </a:r>
            <a:r>
              <a:rPr lang="da-DK" dirty="0" smtClean="0"/>
              <a:t>increases</a:t>
            </a:r>
          </a:p>
          <a:p>
            <a:pPr lvl="1"/>
            <a:r>
              <a:rPr lang="da-DK" dirty="0" smtClean="0"/>
              <a:t>We’re expected to keep up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We’ll look at tools for</a:t>
            </a:r>
          </a:p>
          <a:p>
            <a:pPr lvl="1"/>
            <a:r>
              <a:rPr lang="da-DK" dirty="0" smtClean="0"/>
              <a:t>Easy navigation</a:t>
            </a:r>
          </a:p>
          <a:p>
            <a:pPr lvl="1"/>
            <a:r>
              <a:rPr lang="da-DK" dirty="0" smtClean="0"/>
              <a:t>Reasoning about code</a:t>
            </a:r>
          </a:p>
          <a:p>
            <a:pPr lvl="2"/>
            <a:r>
              <a:rPr lang="da-DK" dirty="0" smtClean="0"/>
              <a:t>What you were thinking 6 months ago</a:t>
            </a:r>
            <a:r>
              <a:rPr lang="da-DK" dirty="0" smtClean="0"/>
              <a:t>?</a:t>
            </a:r>
            <a:endParaRPr lang="da-DK" dirty="0" smtClean="0"/>
          </a:p>
          <a:p>
            <a:pPr lvl="2"/>
            <a:r>
              <a:rPr lang="da-DK" dirty="0" smtClean="0"/>
              <a:t>Debugging</a:t>
            </a: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="" xmlns:p14="http://schemas.microsoft.com/office/powerpoint/2010/main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Writing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Increase productivity</a:t>
            </a:r>
          </a:p>
          <a:p>
            <a:pPr lvl="1"/>
            <a:r>
              <a:rPr lang="da-DK" dirty="0" smtClean="0"/>
              <a:t>Done faster</a:t>
            </a:r>
          </a:p>
          <a:p>
            <a:pPr lvl="1"/>
            <a:r>
              <a:rPr lang="da-DK" dirty="0" smtClean="0"/>
              <a:t>More experimentation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We’ll look at tools for</a:t>
            </a:r>
          </a:p>
          <a:p>
            <a:pPr lvl="1"/>
            <a:r>
              <a:rPr lang="da-DK" dirty="0" smtClean="0"/>
              <a:t>Implementing new features</a:t>
            </a:r>
          </a:p>
          <a:p>
            <a:pPr lvl="1"/>
            <a:r>
              <a:rPr lang="da-DK" dirty="0" smtClean="0"/>
              <a:t>Changing existing code</a:t>
            </a:r>
          </a:p>
          <a:p>
            <a:pPr lvl="1"/>
            <a:r>
              <a:rPr lang="da-DK" dirty="0" smtClean="0"/>
              <a:t>Restructuring projects</a:t>
            </a:r>
          </a:p>
          <a:p>
            <a:pPr lvl="1"/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="" xmlns:p14="http://schemas.microsoft.com/office/powerpoint/2010/main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Rest of the day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Demo</a:t>
            </a:r>
          </a:p>
          <a:p>
            <a:pPr marL="0" indent="0">
              <a:buNone/>
            </a:pPr>
            <a:r>
              <a:rPr lang="da-DK" b="1" dirty="0" smtClean="0"/>
              <a:t>Break</a:t>
            </a:r>
          </a:p>
          <a:p>
            <a:r>
              <a:rPr lang="da-DK" dirty="0" smtClean="0"/>
              <a:t>Exercises</a:t>
            </a:r>
            <a:endParaRPr lang="da-DK" dirty="0"/>
          </a:p>
          <a:p>
            <a:pPr marL="0" indent="0">
              <a:buNone/>
            </a:pPr>
            <a:r>
              <a:rPr lang="da-DK" b="1" dirty="0" smtClean="0"/>
              <a:t>Break</a:t>
            </a:r>
          </a:p>
          <a:p>
            <a:r>
              <a:rPr lang="da-DK" dirty="0" smtClean="0"/>
              <a:t>Exercises</a:t>
            </a:r>
          </a:p>
          <a:p>
            <a:pPr marL="0" indent="0">
              <a:buNone/>
            </a:pPr>
            <a:r>
              <a:rPr lang="da-DK" b="1" dirty="0" smtClean="0"/>
              <a:t>Break</a:t>
            </a:r>
            <a:endParaRPr lang="da-DK" b="1" dirty="0"/>
          </a:p>
          <a:p>
            <a:r>
              <a:rPr lang="da-DK" dirty="0" smtClean="0"/>
              <a:t>Wrap-up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3839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667000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026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You?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.NET Developer?</a:t>
            </a:r>
          </a:p>
          <a:p>
            <a:endParaRPr lang="da-DK" dirty="0"/>
          </a:p>
          <a:p>
            <a:r>
              <a:rPr lang="da-DK" dirty="0" smtClean="0"/>
              <a:t>ReSharper level?</a:t>
            </a:r>
          </a:p>
          <a:p>
            <a:pPr lvl="1"/>
            <a:r>
              <a:rPr lang="da-DK" dirty="0" smtClean="0"/>
              <a:t>Beginner?</a:t>
            </a:r>
          </a:p>
          <a:p>
            <a:pPr lvl="1"/>
            <a:r>
              <a:rPr lang="da-DK" dirty="0" smtClean="0"/>
              <a:t>Intermediate?</a:t>
            </a:r>
          </a:p>
          <a:p>
            <a:pPr lvl="1"/>
            <a:r>
              <a:rPr lang="da-DK" dirty="0" smtClean="0"/>
              <a:t>Expert?</a:t>
            </a:r>
          </a:p>
          <a:p>
            <a:pPr lvl="1"/>
            <a:endParaRPr lang="da-DK" dirty="0"/>
          </a:p>
          <a:p>
            <a:r>
              <a:rPr lang="da-DK" dirty="0" smtClean="0"/>
              <a:t>Expectations for today?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5157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Course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Breadth over depth</a:t>
            </a:r>
          </a:p>
          <a:p>
            <a:endParaRPr lang="da-DK" dirty="0" smtClean="0"/>
          </a:p>
          <a:p>
            <a:r>
              <a:rPr lang="da-DK" dirty="0" smtClean="0"/>
              <a:t>Lots of exercises</a:t>
            </a:r>
          </a:p>
          <a:p>
            <a:endParaRPr lang="da-DK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76600" y="3200400"/>
            <a:ext cx="5147850" cy="3265325"/>
            <a:chOff x="3429000" y="2738535"/>
            <a:chExt cx="5147850" cy="3265325"/>
          </a:xfrm>
        </p:grpSpPr>
        <p:sp>
          <p:nvSpPr>
            <p:cNvPr id="4" name="Oval 3"/>
            <p:cNvSpPr/>
            <p:nvPr/>
          </p:nvSpPr>
          <p:spPr>
            <a:xfrm>
              <a:off x="4846194" y="2738535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Introduction 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290850" y="4632260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Exercises</a:t>
              </a:r>
              <a:endParaRPr lang="da-DK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29000" y="4631871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Follow-up</a:t>
              </a:r>
              <a:endParaRPr lang="da-DK" dirty="0"/>
            </a:p>
          </p:txBody>
        </p:sp>
        <p:cxnSp>
          <p:nvCxnSpPr>
            <p:cNvPr id="8" name="Straight Arrow Connector 7"/>
            <p:cNvCxnSpPr>
              <a:stCxn id="4" idx="5"/>
              <a:endCxn id="5" idx="0"/>
            </p:cNvCxnSpPr>
            <p:nvPr/>
          </p:nvCxnSpPr>
          <p:spPr>
            <a:xfrm>
              <a:off x="6797417" y="3909269"/>
              <a:ext cx="636433" cy="72299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6"/>
            </p:cNvCxnSpPr>
            <p:nvPr/>
          </p:nvCxnSpPr>
          <p:spPr>
            <a:xfrm flipH="1" flipV="1">
              <a:off x="5715000" y="5317671"/>
              <a:ext cx="575850" cy="38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0"/>
              <a:endCxn id="4" idx="3"/>
            </p:cNvCxnSpPr>
            <p:nvPr/>
          </p:nvCxnSpPr>
          <p:spPr>
            <a:xfrm flipV="1">
              <a:off x="4572000" y="3909269"/>
              <a:ext cx="608971" cy="72260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78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Hands-on Setup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Pairs </a:t>
            </a:r>
          </a:p>
          <a:p>
            <a:endParaRPr lang="da-DK" dirty="0" smtClean="0"/>
          </a:p>
          <a:p>
            <a:r>
              <a:rPr lang="da-DK" dirty="0" smtClean="0"/>
              <a:t>Driver</a:t>
            </a:r>
          </a:p>
          <a:p>
            <a:pPr lvl="1"/>
            <a:r>
              <a:rPr lang="da-DK" dirty="0" smtClean="0"/>
              <a:t>Solves the exercise</a:t>
            </a:r>
          </a:p>
          <a:p>
            <a:endParaRPr lang="da-DK" dirty="0" smtClean="0"/>
          </a:p>
          <a:p>
            <a:r>
              <a:rPr lang="da-DK" dirty="0" smtClean="0"/>
              <a:t>Navigator</a:t>
            </a:r>
          </a:p>
          <a:p>
            <a:pPr lvl="1"/>
            <a:r>
              <a:rPr lang="da-DK" dirty="0" smtClean="0"/>
              <a:t>Provides guidance and overview</a:t>
            </a:r>
          </a:p>
          <a:p>
            <a:pPr lvl="1"/>
            <a:r>
              <a:rPr lang="da-DK" dirty="0" smtClean="0"/>
              <a:t>Shortcut helper</a:t>
            </a:r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4173076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Focus: More Keyboard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38368028"/>
              </p:ext>
            </p:extLst>
          </p:nvPr>
        </p:nvGraphicFramePr>
        <p:xfrm>
          <a:off x="4800600" y="2057400"/>
          <a:ext cx="4191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  <a:p>
            <a:r>
              <a:rPr lang="da-DK" dirty="0" smtClean="0"/>
              <a:t>Productivity</a:t>
            </a:r>
          </a:p>
          <a:p>
            <a:endParaRPr lang="da-DK" b="1" dirty="0" smtClean="0"/>
          </a:p>
          <a:p>
            <a:r>
              <a:rPr lang="da-DK" b="1" dirty="0" smtClean="0"/>
              <a:t>But!</a:t>
            </a:r>
          </a:p>
          <a:p>
            <a:pPr lvl="1"/>
            <a:r>
              <a:rPr lang="da-DK" dirty="0" smtClean="0"/>
              <a:t>Steeper learning curve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Today: No deadlines. More keyboard</a:t>
            </a:r>
            <a:r>
              <a:rPr lang="da-DK" dirty="0"/>
              <a:t>.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3089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Keyboard Jedi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da-DK" dirty="0" smtClean="0"/>
              <a:t>Presentation tool by Roy Osherove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Has a mouseless mode</a:t>
            </a:r>
          </a:p>
          <a:p>
            <a:pPr lvl="1"/>
            <a:r>
              <a:rPr lang="da-DK" dirty="0" smtClean="0"/>
              <a:t>Focused window</a:t>
            </a:r>
          </a:p>
          <a:p>
            <a:pPr lvl="1"/>
            <a:r>
              <a:rPr lang="da-DK" dirty="0" smtClean="0"/>
              <a:t>Alt + Ctrl + Shift + F12</a:t>
            </a:r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200400"/>
            <a:ext cx="2857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56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Class: Plan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Name (string)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Documents (IEnumerable&lt;Document&gt;)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SecurityClassification (SecurityClassification)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Class: Document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Plan takes data via contructor and exposes it as read only properties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i="1" dirty="0" smtClean="0">
                <a:solidFill>
                  <a:schemeClr val="bg1"/>
                </a:solidFill>
              </a:rPr>
              <a:t>No </a:t>
            </a:r>
            <a:r>
              <a:rPr lang="da-DK" i="1" dirty="0">
                <a:solidFill>
                  <a:schemeClr val="bg1"/>
                </a:solidFill>
              </a:rPr>
              <a:t>ReSharper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pPr lvl="1"/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26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Excercise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Exercises:</a:t>
            </a:r>
          </a:p>
          <a:p>
            <a:pPr lvl="1"/>
            <a:r>
              <a:rPr lang="da-DK" b="1" dirty="0" smtClean="0">
                <a:solidFill>
                  <a:schemeClr val="bg1"/>
                </a:solidFill>
              </a:rPr>
              <a:t>http://bit.ly/resharperexercises</a:t>
            </a:r>
            <a:endParaRPr lang="da-DK" b="1" dirty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Pair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Navigator times it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Solve exercise as you normally would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Try without mouse</a:t>
            </a: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3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333</Words>
  <Application>Microsoft Office PowerPoint</Application>
  <PresentationFormat>On-screen Show (4:3)</PresentationFormat>
  <Paragraphs>148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ReSharper Course</vt:lpstr>
      <vt:lpstr>Me</vt:lpstr>
      <vt:lpstr>You?</vt:lpstr>
      <vt:lpstr>Course Form</vt:lpstr>
      <vt:lpstr>Hands-on Setup</vt:lpstr>
      <vt:lpstr>Focus: More Keyboard</vt:lpstr>
      <vt:lpstr>Keyboard Jedi</vt:lpstr>
      <vt:lpstr>Demo</vt:lpstr>
      <vt:lpstr>First Excercise</vt:lpstr>
      <vt:lpstr>First Exercise follow-up</vt:lpstr>
      <vt:lpstr>ReSharper - What?</vt:lpstr>
      <vt:lpstr>ReSharper - Why?</vt:lpstr>
      <vt:lpstr>ReSharper – How?</vt:lpstr>
      <vt:lpstr>Developer Time</vt:lpstr>
      <vt:lpstr>Developer Time</vt:lpstr>
      <vt:lpstr>Developer Time</vt:lpstr>
      <vt:lpstr>Developer Time</vt:lpstr>
      <vt:lpstr>Developer Time</vt:lpstr>
      <vt:lpstr>Developer Time</vt:lpstr>
      <vt:lpstr>Reading Code</vt:lpstr>
      <vt:lpstr>Writing Code</vt:lpstr>
      <vt:lpstr>Rest of the day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276</cp:revision>
  <dcterms:created xsi:type="dcterms:W3CDTF">2006-08-16T00:00:00Z</dcterms:created>
  <dcterms:modified xsi:type="dcterms:W3CDTF">2012-05-22T10:16:32Z</dcterms:modified>
</cp:coreProperties>
</file>