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72" r:id="rId3"/>
    <p:sldId id="280" r:id="rId4"/>
    <p:sldId id="290" r:id="rId5"/>
    <p:sldId id="291" r:id="rId6"/>
    <p:sldId id="294" r:id="rId7"/>
    <p:sldId id="293" r:id="rId8"/>
    <p:sldId id="281" r:id="rId9"/>
    <p:sldId id="276" r:id="rId10"/>
    <p:sldId id="284" r:id="rId11"/>
    <p:sldId id="285" r:id="rId12"/>
    <p:sldId id="288" r:id="rId13"/>
    <p:sldId id="286" r:id="rId14"/>
    <p:sldId id="275" r:id="rId15"/>
    <p:sldId id="278" r:id="rId16"/>
    <p:sldId id="287" r:id="rId17"/>
    <p:sldId id="289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</a:t>
            </a:r>
            <a:r>
              <a:rPr lang="da-DK" dirty="0" smtClean="0"/>
              <a:t>to </a:t>
            </a:r>
            <a:r>
              <a:rPr lang="da-DK" dirty="0" smtClean="0"/>
              <a:t>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Quick Fix</a:t>
            </a:r>
            <a:endParaRPr lang="da-D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Navigational Axis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Navigational </a:t>
            </a:r>
            <a:r>
              <a:rPr lang="da-DK" dirty="0" smtClean="0"/>
              <a:t>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</a:t>
            </a:r>
            <a:r>
              <a:rPr lang="da-DK" dirty="0" smtClean="0"/>
              <a:t>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  <a:endParaRPr lang="da-DK" dirty="0" smtClean="0"/>
          </a:p>
          <a:p>
            <a:r>
              <a:rPr lang="da-DK" dirty="0" smtClean="0"/>
              <a:t>w</a:t>
            </a:r>
            <a:r>
              <a:rPr lang="da-DK" dirty="0" smtClean="0"/>
              <a:t>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</a:t>
            </a:r>
            <a:r>
              <a:rPr lang="da-DK" b="1" dirty="0" smtClean="0">
                <a:solidFill>
                  <a:srgbClr val="FF0000"/>
                </a:solidFill>
              </a:rPr>
              <a:t>		</a:t>
            </a:r>
            <a:r>
              <a:rPr lang="da-DK" dirty="0" smtClean="0"/>
              <a:t> </a:t>
            </a:r>
            <a:r>
              <a:rPr lang="da-DK" dirty="0" smtClean="0"/>
              <a:t>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  <a:endParaRPr lang="da-DK" dirty="0" smtClean="0"/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</a:t>
            </a:r>
            <a:r>
              <a:rPr lang="da-DK" dirty="0" smtClean="0"/>
              <a:t>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  <a:endParaRPr lang="da-DK" b="1" dirty="0" smtClean="0">
              <a:solidFill>
                <a:srgbClr val="00B050"/>
              </a:solidFill>
            </a:endParaRP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</a:t>
            </a:r>
            <a:r>
              <a:rPr lang="da-DK" dirty="0" smtClean="0"/>
              <a:t> r </a:t>
            </a:r>
            <a:r>
              <a:rPr lang="da-DK" dirty="0" smtClean="0"/>
              <a:t>	→ 	</a:t>
            </a:r>
            <a:r>
              <a:rPr lang="da-DK" dirty="0" smtClean="0"/>
              <a:t>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</a:t>
            </a:r>
            <a:r>
              <a:rPr lang="da-DK" dirty="0" smtClean="0"/>
              <a:t>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</a:t>
            </a:r>
            <a:r>
              <a:rPr lang="da-DK" dirty="0" smtClean="0"/>
              <a:t>	</a:t>
            </a:r>
            <a:r>
              <a:rPr lang="da-DK" dirty="0" smtClean="0"/>
              <a:t>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Go to ...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Caret Placement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6498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Inspections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134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Go to ...</vt:lpstr>
      <vt:lpstr>Navigational Axis</vt:lpstr>
      <vt:lpstr>Camel Humps</vt:lpstr>
      <vt:lpstr>Camel Humps</vt:lpstr>
      <vt:lpstr>Camel Humps</vt:lpstr>
      <vt:lpstr>Slide 6</vt:lpstr>
      <vt:lpstr>Exercise</vt:lpstr>
      <vt:lpstr>Caret Placement</vt:lpstr>
      <vt:lpstr>Code Inspections</vt:lpstr>
      <vt:lpstr>Reduce Mechanical Steps</vt:lpstr>
      <vt:lpstr>Generate Code</vt:lpstr>
      <vt:lpstr>Refactor This!</vt:lpstr>
      <vt:lpstr>Completion Modes</vt:lpstr>
      <vt:lpstr>Usage Inspection</vt:lpstr>
      <vt:lpstr>Navigating Hierarchies</vt:lpstr>
      <vt:lpstr>Solution Explorer Refactorings</vt:lpstr>
      <vt:lpstr>Move Code</vt:lpstr>
      <vt:lpstr>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220</cp:revision>
  <dcterms:created xsi:type="dcterms:W3CDTF">2006-08-16T00:00:00Z</dcterms:created>
  <dcterms:modified xsi:type="dcterms:W3CDTF">2012-05-22T10:16:48Z</dcterms:modified>
</cp:coreProperties>
</file>