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73" r:id="rId3"/>
    <p:sldId id="274" r:id="rId4"/>
    <p:sldId id="272" r:id="rId5"/>
    <p:sldId id="277" r:id="rId6"/>
    <p:sldId id="276" r:id="rId7"/>
    <p:sldId id="275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20-05-2012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Reading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Amount of code increases</a:t>
            </a:r>
          </a:p>
          <a:p>
            <a:endParaRPr lang="da-DK" dirty="0" smtClean="0"/>
          </a:p>
          <a:p>
            <a:r>
              <a:rPr lang="da-DK" dirty="0" smtClean="0"/>
              <a:t>Situations</a:t>
            </a:r>
          </a:p>
          <a:p>
            <a:pPr lvl="1"/>
            <a:r>
              <a:rPr lang="da-DK" dirty="0" smtClean="0"/>
              <a:t>Getting familiar with new code</a:t>
            </a:r>
          </a:p>
          <a:p>
            <a:pPr lvl="1"/>
            <a:r>
              <a:rPr lang="da-DK" dirty="0" smtClean="0"/>
              <a:t>Considering impact of new changes</a:t>
            </a:r>
          </a:p>
          <a:p>
            <a:pPr lvl="1"/>
            <a:r>
              <a:rPr lang="da-DK" dirty="0" smtClean="0"/>
              <a:t>What you were thinking 6 months ago?</a:t>
            </a:r>
          </a:p>
          <a:p>
            <a:pPr lvl="1"/>
            <a:r>
              <a:rPr lang="da-DK" dirty="0" smtClean="0"/>
              <a:t>Getting to an exact location</a:t>
            </a:r>
          </a:p>
          <a:p>
            <a:endParaRPr lang="da-DK" dirty="0" smtClean="0"/>
          </a:p>
          <a:p>
            <a:r>
              <a:rPr lang="da-DK" dirty="0" smtClean="0"/>
              <a:t>Navigational Axis</a:t>
            </a:r>
          </a:p>
          <a:p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="" xmlns:p14="http://schemas.microsoft.com/office/powerpoint/2010/main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Solution Level</a:t>
            </a:r>
          </a:p>
          <a:p>
            <a:pPr lvl="1"/>
            <a:r>
              <a:rPr lang="da-DK" dirty="0" smtClean="0"/>
              <a:t>Broad search tools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Code Files Level</a:t>
            </a:r>
          </a:p>
          <a:p>
            <a:pPr lvl="1"/>
            <a:r>
              <a:rPr lang="da-DK" dirty="0" smtClean="0"/>
              <a:t>Precise and narrow search tools</a:t>
            </a:r>
          </a:p>
          <a:p>
            <a:pPr lvl="1"/>
            <a:r>
              <a:rPr lang="da-DK" dirty="0" smtClean="0"/>
              <a:t>Excavation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Features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 smtClean="0"/>
              <a:t>Camel Humps</a:t>
            </a:r>
          </a:p>
          <a:p>
            <a:r>
              <a:rPr lang="da-DK" dirty="0" smtClean="0"/>
              <a:t>Caret Placement</a:t>
            </a:r>
          </a:p>
          <a:p>
            <a:r>
              <a:rPr lang="da-DK" dirty="0" smtClean="0"/>
              <a:t>Solution Level</a:t>
            </a:r>
          </a:p>
          <a:p>
            <a:pPr lvl="1"/>
            <a:r>
              <a:rPr lang="da-DK" b="1" dirty="0" smtClean="0"/>
              <a:t>Navigate to Type, File, Symbol</a:t>
            </a:r>
          </a:p>
          <a:p>
            <a:pPr lvl="1"/>
            <a:r>
              <a:rPr lang="da-DK" b="1" dirty="0" smtClean="0"/>
              <a:t>Find Usages / Go to next usage</a:t>
            </a:r>
          </a:p>
          <a:p>
            <a:pPr lvl="1"/>
            <a:r>
              <a:rPr lang="da-DK" dirty="0" smtClean="0"/>
              <a:t>Stack Trace Explorer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Code File Level</a:t>
            </a:r>
          </a:p>
          <a:p>
            <a:pPr lvl="1"/>
            <a:r>
              <a:rPr lang="da-DK" b="1" dirty="0" smtClean="0"/>
              <a:t>Navigate to members</a:t>
            </a:r>
          </a:p>
          <a:p>
            <a:pPr lvl="1"/>
            <a:r>
              <a:rPr lang="da-DK" b="1" dirty="0" smtClean="0"/>
              <a:t>Navigate inheritance</a:t>
            </a:r>
          </a:p>
          <a:p>
            <a:pPr lvl="1"/>
            <a:r>
              <a:rPr lang="da-DK" b="1" dirty="0" smtClean="0"/>
              <a:t>Type Hierarchy</a:t>
            </a:r>
          </a:p>
          <a:p>
            <a:pPr lvl="1"/>
            <a:r>
              <a:rPr lang="da-DK" b="1" dirty="0" smtClean="0"/>
              <a:t>Flow inspections – values</a:t>
            </a:r>
          </a:p>
          <a:p>
            <a:pPr lvl="1"/>
            <a:r>
              <a:rPr lang="da-DK" dirty="0" smtClean="0"/>
              <a:t>Flow inspections - methods</a:t>
            </a:r>
          </a:p>
          <a:p>
            <a:pPr lvl="1"/>
            <a:r>
              <a:rPr lang="da-DK" b="1" dirty="0" smtClean="0"/>
              <a:t>Highlight usages</a:t>
            </a:r>
          </a:p>
          <a:p>
            <a:pPr lvl="1"/>
            <a:r>
              <a:rPr lang="da-DK" dirty="0" smtClean="0"/>
              <a:t>Next suggestion / error (Moved to Writing Code)</a:t>
            </a:r>
          </a:p>
          <a:p>
            <a:pPr lvl="1"/>
            <a:endParaRPr lang="da-DK" i="1" dirty="0" smtClean="0"/>
          </a:p>
          <a:p>
            <a:pPr lvl="1"/>
            <a:endParaRPr lang="da-DK" dirty="0" smtClean="0"/>
          </a:p>
          <a:p>
            <a:pPr lvl="1"/>
            <a:endParaRPr lang="da-DK" dirty="0" smtClean="0"/>
          </a:p>
          <a:p>
            <a:pPr lvl="2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Navigational Axis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We remember strange things</a:t>
            </a:r>
          </a:p>
          <a:p>
            <a:endParaRPr lang="da-DK" dirty="0"/>
          </a:p>
          <a:p>
            <a:r>
              <a:rPr lang="da-DK" dirty="0" smtClean="0"/>
              <a:t>Nagivational axis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9176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Inspections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symbols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160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Reading Code</vt:lpstr>
      <vt:lpstr>Sections</vt:lpstr>
      <vt:lpstr>ReSharper Features</vt:lpstr>
      <vt:lpstr>Navigational Axis</vt:lpstr>
      <vt:lpstr>Go To ...</vt:lpstr>
      <vt:lpstr>Code Inspections</vt:lpstr>
      <vt:lpstr>Usage Inspection</vt:lpstr>
      <vt:lpstr>Navigating Hierarchies</vt:lpstr>
      <vt:lpstr>Inspect This!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134</cp:revision>
  <dcterms:created xsi:type="dcterms:W3CDTF">2006-08-16T00:00:00Z</dcterms:created>
  <dcterms:modified xsi:type="dcterms:W3CDTF">2012-05-20T14:57:21Z</dcterms:modified>
</cp:coreProperties>
</file>