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94" r:id="rId11"/>
    <p:sldId id="284" r:id="rId12"/>
    <p:sldId id="285" r:id="rId13"/>
    <p:sldId id="288" r:id="rId14"/>
    <p:sldId id="286" r:id="rId15"/>
    <p:sldId id="275" r:id="rId16"/>
    <p:sldId id="278" r:id="rId17"/>
    <p:sldId id="287" r:id="rId18"/>
    <p:sldId id="289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Quick Fix</a:t>
            </a:r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IntelliSense</a:t>
            </a:r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symbols</a:t>
            </a:r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 Hierarchy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This!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filters</a:t>
            </a:r>
          </a:p>
          <a:p>
            <a:endParaRPr lang="da-DK" dirty="0" smtClean="0"/>
          </a:p>
          <a:p>
            <a:r>
              <a:rPr lang="da-DK" dirty="0" smtClean="0"/>
              <a:t>Splits 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Go to </a:t>
            </a:r>
            <a:r>
              <a:rPr lang="da-DK" dirty="0" smtClean="0">
                <a:solidFill>
                  <a:schemeClr val="bg1"/>
                </a:solidFill>
              </a:rPr>
              <a:t>...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  <a:endParaRPr lang="da-D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Inspections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</a:t>
            </a:r>
            <a:r>
              <a:rPr lang="da-DK" dirty="0" smtClean="0"/>
              <a:t>help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  <a:endParaRPr lang="da-DK" dirty="0" smtClean="0"/>
          </a:p>
          <a:p>
            <a:r>
              <a:rPr lang="da-DK" dirty="0" smtClean="0"/>
              <a:t>Errors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Code Inspections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Note: </a:t>
            </a:r>
            <a:r>
              <a:rPr lang="da-DK" b="1" dirty="0" smtClean="0">
                <a:solidFill>
                  <a:schemeClr val="bg1"/>
                </a:solidFill>
              </a:rPr>
              <a:t>CodeInspections.sln</a:t>
            </a:r>
            <a:endParaRPr lang="da-DK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156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Navigation</vt:lpstr>
      <vt:lpstr>Go to ...</vt:lpstr>
      <vt:lpstr>Camel Humps</vt:lpstr>
      <vt:lpstr>Camel Humps</vt:lpstr>
      <vt:lpstr>Camel Humps</vt:lpstr>
      <vt:lpstr>Exercise</vt:lpstr>
      <vt:lpstr>Code Interaction</vt:lpstr>
      <vt:lpstr>Code Inspections</vt:lpstr>
      <vt:lpstr>Exercise</vt:lpstr>
      <vt:lpstr>Slide 10</vt:lpstr>
      <vt:lpstr>Reduce Mechanical Steps</vt:lpstr>
      <vt:lpstr>Generate Code</vt:lpstr>
      <vt:lpstr>Refactor This!</vt:lpstr>
      <vt:lpstr>Completion Modes</vt:lpstr>
      <vt:lpstr>Usage Inspection</vt:lpstr>
      <vt:lpstr>Navigating Hierarchies</vt:lpstr>
      <vt:lpstr>Solution Explorer Refactorings</vt:lpstr>
      <vt:lpstr>Move Code</vt:lpstr>
      <vt:lpstr>Inspect This!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246</cp:revision>
  <dcterms:created xsi:type="dcterms:W3CDTF">2006-08-16T00:00:00Z</dcterms:created>
  <dcterms:modified xsi:type="dcterms:W3CDTF">2012-05-22T10:58:16Z</dcterms:modified>
</cp:coreProperties>
</file>