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Raleway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5b9e0f0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5b9e0f0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5b9e0f0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5b9e0f0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5b9e0f0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5b9e0f0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5b9e0f0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5b9e0f0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5b9e0f0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e5b9e0f0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5b9e0f07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5b9e0f07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5b9e0f0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5b9e0f0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5b9e0f0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5b9e0f0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5b9e0f0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5b9e0f0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5b9e0f0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5b9e0f0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5b9e0f0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5b9e0f0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5b9e0f07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5b9e0f07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5d47fe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5d47fe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5d47fef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5d47fef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5d47fef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5d47fef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5d47fef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5d47fef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5d47fef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5d47fef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5d47fefa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5d47fefa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5d47fef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5d47fef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5d47fef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5d47fef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5d47fefa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5d47fefa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5d47fef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5d47fef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5d47fefa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e5d47fefa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5d47fef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5d47fef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5d47fefa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e5d47fefa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e5d47fefa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e5d47fefa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5d47fefa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e5d47fefa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e5d47fef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e5d47fefa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5d47fef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5d47fef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e5d47fefa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e5d47fefa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5d47fefa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5d47fefa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5b9e0f0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5b9e0f0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e5d47fefa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e5d47fefa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5b9e0f0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5b9e0f0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5b9e0f0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5b9e0f0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Multi-Threaded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Set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Adam Sosa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164250" y="508425"/>
            <a:ext cx="40899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Inputs</a:t>
            </a:r>
            <a:endParaRPr sz="2400" b="1"/>
          </a:p>
        </p:txBody>
      </p:sp>
      <p:sp>
        <p:nvSpPr>
          <p:cNvPr id="126" name="Google Shape;126;p22"/>
          <p:cNvSpPr txBox="1"/>
          <p:nvPr/>
        </p:nvSpPr>
        <p:spPr>
          <a:xfrm>
            <a:off x="1193775" y="1267450"/>
            <a:ext cx="4281300" cy="26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-The program takes an input file, consisting of a list of agent files, and a list of map files.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I.e.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1.agents 2.agents 3.agents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1.map 2.map 3.map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Call example: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Python pythonshell.py input.txt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237975" y="449500"/>
            <a:ext cx="4664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Agent Files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248925" y="1112725"/>
            <a:ext cx="4642500" cy="30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-The agent files consist of agents and task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Agent atoms: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agent(W, X, Y, Z) : Where W is the agent ID,</a:t>
            </a:r>
            <a:endParaRPr b="1">
              <a:solidFill>
                <a:schemeClr val="lt1"/>
              </a:solidFill>
            </a:endParaRP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X is the Server ID,</a:t>
            </a:r>
            <a:endParaRPr b="1">
              <a:solidFill>
                <a:schemeClr val="lt1"/>
              </a:solidFill>
            </a:endParaRP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Y is the agent starting location,</a:t>
            </a:r>
            <a:endParaRPr b="1">
              <a:solidFill>
                <a:schemeClr val="lt1"/>
              </a:solidFill>
            </a:endParaRP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Z is the type (unused)</a:t>
            </a: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1249100" y="346350"/>
            <a:ext cx="41412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Agent Files cont.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245350" y="1112700"/>
            <a:ext cx="4148700" cy="30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Task atoms: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task(U, V, W, X, Y, Z) :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Where U is the task ID,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V is the server ID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W is the goal server,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X is the group (unused)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Y is the goal vertice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Z is the agent type (unused)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1097950" y="405300"/>
            <a:ext cx="36624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Map Files</a:t>
            </a:r>
            <a:endParaRPr sz="2400" b="1"/>
          </a:p>
        </p:txBody>
      </p:sp>
      <p:sp>
        <p:nvSpPr>
          <p:cNvPr id="144" name="Google Shape;144;p25"/>
          <p:cNvSpPr txBox="1"/>
          <p:nvPr/>
        </p:nvSpPr>
        <p:spPr>
          <a:xfrm>
            <a:off x="1164275" y="1002175"/>
            <a:ext cx="4789800" cy="3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-Map files consist of vertices and edges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Vertice atoms: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vertice(X, Y) : Where X is the server,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Y is the vertice ID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Edge atoms: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edge(X, Y, Z): Where X is the destination server,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Y is the starting vertice,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 Z is the destination vertice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171650" y="464250"/>
            <a:ext cx="39867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Outputs</a:t>
            </a:r>
            <a:endParaRPr sz="2400" b="1"/>
          </a:p>
        </p:txBody>
      </p:sp>
      <p:sp>
        <p:nvSpPr>
          <p:cNvPr id="150" name="Google Shape;150;p26"/>
          <p:cNvSpPr txBox="1"/>
          <p:nvPr/>
        </p:nvSpPr>
        <p:spPr>
          <a:xfrm>
            <a:off x="1289550" y="1127450"/>
            <a:ext cx="417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-The program outputs the solutions to the first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Round of solving, server by server, then to 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The second round, server by server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I.e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TODO INSERT IMAGE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1016900" y="397925"/>
            <a:ext cx="41412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Implementation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127450" y="935850"/>
            <a:ext cx="5327700" cy="3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-The inner portion is implemented in multi-shot Clingo solving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-Split into sections: Base, check, and step portions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-Base portion is performed once, consists of the initial setup to the solver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-Check portion is our stopping case, is performed after each iteration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-Step portion is the iterative step, continues executing until it hits a stop condition or is unsatisfiable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1193750" y="493725"/>
            <a:ext cx="40455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Base Portion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3750" y="1363250"/>
            <a:ext cx="5342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-places agents in their starting locations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at(ID, X, 0) :- agent(ID, _, X, _).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1300775" y="496475"/>
            <a:ext cx="5501100" cy="1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Check Portion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00775" y="1131975"/>
            <a:ext cx="5550600" cy="3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-Program isn’t finished until all tasska are “done”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:- not done(TID, t), goal(TID, _, AID, GOAL, _, _), querty(t)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-Two ways for a task to be considered done:</a:t>
            </a: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	-it has reached it’s goal</a:t>
            </a: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-it’s goal is outside of it’s server and it has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Reached an edge to a new server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1211400" y="417025"/>
            <a:ext cx="54612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Step portion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1211400" y="1072400"/>
            <a:ext cx="5461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-Where the solving actually takes place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-Actions that can be taken by each agent at each time step: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move(ID, X, Y, t): moves the agent along an edge to a new ID,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		Two agents cannot move to the same vertice or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		Along the same edge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stay(ID, X, t): keeps the agent at it’s current location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1221350" y="397175"/>
            <a:ext cx="5371800" cy="15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Step Portion cont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1221350" y="992950"/>
            <a:ext cx="5719500" cy="3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-Notable atoms in the step portion: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-Swaps are created when an agent’s goal is outside of it’s server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-It contains all the information to create an appropriate agent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And goal in the new server it’s being swapped to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-Used to pass information between servers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swap(R,S,T,U,V,W,X,Y,Z): Where R is the task ID,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      S is the server, T is the agent,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      U is the goal, V is the group,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      W is the location,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      X is the destination server,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      Y is the goal server,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      Z is the time the swap is created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2527525" y="560025"/>
            <a:ext cx="36330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5"/>
                </a:solidFill>
              </a:rPr>
              <a:t>Problem:</a:t>
            </a:r>
            <a:endParaRPr sz="2400" b="1">
              <a:solidFill>
                <a:schemeClr val="accent5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599075" y="1263750"/>
            <a:ext cx="4244400" cy="2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-Automated warehouse full of robots (agents)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-Agents must move products around warehouse (tasks)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-Extremely large warehouse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-Agents may have limited memory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1112725" y="537925"/>
            <a:ext cx="42003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Step Portion cont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1201125" y="1090600"/>
            <a:ext cx="56667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-Goals are created from tasks and assigned to agents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-Goals must reach done state in order for solver to be satisfied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Goal(U, V, W, X, Y, Z): Where U is the task ID,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V server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W is the agent ID,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X is the goal,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Y is the group,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                    Z is the goal server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1068475" y="324225"/>
            <a:ext cx="5202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Outer Portion</a:t>
            </a:r>
            <a:endParaRPr sz="2400" b="1"/>
          </a:p>
        </p:txBody>
      </p:sp>
      <p:sp>
        <p:nvSpPr>
          <p:cNvPr id="192" name="Google Shape;192;p33"/>
          <p:cNvSpPr txBox="1"/>
          <p:nvPr/>
        </p:nvSpPr>
        <p:spPr>
          <a:xfrm>
            <a:off x="1208500" y="965325"/>
            <a:ext cx="4332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-Implemented in Python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-Initializes servers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-Passes information between servers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-Runs servers with the new information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1142175" y="250550"/>
            <a:ext cx="5372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Step One</a:t>
            </a:r>
            <a:endParaRPr sz="2400" b="1"/>
          </a:p>
        </p:txBody>
      </p:sp>
      <p:sp>
        <p:nvSpPr>
          <p:cNvPr id="198" name="Google Shape;198;p34"/>
          <p:cNvSpPr txBox="1"/>
          <p:nvPr/>
        </p:nvSpPr>
        <p:spPr>
          <a:xfrm>
            <a:off x="1167075" y="804275"/>
            <a:ext cx="53223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-Find the number of servers 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EC723-AB6A-43B4-84F3-D8331C61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40" y="1665882"/>
            <a:ext cx="5577035" cy="31994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1131975" y="337600"/>
            <a:ext cx="5828700" cy="13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Step One cont</a:t>
            </a:r>
            <a:endParaRPr sz="2400" b="1"/>
          </a:p>
        </p:txBody>
      </p:sp>
      <p:sp>
        <p:nvSpPr>
          <p:cNvPr id="204" name="Google Shape;204;p35"/>
          <p:cNvSpPr txBox="1"/>
          <p:nvPr/>
        </p:nvSpPr>
        <p:spPr>
          <a:xfrm>
            <a:off x="1241225" y="933375"/>
            <a:ext cx="6186000" cy="4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-Open input file, read in our agent list and map list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-Find the number of servers we’re using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-Find the number of agents per server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-Run first round of solver (in parallel)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Clingo iterative.lp mapi.txt agenti.txt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1296925" y="302125"/>
            <a:ext cx="5394000" cy="1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Step Two</a:t>
            </a:r>
            <a:endParaRPr sz="2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CC61C-C011-4828-A239-FB4A7639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44" y="105508"/>
            <a:ext cx="4031818" cy="4452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1102200" y="377350"/>
            <a:ext cx="58683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Step Two cont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1231275" y="1002875"/>
            <a:ext cx="6335100" cy="3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-Prune excess output (Clingo solver information, version information, etc.)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-Process output for each server: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-Update the agents to correct location (updatagents method)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-Process and update swaps (Processswap and updateswap methods)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-Write processed output to new input files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913525" y="228375"/>
            <a:ext cx="67125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UpdateAgents method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913525" y="898650"/>
            <a:ext cx="57195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-Inputs: the output of one of our servers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-Output: A string containing all the agents in the server with updated locations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-For each agent, search output for last move action, make a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New agent atom with starting location equal to it’s last destination vertice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-add the new agent items to the string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1141900" y="347525"/>
            <a:ext cx="67422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ProcessSwap method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1141900" y="1082350"/>
            <a:ext cx="6176100" cy="3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-Inputs: The output of one of our servers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-Outputs: A two element list with the processed swaps at index zero,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And the destination server of the swap at  index one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-Search our output for “swap(” substring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-If found, take swap information, turn it into a list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-use the list to turn the swap into a new agent and goal atom, find the destination server of the new atoms</a:t>
            </a: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-add new atoms to the return list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1012825" y="268100"/>
            <a:ext cx="6176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UpdateSwap Method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1052550" y="844000"/>
            <a:ext cx="62160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-Inputs: the output of one of our servers, an agent list, the server ID,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The agent offset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-Outputs: a list of length numservers with the outputs swaps converted          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                Agent and goal atoms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-For each swap: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-Find the index of a swap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-If found, call process swap to convert it into new atoms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-Remove any previous instances of the agent from the agent list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-Add the new atoms to the output list at index servernum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-remove the swap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1310700" y="297875"/>
            <a:ext cx="64839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Updating Atoms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1390125" y="1062450"/>
            <a:ext cx="6434400" cy="3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-Create a list of size servers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-For each server: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-Update agents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-Process swap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Why Multithreaded Solving?</a:t>
            </a: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-As data requirements become larger and larger, we will struggle to find scalable algorithms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-Apply a divide and conquer approach to pathfinding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-Can split memory requirements across multiple devices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1290825" y="287950"/>
            <a:ext cx="6225900" cy="1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End Result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1400075" y="844000"/>
            <a:ext cx="68910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-list of lists, each of size numserver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-outer index is the current server number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-inner index is the destination server of the atoms at that index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I.e. 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Server two’s results are: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[1][2] + [2][2] + [3][2]........+ [i][2]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/>
        </p:nvSpPr>
        <p:spPr>
          <a:xfrm>
            <a:off x="1161750" y="258175"/>
            <a:ext cx="63747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Create new Input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1161750" y="1161750"/>
            <a:ext cx="73281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-For each server: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-Create a new agent file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-Add the updated atoms for that server to the file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1028635" y="222731"/>
            <a:ext cx="57255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Step Three</a:t>
            </a:r>
            <a:endParaRPr sz="2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15E0E-1351-4DF7-9BFA-29E4B740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57" y="825854"/>
            <a:ext cx="4752486" cy="349179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1444300" y="442125"/>
            <a:ext cx="53202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Step Three cont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1518000" y="1009550"/>
            <a:ext cx="5968800" cy="30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-Use the new agent files as input for a new round of servers</a:t>
            </a:r>
            <a:endParaRPr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-Find solutions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/>
        </p:nvSpPr>
        <p:spPr>
          <a:xfrm>
            <a:off x="1193775" y="294750"/>
            <a:ext cx="57255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Testing</a:t>
            </a:r>
            <a:endParaRPr sz="2400" b="1"/>
          </a:p>
        </p:txBody>
      </p:sp>
      <p:sp>
        <p:nvSpPr>
          <p:cNvPr id="268" name="Google Shape;268;p46"/>
          <p:cNvSpPr txBox="1"/>
          <p:nvPr/>
        </p:nvSpPr>
        <p:spPr>
          <a:xfrm>
            <a:off x="1311675" y="840050"/>
            <a:ext cx="6779400" cy="3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-Map consisting of four strongly connected quadrants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-Forty vertices per quadrant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-Three agents per quadrant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-Six tasks per quadrant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/>
        </p:nvSpPr>
        <p:spPr>
          <a:xfrm>
            <a:off x="2814900" y="390500"/>
            <a:ext cx="53940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Search Space</a:t>
            </a:r>
            <a:endParaRPr sz="24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5EF584-2231-4929-916F-C138FA75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79" y="1079944"/>
            <a:ext cx="3453674" cy="353425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1341150" y="449500"/>
            <a:ext cx="5887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Testing cont</a:t>
            </a:r>
            <a:endParaRPr sz="2400" b="1"/>
          </a:p>
        </p:txBody>
      </p:sp>
      <p:sp>
        <p:nvSpPr>
          <p:cNvPr id="279" name="Google Shape;279;p48"/>
          <p:cNvSpPr txBox="1"/>
          <p:nvPr/>
        </p:nvSpPr>
        <p:spPr>
          <a:xfrm>
            <a:off x="1341150" y="1039000"/>
            <a:ext cx="6116100" cy="4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-Split the map into one, two, and four servers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-two server run combined quadrants one and two (six agents, twelve tasks), and servers three and four (six agents, twelve tasks)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-one server: 5.585 seconds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-two servers: 48.551 seconds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-four servers: 5.25 seconds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/>
        </p:nvSpPr>
        <p:spPr>
          <a:xfrm>
            <a:off x="1621150" y="456875"/>
            <a:ext cx="55341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Results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1621150" y="994825"/>
            <a:ext cx="68973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-Most notable results in the two server run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-Increased overhead of managing servers, servers still too large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-Four server run shows marginal increase over one server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-Further splitting the search space may lead to more significant gains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/>
        </p:nvSpPr>
        <p:spPr>
          <a:xfrm>
            <a:off x="1311675" y="478975"/>
            <a:ext cx="57624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Limitations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91" name="Google Shape;291;p50"/>
          <p:cNvSpPr txBox="1"/>
          <p:nvPr/>
        </p:nvSpPr>
        <p:spPr>
          <a:xfrm>
            <a:off x="1392725" y="1142175"/>
            <a:ext cx="63816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-Servers must be strongly connected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-Tasks cannot be more than two server jumps away from starting point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/>
        </p:nvSpPr>
        <p:spPr>
          <a:xfrm>
            <a:off x="1370600" y="456875"/>
            <a:ext cx="5475000" cy="1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Future Work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1481150" y="987425"/>
            <a:ext cx="6042600" cy="3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-Make the program “truly” parallel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-Implement some form of visited list</a:t>
            </a: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-Detect agent collisions between servers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869525" y="338975"/>
            <a:ext cx="39867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Goals</a:t>
            </a:r>
            <a:endParaRPr sz="2400" b="1"/>
          </a:p>
        </p:txBody>
      </p:sp>
      <p:sp>
        <p:nvSpPr>
          <p:cNvPr id="91" name="Google Shape;91;p16"/>
          <p:cNvSpPr txBox="1"/>
          <p:nvPr/>
        </p:nvSpPr>
        <p:spPr>
          <a:xfrm>
            <a:off x="869525" y="935850"/>
            <a:ext cx="4988700" cy="3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-Split search space into smaller pieces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-Traverse each of the smaller search spaces 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parallel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-Allows each agent to be ignorant about the overall search space, only needs to know it’s section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/>
        </p:nvSpPr>
        <p:spPr>
          <a:xfrm>
            <a:off x="2880375" y="1466425"/>
            <a:ext cx="6565800" cy="23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 The End</a:t>
            </a:r>
            <a:endParaRPr sz="4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950600" y="390550"/>
            <a:ext cx="46203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Obstacles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053750" y="1039025"/>
            <a:ext cx="47604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-</a:t>
            </a:r>
            <a:r>
              <a:rPr lang="en" sz="1800" b="1">
                <a:solidFill>
                  <a:schemeClr val="lt1"/>
                </a:solidFill>
              </a:rPr>
              <a:t>Need a way to pass agents between</a:t>
            </a:r>
            <a:endParaRPr sz="1800"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sections of the search space</a:t>
            </a:r>
            <a:endParaRPr sz="1800"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- Need a way to pass goals between sections of the search space</a:t>
            </a:r>
            <a:endParaRPr sz="18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-Need to able to run multiple search spaces in parallel without conflicts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body" idx="4294967295"/>
          </p:nvPr>
        </p:nvSpPr>
        <p:spPr>
          <a:xfrm>
            <a:off x="1678750" y="1220200"/>
            <a:ext cx="49371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-Map consisting of vertices and edges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-Tasks are identified by a task ID, and 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 vertice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-Edges are bi-directional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697025" y="478975"/>
            <a:ext cx="37212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Search Space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142175" y="471600"/>
            <a:ext cx="42888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Search Space cont.</a:t>
            </a:r>
            <a:endParaRPr sz="2400" b="1"/>
          </a:p>
        </p:txBody>
      </p:sp>
      <p:sp>
        <p:nvSpPr>
          <p:cNvPr id="109" name="Google Shape;109;p19"/>
          <p:cNvSpPr txBox="1"/>
          <p:nvPr/>
        </p:nvSpPr>
        <p:spPr>
          <a:xfrm>
            <a:off x="1267450" y="1097975"/>
            <a:ext cx="49815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-Agents are assigned 0 to many tasks to complete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-Tasks goals may or may not be in it’s search space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-Agents often must switch portions of the search space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 complete their tasks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Program Layout:</a:t>
            </a:r>
            <a:endParaRPr sz="2400">
              <a:solidFill>
                <a:schemeClr val="accent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-Inner portion is written in Clingo, performs pathfinding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-Multiple inner portions run in parallel, one per piece of the search space, referred to as a “server”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-Outer portion is written in Python, runs and swaps information between Servers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938025" y="503175"/>
            <a:ext cx="54900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Answer Set Programming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294967295"/>
          </p:nvPr>
        </p:nvSpPr>
        <p:spPr>
          <a:xfrm>
            <a:off x="2383925" y="1311175"/>
            <a:ext cx="39681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Known for solving NP hard 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problems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-Rarely used in real world 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Applications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-Search problems turned into a 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Search for stable models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Microsoft Office PowerPoint</Application>
  <PresentationFormat>On-screen Show (16:9)</PresentationFormat>
  <Paragraphs>316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Lato</vt:lpstr>
      <vt:lpstr>Arial</vt:lpstr>
      <vt:lpstr>Raleway</vt:lpstr>
      <vt:lpstr>Swiss</vt:lpstr>
      <vt:lpstr>Multi-Threaded Answer Set Pathfinding</vt:lpstr>
      <vt:lpstr>PowerPoint Presentation</vt:lpstr>
      <vt:lpstr>Why Multithreaded Solving?</vt:lpstr>
      <vt:lpstr>PowerPoint Presentation</vt:lpstr>
      <vt:lpstr>PowerPoint Presentation</vt:lpstr>
      <vt:lpstr>PowerPoint Presentation</vt:lpstr>
      <vt:lpstr>PowerPoint Presentation</vt:lpstr>
      <vt:lpstr>Program Layout:  -Inner portion is written in Clingo, performs pathfinding  -Multiple inner portions run in parallel, one per piece of the search space, referred to as a “server”  -Outer portion is written in Python, runs and swaps information between 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Multi-Threaded Answer Set Pathfinding</dc:title>
  <dc:creator>adams</dc:creator>
  <cp:lastModifiedBy>adamsosa57@gmail.com</cp:lastModifiedBy>
  <cp:revision>1</cp:revision>
  <dcterms:modified xsi:type="dcterms:W3CDTF">2018-07-30T01:47:37Z</dcterms:modified>
</cp:coreProperties>
</file>