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Chandisingh" userId="a72612ec63c1bf34" providerId="LiveId" clId="{C249A174-39D9-4DCE-961B-7C97E4997380}"/>
    <pc:docChg chg="custSel addSld modSld">
      <pc:chgData name="Stacy Chandisingh" userId="a72612ec63c1bf34" providerId="LiveId" clId="{C249A174-39D9-4DCE-961B-7C97E4997380}" dt="2021-03-05T02:24:10.690" v="37" actId="20577"/>
      <pc:docMkLst>
        <pc:docMk/>
      </pc:docMkLst>
      <pc:sldChg chg="modSp mod">
        <pc:chgData name="Stacy Chandisingh" userId="a72612ec63c1bf34" providerId="LiveId" clId="{C249A174-39D9-4DCE-961B-7C97E4997380}" dt="2021-03-05T02:23:11.735" v="33" actId="20577"/>
        <pc:sldMkLst>
          <pc:docMk/>
          <pc:sldMk cId="0" sldId="256"/>
        </pc:sldMkLst>
        <pc:spChg chg="mod">
          <ac:chgData name="Stacy Chandisingh" userId="a72612ec63c1bf34" providerId="LiveId" clId="{C249A174-39D9-4DCE-961B-7C97E4997380}" dt="2021-03-05T02:23:11.735" v="3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Stacy Chandisingh" userId="a72612ec63c1bf34" providerId="LiveId" clId="{C249A174-39D9-4DCE-961B-7C97E4997380}" dt="2021-03-05T02:24:10.690" v="37" actId="20577"/>
        <pc:sldMkLst>
          <pc:docMk/>
          <pc:sldMk cId="0" sldId="259"/>
        </pc:sldMkLst>
        <pc:spChg chg="mod">
          <ac:chgData name="Stacy Chandisingh" userId="a72612ec63c1bf34" providerId="LiveId" clId="{C249A174-39D9-4DCE-961B-7C97E4997380}" dt="2021-03-05T02:24:10.690" v="37" actId="20577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new mod">
        <pc:chgData name="Stacy Chandisingh" userId="a72612ec63c1bf34" providerId="LiveId" clId="{C249A174-39D9-4DCE-961B-7C97E4997380}" dt="2021-03-05T02:23:44.475" v="35" actId="478"/>
        <pc:sldMkLst>
          <pc:docMk/>
          <pc:sldMk cId="1877941445" sldId="261"/>
        </pc:sldMkLst>
        <pc:spChg chg="mod">
          <ac:chgData name="Stacy Chandisingh" userId="a72612ec63c1bf34" providerId="LiveId" clId="{C249A174-39D9-4DCE-961B-7C97E4997380}" dt="2021-03-05T02:21:18.079" v="25" actId="14100"/>
          <ac:spMkLst>
            <pc:docMk/>
            <pc:sldMk cId="1877941445" sldId="261"/>
            <ac:spMk id="2" creationId="{60B179F0-783A-454F-B346-9F5ED5A9EFB7}"/>
          </ac:spMkLst>
        </pc:spChg>
        <pc:spChg chg="del mod">
          <ac:chgData name="Stacy Chandisingh" userId="a72612ec63c1bf34" providerId="LiveId" clId="{C249A174-39D9-4DCE-961B-7C97E4997380}" dt="2021-03-05T02:23:44.475" v="35" actId="478"/>
          <ac:spMkLst>
            <pc:docMk/>
            <pc:sldMk cId="1877941445" sldId="261"/>
            <ac:spMk id="3" creationId="{818DD56D-6D76-467C-ABB3-D9766A14E575}"/>
          </ac:spMkLst>
        </pc:spChg>
        <pc:picChg chg="add mod">
          <ac:chgData name="Stacy Chandisingh" userId="a72612ec63c1bf34" providerId="LiveId" clId="{C249A174-39D9-4DCE-961B-7C97E4997380}" dt="2021-03-05T02:21:44.303" v="32" actId="14100"/>
          <ac:picMkLst>
            <pc:docMk/>
            <pc:sldMk cId="1877941445" sldId="261"/>
            <ac:picMk id="5" creationId="{17958706-AD74-41C0-9845-6C7D2B4B35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TV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9F0-783A-454F-B346-9F5ED5A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48868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Preview: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58706-AD74-41C0-9845-6C7D2B4B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3" y="801295"/>
            <a:ext cx="4266241" cy="39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Tool(s) used: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Tableau 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interactive element(s) 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include: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slider as a legend to analyze: Number of Titles by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slider to change a range of years for the “Year Added” and a filter on the world map to filter by country. These interactive element will help the audience focus on specific data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Caveat</vt:lpstr>
      <vt:lpstr>Arial</vt:lpstr>
      <vt:lpstr>Simple Dark</vt:lpstr>
      <vt:lpstr>Entertainment Buster</vt:lpstr>
      <vt:lpstr>Dashboard Requirements for Segment Two</vt:lpstr>
      <vt:lpstr>✓ Storyboard on Google Slide(s) </vt:lpstr>
      <vt:lpstr>Dashboard Preview:</vt:lpstr>
      <vt:lpstr>✓ Description of the tool(s) that will be used to create final dashboard  </vt:lpstr>
      <vt:lpstr>✓ Description of interactive element(s)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Busters</dc:title>
  <cp:lastModifiedBy>Stacy Chandisingh</cp:lastModifiedBy>
  <cp:revision>1</cp:revision>
  <dcterms:modified xsi:type="dcterms:W3CDTF">2021-03-05T02:24:11Z</dcterms:modified>
</cp:coreProperties>
</file>