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CA85-D754-44DE-BE65-AC14BF7CD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1707F-12BA-41EB-B4C0-99DD544B7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93674-A3A1-4948-9A85-FD7083BB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D471-F048-4F73-B420-D38621EE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5EA5-5AFA-472E-882A-BA9F9D2A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32FE-D322-4166-8557-7DBB5843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1D6D4-9B92-4C31-9EAA-1C56B5DEA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921C-79FE-4383-B719-67EF733E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5232-1116-4EA5-8FCA-70AA7322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8E2A-A8C4-4023-96B4-5F26F050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1D07C-8AAB-40DF-B138-42544F63C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D8EA-992D-4955-83A3-FC0C948C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A370-AE68-4EFB-A93D-9EBACCA2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9FCB-162B-4EB0-8B56-3E6358AC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E8CB-3183-4964-B409-99D6443B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B5EF-C2E6-447A-ACF3-416D3FAE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8923-EB1E-4FC2-8E25-42B81696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FCED-5FF3-42CD-A2A8-DA86A130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EE03-13CC-4098-9881-55F107E3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442A9-B4A7-499B-BA7C-8DAB232B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09B3-D6B9-4F28-A09D-15B2679C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AB8A9-5F65-4954-A544-A03646D4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1719-2A34-4EB7-9158-470088DF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D5CA-7967-4E1A-B84B-8546FE39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5922-03A3-49C8-8492-1C3FD529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5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A5D9-8D57-4CFE-8AC3-3389E70C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8D2D-4466-42C1-AACB-FF1A93F54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DC8EC-4CCB-4753-A75F-A4247978C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C722-D624-440C-85FC-12BC3C6C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3575C-A657-4DF2-82DE-EC1E808F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7206-88BF-4D6E-9209-98E3B9A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3354-974B-45F8-B5F6-343D21EB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7760A-E52B-4F04-BE60-77B742FCA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06DD4-3758-4FFA-AC32-022D32E5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5B274-B9CA-4173-A28E-98F60A2CE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A2011-2F71-426E-95D3-734842412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CF701-2450-482D-A7D5-33BB868A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BEA88-069B-403C-8E02-EFA020F9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9F6C9-5314-4970-9CC5-18A5BFF5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57F1-3DA8-448B-80CF-80F419E4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8E0BC-0182-4CB5-AE12-F84BEF69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EEAD7-C6F0-4EA0-A173-E5E0E0EF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9C60-D180-45DC-8EE9-1BD4DAB3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D4DC7-44E2-4FD8-9022-6BCE7DE4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FE876-CBAB-4FDF-A7B6-467C0CE9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DA880-ACA4-4255-A345-C65F5091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6BC3-BEBB-4C33-AF72-3595AC68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B309-BEAE-484F-A232-0FF69119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91413-B7E0-44D7-89AF-2DB0EFEFC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4F2B-10D9-4F2B-9F2A-C93DE686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76400-0F38-46D6-B358-53AD089E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07FCA-0742-47E0-8279-9DAA86D5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138-D08C-4E2B-85A2-76B8A362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E576B-02BB-49D5-A4A5-E6F98640C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A73AF-09E0-4AD5-BA59-19D697B6C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72CE-5130-477D-98ED-EDA2EB82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F511-64AE-49B4-B006-841A0810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2109-908C-4979-8FBE-B41A01CF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11561-04BF-4BD5-8B4B-B8338E08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E20C-DEA4-48FD-8F90-5B2BCD8C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83EF-7D44-4128-B28A-66D18CC71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FA9F-A963-41CE-BA2B-0CB977C1E0F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3DF7-BC68-4551-BEBC-851901D8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580-B7ED-4586-8FD0-F72DABD60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EB1C-4770-4BCB-BDA3-DC291B09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906-27BE-421B-95E2-00253BCBD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041009"/>
          </a:xfrm>
        </p:spPr>
        <p:txBody>
          <a:bodyPr>
            <a:normAutofit/>
          </a:bodyPr>
          <a:lstStyle/>
          <a:p>
            <a:r>
              <a:rPr lang="en-US" sz="3200" dirty="0"/>
              <a:t>Flow Chart for Decision-Making Process </a:t>
            </a:r>
            <a:r>
              <a:rPr lang="en-US" sz="3200"/>
              <a:t>to </a:t>
            </a:r>
            <a:br>
              <a:rPr lang="en-US" sz="3200"/>
            </a:br>
            <a:r>
              <a:rPr lang="en-US" sz="3200"/>
              <a:t>Determine </a:t>
            </a:r>
            <a:r>
              <a:rPr lang="en-US" sz="3200" dirty="0"/>
              <a:t>Technologies for </a:t>
            </a:r>
            <a:r>
              <a:rPr lang="en-US" sz="3200" dirty="0" err="1"/>
              <a:t>EntertainmentBusters</a:t>
            </a:r>
            <a:r>
              <a:rPr lang="en-US" sz="3200" dirty="0"/>
              <a:t>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5DAB0-6C93-4991-8642-59DC5BADD5F1}"/>
              </a:ext>
            </a:extLst>
          </p:cNvPr>
          <p:cNvSpPr/>
          <p:nvPr/>
        </p:nvSpPr>
        <p:spPr>
          <a:xfrm>
            <a:off x="422031" y="1280159"/>
            <a:ext cx="1659987" cy="161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Initial Data Retrieved via CSV files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D80A83D-021D-41A8-B77C-4B8EF1FFCA30}"/>
              </a:ext>
            </a:extLst>
          </p:cNvPr>
          <p:cNvSpPr/>
          <p:nvPr/>
        </p:nvSpPr>
        <p:spPr>
          <a:xfrm>
            <a:off x="6888653" y="3253164"/>
            <a:ext cx="3798278" cy="17718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we be calculating averages across programming genres?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949939-24F9-4C37-8C12-6230D7C8F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7529" y="3253165"/>
            <a:ext cx="1749255" cy="177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Utilize SQL to calculate </a:t>
            </a:r>
            <a:r>
              <a:rPr lang="en-US" sz="2000"/>
              <a:t>averages across genres</a:t>
            </a:r>
            <a:endParaRPr lang="en-US" sz="20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759AC07-8386-49B6-B1AD-809A339C1F72}"/>
              </a:ext>
            </a:extLst>
          </p:cNvPr>
          <p:cNvSpPr/>
          <p:nvPr/>
        </p:nvSpPr>
        <p:spPr>
          <a:xfrm>
            <a:off x="2668345" y="1280159"/>
            <a:ext cx="4220308" cy="16177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different datasets on Netflix programming need to be merged and cleaned?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B3E25-C7B4-4503-9931-0BDC8E08277C}"/>
              </a:ext>
            </a:extLst>
          </p:cNvPr>
          <p:cNvSpPr/>
          <p:nvPr/>
        </p:nvSpPr>
        <p:spPr>
          <a:xfrm>
            <a:off x="7413502" y="1230930"/>
            <a:ext cx="2724443" cy="1617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csv files to </a:t>
            </a:r>
            <a:r>
              <a:rPr lang="en-US" dirty="0" err="1"/>
              <a:t>Jupyter</a:t>
            </a:r>
            <a:r>
              <a:rPr lang="en-US" dirty="0"/>
              <a:t> notebook, and clean and merge different programming datasets with Python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29D272D-C577-4580-88F9-AEC8A305327A}"/>
              </a:ext>
            </a:extLst>
          </p:cNvPr>
          <p:cNvSpPr/>
          <p:nvPr/>
        </p:nvSpPr>
        <p:spPr>
          <a:xfrm>
            <a:off x="20015" y="3253164"/>
            <a:ext cx="2981264" cy="17718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we be classifying data?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ECAA0-7082-41D2-9793-A0BCB48B8E0F}"/>
              </a:ext>
            </a:extLst>
          </p:cNvPr>
          <p:cNvSpPr/>
          <p:nvPr/>
        </p:nvSpPr>
        <p:spPr>
          <a:xfrm>
            <a:off x="514350" y="5387232"/>
            <a:ext cx="1920239" cy="1390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supervised machine learning model to show logistic regression in Python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0D228-17E2-4B99-A3F6-86624C33DE6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082018" y="2089052"/>
            <a:ext cx="5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013D28-F14A-492D-B285-0D3E9495CEF5}"/>
              </a:ext>
            </a:extLst>
          </p:cNvPr>
          <p:cNvCxnSpPr>
            <a:stCxn id="7" idx="3"/>
          </p:cNvCxnSpPr>
          <p:nvPr/>
        </p:nvCxnSpPr>
        <p:spPr>
          <a:xfrm>
            <a:off x="6888653" y="2089052"/>
            <a:ext cx="524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AAD21-6D0F-4BD1-8AA9-D7526DFE2E77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8775724" y="2848716"/>
            <a:ext cx="12068" cy="40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9D3F10-7619-4275-8E42-4912267C2DC5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600700" y="4139073"/>
            <a:ext cx="1287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2180BF-9CB0-43CC-B73A-65CF4D7BE046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3001279" y="4139074"/>
            <a:ext cx="716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72094A-62FC-4C4B-A24F-C5A1E2F6FF38}"/>
              </a:ext>
            </a:extLst>
          </p:cNvPr>
          <p:cNvCxnSpPr>
            <a:stCxn id="9" idx="2"/>
          </p:cNvCxnSpPr>
          <p:nvPr/>
        </p:nvCxnSpPr>
        <p:spPr>
          <a:xfrm>
            <a:off x="1510647" y="5024983"/>
            <a:ext cx="0" cy="36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181EF7D-5592-402B-AFC7-2A9734387CA8}"/>
              </a:ext>
            </a:extLst>
          </p:cNvPr>
          <p:cNvSpPr/>
          <p:nvPr/>
        </p:nvSpPr>
        <p:spPr>
          <a:xfrm>
            <a:off x="3717529" y="5387232"/>
            <a:ext cx="2815793" cy="1390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findings of Python preliminary analysis and supervised machine learning logistic regression using several software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BE1AED-A644-45B0-BB14-2661062582F1}"/>
              </a:ext>
            </a:extLst>
          </p:cNvPr>
          <p:cNvCxnSpPr>
            <a:stCxn id="10" idx="3"/>
            <a:endCxn id="3" idx="1"/>
          </p:cNvCxnSpPr>
          <p:nvPr/>
        </p:nvCxnSpPr>
        <p:spPr>
          <a:xfrm>
            <a:off x="2434589" y="6082611"/>
            <a:ext cx="128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Flow Chart for Decision-Making Process to  Determine Technologies for EntertainmentBusters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for Decision-Making Process to Determine Technologiesfor EntertainmentBusters Analysis</dc:title>
  <dc:creator>Paromita De</dc:creator>
  <cp:lastModifiedBy>Paromita De</cp:lastModifiedBy>
  <cp:revision>14</cp:revision>
  <dcterms:created xsi:type="dcterms:W3CDTF">2021-02-25T17:12:00Z</dcterms:created>
  <dcterms:modified xsi:type="dcterms:W3CDTF">2021-02-26T02:48:49Z</dcterms:modified>
</cp:coreProperties>
</file>