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2B1-0220-4D98-8FD1-420BA7770D80}" v="2" dt="2021-03-10T02:09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Chandisingh" userId="a72612ec63c1bf34" providerId="LiveId" clId="{C249A174-39D9-4DCE-961B-7C97E4997380}"/>
    <pc:docChg chg="custSel addSld modSld">
      <pc:chgData name="Stacy Chandisingh" userId="a72612ec63c1bf34" providerId="LiveId" clId="{C249A174-39D9-4DCE-961B-7C97E4997380}" dt="2021-03-05T02:24:10.690" v="37" actId="20577"/>
      <pc:docMkLst>
        <pc:docMk/>
      </pc:docMkLst>
      <pc:sldChg chg="modSp mod">
        <pc:chgData name="Stacy Chandisingh" userId="a72612ec63c1bf34" providerId="LiveId" clId="{C249A174-39D9-4DCE-961B-7C97E4997380}" dt="2021-03-05T02:23:11.735" v="33" actId="20577"/>
        <pc:sldMkLst>
          <pc:docMk/>
          <pc:sldMk cId="0" sldId="256"/>
        </pc:sldMkLst>
        <pc:spChg chg="mod">
          <ac:chgData name="Stacy Chandisingh" userId="a72612ec63c1bf34" providerId="LiveId" clId="{C249A174-39D9-4DCE-961B-7C97E4997380}" dt="2021-03-05T02:23:11.735" v="3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Stacy Chandisingh" userId="a72612ec63c1bf34" providerId="LiveId" clId="{C249A174-39D9-4DCE-961B-7C97E4997380}" dt="2021-03-05T02:24:10.690" v="37" actId="20577"/>
        <pc:sldMkLst>
          <pc:docMk/>
          <pc:sldMk cId="0" sldId="259"/>
        </pc:sldMkLst>
        <pc:spChg chg="mod">
          <ac:chgData name="Stacy Chandisingh" userId="a72612ec63c1bf34" providerId="LiveId" clId="{C249A174-39D9-4DCE-961B-7C97E4997380}" dt="2021-03-05T02:24:10.690" v="37" actId="20577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new mod">
        <pc:chgData name="Stacy Chandisingh" userId="a72612ec63c1bf34" providerId="LiveId" clId="{C249A174-39D9-4DCE-961B-7C97E4997380}" dt="2021-03-05T02:23:44.475" v="35" actId="478"/>
        <pc:sldMkLst>
          <pc:docMk/>
          <pc:sldMk cId="1877941445" sldId="261"/>
        </pc:sldMkLst>
        <pc:spChg chg="mod">
          <ac:chgData name="Stacy Chandisingh" userId="a72612ec63c1bf34" providerId="LiveId" clId="{C249A174-39D9-4DCE-961B-7C97E4997380}" dt="2021-03-05T02:21:18.079" v="25" actId="14100"/>
          <ac:spMkLst>
            <pc:docMk/>
            <pc:sldMk cId="1877941445" sldId="261"/>
            <ac:spMk id="2" creationId="{60B179F0-783A-454F-B346-9F5ED5A9EFB7}"/>
          </ac:spMkLst>
        </pc:spChg>
        <pc:spChg chg="del mod">
          <ac:chgData name="Stacy Chandisingh" userId="a72612ec63c1bf34" providerId="LiveId" clId="{C249A174-39D9-4DCE-961B-7C97E4997380}" dt="2021-03-05T02:23:44.475" v="35" actId="478"/>
          <ac:spMkLst>
            <pc:docMk/>
            <pc:sldMk cId="1877941445" sldId="261"/>
            <ac:spMk id="3" creationId="{818DD56D-6D76-467C-ABB3-D9766A14E575}"/>
          </ac:spMkLst>
        </pc:spChg>
        <pc:picChg chg="add mod">
          <ac:chgData name="Stacy Chandisingh" userId="a72612ec63c1bf34" providerId="LiveId" clId="{C249A174-39D9-4DCE-961B-7C97E4997380}" dt="2021-03-05T02:21:44.303" v="32" actId="14100"/>
          <ac:picMkLst>
            <pc:docMk/>
            <pc:sldMk cId="1877941445" sldId="261"/>
            <ac:picMk id="5" creationId="{17958706-AD74-41C0-9845-6C7D2B4B35FC}"/>
          </ac:picMkLst>
        </pc:picChg>
      </pc:sldChg>
    </pc:docChg>
  </pc:docChgLst>
  <pc:docChgLst>
    <pc:chgData name="Stacy Chandisingh" userId="a72612ec63c1bf34" providerId="LiveId" clId="{C971D2B1-0220-4D98-8FD1-420BA7770D80}"/>
    <pc:docChg chg="custSel addSld delSld modSld">
      <pc:chgData name="Stacy Chandisingh" userId="a72612ec63c1bf34" providerId="LiveId" clId="{C971D2B1-0220-4D98-8FD1-420BA7770D80}" dt="2021-03-10T02:14:52.033" v="281" actId="20577"/>
      <pc:docMkLst>
        <pc:docMk/>
      </pc:docMkLst>
      <pc:sldChg chg="modSp mod">
        <pc:chgData name="Stacy Chandisingh" userId="a72612ec63c1bf34" providerId="LiveId" clId="{C971D2B1-0220-4D98-8FD1-420BA7770D80}" dt="2021-03-10T02:07:29.949" v="7" actId="27636"/>
        <pc:sldMkLst>
          <pc:docMk/>
          <pc:sldMk cId="0" sldId="259"/>
        </pc:sldMkLst>
        <pc:spChg chg="mod">
          <ac:chgData name="Stacy Chandisingh" userId="a72612ec63c1bf34" providerId="LiveId" clId="{C971D2B1-0220-4D98-8FD1-420BA7770D80}" dt="2021-03-10T02:07:29.949" v="7" actId="27636"/>
          <ac:spMkLst>
            <pc:docMk/>
            <pc:sldMk cId="0" sldId="259"/>
            <ac:spMk id="72" creationId="{00000000-0000-0000-0000-000000000000}"/>
          </ac:spMkLst>
        </pc:spChg>
      </pc:sldChg>
      <pc:sldChg chg="modSp mod">
        <pc:chgData name="Stacy Chandisingh" userId="a72612ec63c1bf34" providerId="LiveId" clId="{C971D2B1-0220-4D98-8FD1-420BA7770D80}" dt="2021-03-10T02:14:52.033" v="281" actId="20577"/>
        <pc:sldMkLst>
          <pc:docMk/>
          <pc:sldMk cId="0" sldId="260"/>
        </pc:sldMkLst>
        <pc:spChg chg="mod">
          <ac:chgData name="Stacy Chandisingh" userId="a72612ec63c1bf34" providerId="LiveId" clId="{C971D2B1-0220-4D98-8FD1-420BA7770D80}" dt="2021-03-10T02:14:52.033" v="281" actId="20577"/>
          <ac:spMkLst>
            <pc:docMk/>
            <pc:sldMk cId="0" sldId="260"/>
            <ac:spMk id="80" creationId="{00000000-0000-0000-0000-000000000000}"/>
          </ac:spMkLst>
        </pc:spChg>
      </pc:sldChg>
      <pc:sldChg chg="delSp modSp new del mod">
        <pc:chgData name="Stacy Chandisingh" userId="a72612ec63c1bf34" providerId="LiveId" clId="{C971D2B1-0220-4D98-8FD1-420BA7770D80}" dt="2021-03-10T02:08:16.015" v="25" actId="2696"/>
        <pc:sldMkLst>
          <pc:docMk/>
          <pc:sldMk cId="2926051951" sldId="262"/>
        </pc:sldMkLst>
        <pc:spChg chg="del">
          <ac:chgData name="Stacy Chandisingh" userId="a72612ec63c1bf34" providerId="LiveId" clId="{C971D2B1-0220-4D98-8FD1-420BA7770D80}" dt="2021-03-10T02:06:26.929" v="3" actId="478"/>
          <ac:spMkLst>
            <pc:docMk/>
            <pc:sldMk cId="2926051951" sldId="262"/>
            <ac:spMk id="2" creationId="{DAC4ED2E-82F1-4078-B28F-4803211336F7}"/>
          </ac:spMkLst>
        </pc:spChg>
        <pc:spChg chg="del mod">
          <ac:chgData name="Stacy Chandisingh" userId="a72612ec63c1bf34" providerId="LiveId" clId="{C971D2B1-0220-4D98-8FD1-420BA7770D80}" dt="2021-03-10T02:08:10.327" v="24" actId="478"/>
          <ac:spMkLst>
            <pc:docMk/>
            <pc:sldMk cId="2926051951" sldId="262"/>
            <ac:spMk id="3" creationId="{1584C8B3-BA81-4B74-8016-0CF168B3F96E}"/>
          </ac:spMkLst>
        </pc:spChg>
      </pc:sldChg>
      <pc:sldChg chg="modSp new mod">
        <pc:chgData name="Stacy Chandisingh" userId="a72612ec63c1bf34" providerId="LiveId" clId="{C971D2B1-0220-4D98-8FD1-420BA7770D80}" dt="2021-03-10T02:09:14.112" v="90" actId="20577"/>
        <pc:sldMkLst>
          <pc:docMk/>
          <pc:sldMk cId="3520345320" sldId="262"/>
        </pc:sldMkLst>
        <pc:spChg chg="mod">
          <ac:chgData name="Stacy Chandisingh" userId="a72612ec63c1bf34" providerId="LiveId" clId="{C971D2B1-0220-4D98-8FD1-420BA7770D80}" dt="2021-03-10T02:08:51.864" v="87" actId="20577"/>
          <ac:spMkLst>
            <pc:docMk/>
            <pc:sldMk cId="3520345320" sldId="262"/>
            <ac:spMk id="2" creationId="{31A13AAD-8A14-486D-8263-EC468F02D674}"/>
          </ac:spMkLst>
        </pc:spChg>
        <pc:spChg chg="mod">
          <ac:chgData name="Stacy Chandisingh" userId="a72612ec63c1bf34" providerId="LiveId" clId="{C971D2B1-0220-4D98-8FD1-420BA7770D80}" dt="2021-03-10T02:09:14.112" v="90" actId="20577"/>
          <ac:spMkLst>
            <pc:docMk/>
            <pc:sldMk cId="3520345320" sldId="262"/>
            <ac:spMk id="3" creationId="{5ADBD5B4-5F82-4EDD-AAAB-219A3D9514A6}"/>
          </ac:spMkLst>
        </pc:spChg>
      </pc:sldChg>
      <pc:sldChg chg="new del">
        <pc:chgData name="Stacy Chandisingh" userId="a72612ec63c1bf34" providerId="LiveId" clId="{C971D2B1-0220-4D98-8FD1-420BA7770D80}" dt="2021-03-10T02:08:32.322" v="27" actId="2696"/>
        <pc:sldMkLst>
          <pc:docMk/>
          <pc:sldMk cId="3962266812" sldId="262"/>
        </pc:sldMkLst>
      </pc:sldChg>
      <pc:sldMasterChg chg="delSldLayout">
        <pc:chgData name="Stacy Chandisingh" userId="a72612ec63c1bf34" providerId="LiveId" clId="{C971D2B1-0220-4D98-8FD1-420BA7770D80}" dt="2021-03-10T02:08:32.322" v="27" actId="2696"/>
        <pc:sldMasterMkLst>
          <pc:docMk/>
          <pc:sldMasterMk cId="0" sldId="2147483659"/>
        </pc:sldMasterMkLst>
        <pc:sldLayoutChg chg="del">
          <pc:chgData name="Stacy Chandisingh" userId="a72612ec63c1bf34" providerId="LiveId" clId="{C971D2B1-0220-4D98-8FD1-420BA7770D80}" dt="2021-03-10T02:08:32.322" v="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tacy.chandisingh#!/vizhome/NetViz/EBStory?publish=ye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TV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9F0-783A-454F-B346-9F5ED5A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48868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266E7-35DB-4900-8C1A-98BF0669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75" y="648897"/>
            <a:ext cx="5386850" cy="43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Tool(s) used: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Tableau 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AD-8A14-486D-8263-EC468F02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Tableau Public Published Link to Dashboard and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D5B4-5F82-4EDD-AAAB-219A3D951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https://public.tableau.com/profile/stacy.chandisingh#!/vizhome/NetViz/EBStory?publish=yes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✓ Description of interactive element(s) 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elements include: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as a legend to analyze: Number of Titles by Year of Release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to change a range of years for the “Year Added” and a filter on the world map to filter by country. These </a:t>
            </a:r>
            <a:r>
              <a:rPr lang="en"/>
              <a:t>interactive elements </a:t>
            </a:r>
            <a:r>
              <a:rPr lang="en" dirty="0"/>
              <a:t>will help the audience focus on specific data insights.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en filtered on a country within the world map, the area chart, the pie chart a</a:t>
            </a:r>
            <a:r>
              <a:rPr lang="en-US" dirty="0" err="1"/>
              <a:t>nd</a:t>
            </a:r>
            <a:r>
              <a:rPr lang="en" dirty="0"/>
              <a:t> the number of titles are also filtered depending on the country selected.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335</Words>
  <Application>Microsoft Office PowerPoint</Application>
  <PresentationFormat>On-screen Show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Caveat</vt:lpstr>
      <vt:lpstr>Simple Dark</vt:lpstr>
      <vt:lpstr>Entertainment Buster</vt:lpstr>
      <vt:lpstr>Dashboard Requirements for Segment Two</vt:lpstr>
      <vt:lpstr>✓ Storyboard on Google Slide(s) </vt:lpstr>
      <vt:lpstr>Dashboard Preview:</vt:lpstr>
      <vt:lpstr>✓ Description of the tool(s) that will be used to create final dashboard  </vt:lpstr>
      <vt:lpstr>Tableau Public Published Link to Dashboard and Story</vt:lpstr>
      <vt:lpstr>✓ Description of interactive element(s)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Busters</dc:title>
  <cp:lastModifiedBy>Stacy Chandisingh</cp:lastModifiedBy>
  <cp:revision>2</cp:revision>
  <dcterms:modified xsi:type="dcterms:W3CDTF">2021-03-10T02:24:29Z</dcterms:modified>
</cp:coreProperties>
</file>