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avea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aveat-regular.fntdata"/><Relationship Id="rId10" Type="http://schemas.openxmlformats.org/officeDocument/2006/relationships/slide" Target="slides/slide5.xml"/><Relationship Id="rId12" Type="http://schemas.openxmlformats.org/officeDocument/2006/relationships/font" Target="fonts/Caveat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d3890150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d3890150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d389015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d389015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d389015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d389015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d389015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d389015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Enter</a:t>
            </a: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tainment Busters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Two: Dashboard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Requirements for Segment Two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blueprint for the dashboard is created and includes all of the following: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Storyboard on Google Slide(s)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 tool(s) that will be used to create final dashboard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Description of interactive element(s)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Storyboard on Google Slide(s)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767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audience to number of Netflix titles under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Pie Chart to show proportion of TV Shows vs.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Titles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</a:t>
            </a:r>
            <a:r>
              <a:rPr lang="en"/>
              <a:t> bar graph of average IMDb ratings by Genre of Netflix TV Shows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area chart of number of titles based on their year of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bubble chart showing which years had the most titles added to Netflix based on year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interactive world map with filters showing countries and their Netflix title count along with filtering on their release year for more customizable data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the tool(s) that will be used to create final dashboard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Tableau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2423725"/>
            <a:ext cx="2905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interactive element(s) 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slider as a legend to analyze: Number of Titles by Year of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slider to change a range of years for the “Year Added” and a filter on the world map to filter by </a:t>
            </a:r>
            <a:r>
              <a:rPr lang="en"/>
              <a:t>country. These interactive element will help the audience focus on specific data insights.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