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d3890150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d3890150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d389015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d389015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e73c47f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e73c47f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d3890150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d389015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e73c47f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e73c47f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2d389015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2d389015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profile/stacy.chandising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Enter</a:t>
            </a: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tainment Buster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Two: Dashboard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Requirements for Segment Two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blueprint for the dashboard is created and includes all of the following: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Storyboard on Google Slide(s)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Description of the tool(s) that will be used to create final dashboard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✓ Description of interactive element(s)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Storyboard on Google Slide(s)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767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-"/>
            </a:pPr>
            <a:r>
              <a:rPr lang="en">
                <a:solidFill>
                  <a:srgbClr val="ADADAD"/>
                </a:solidFill>
              </a:rPr>
              <a:t>Introduce audience to number of Netflix titles under analysis</a:t>
            </a:r>
            <a:endParaRPr>
              <a:solidFill>
                <a:srgbClr val="ADADAD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-"/>
            </a:pPr>
            <a:r>
              <a:rPr lang="en">
                <a:solidFill>
                  <a:srgbClr val="ADADAD"/>
                </a:solidFill>
              </a:rPr>
              <a:t>Display Pie Chart to show proportion of TV Shows vs. Movies</a:t>
            </a:r>
            <a:endParaRPr>
              <a:solidFill>
                <a:srgbClr val="ADADAD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-"/>
            </a:pPr>
            <a:r>
              <a:rPr lang="en">
                <a:solidFill>
                  <a:srgbClr val="ADADAD"/>
                </a:solidFill>
              </a:rPr>
              <a:t>Display bar graph of average IMDb ratings by Genre of Netflix Titles</a:t>
            </a:r>
            <a:endParaRPr>
              <a:solidFill>
                <a:srgbClr val="ADADAD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-"/>
            </a:pPr>
            <a:r>
              <a:rPr lang="en">
                <a:solidFill>
                  <a:srgbClr val="ADADAD"/>
                </a:solidFill>
              </a:rPr>
              <a:t>Display bar graph of average IMDb ratings by Genre of Netflix TV Shows</a:t>
            </a:r>
            <a:endParaRPr>
              <a:solidFill>
                <a:srgbClr val="ADADAD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-"/>
            </a:pPr>
            <a:r>
              <a:rPr lang="en">
                <a:solidFill>
                  <a:srgbClr val="ADADAD"/>
                </a:solidFill>
              </a:rPr>
              <a:t>Display bar graph of average IMDb ratings by Genre of Netflix Movies</a:t>
            </a:r>
            <a:endParaRPr>
              <a:solidFill>
                <a:srgbClr val="ADADAD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-"/>
            </a:pPr>
            <a:r>
              <a:rPr lang="en">
                <a:solidFill>
                  <a:srgbClr val="ADADAD"/>
                </a:solidFill>
              </a:rPr>
              <a:t>Display area chart of number of titles based on their year of release</a:t>
            </a:r>
            <a:endParaRPr>
              <a:solidFill>
                <a:srgbClr val="ADADAD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-"/>
            </a:pPr>
            <a:r>
              <a:rPr lang="en">
                <a:solidFill>
                  <a:srgbClr val="ADADAD"/>
                </a:solidFill>
              </a:rPr>
              <a:t>Display bubble chart showing which years had the most titles added to Netflix based on year added</a:t>
            </a:r>
            <a:endParaRPr>
              <a:solidFill>
                <a:srgbClr val="ADADAD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-"/>
            </a:pPr>
            <a:r>
              <a:rPr lang="en">
                <a:solidFill>
                  <a:srgbClr val="ADADAD"/>
                </a:solidFill>
              </a:rPr>
              <a:t>Display interactive world map with number of genres per country</a:t>
            </a:r>
            <a:endParaRPr>
              <a:solidFill>
                <a:srgbClr val="ADADAD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-"/>
            </a:pPr>
            <a:r>
              <a:rPr lang="en">
                <a:solidFill>
                  <a:srgbClr val="ADADAD"/>
                </a:solidFill>
              </a:rPr>
              <a:t>Display </a:t>
            </a:r>
            <a:r>
              <a:rPr lang="en"/>
              <a:t>interactive world map with average rating per country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Display line graph with average rating per release year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Display interactive world map with number of titles per country based on release year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Display interactive world map with top shows per country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Dashboard Preview: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0700" y="1063650"/>
            <a:ext cx="86916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50" y="1152473"/>
            <a:ext cx="4373899" cy="3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the tool(s) that will be used to create final dashboard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Tableau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38" y="2423725"/>
            <a:ext cx="2905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Tableau Public Published Link to Dashboard and Story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https://public.tableau.com/profile/stacy.chandisingh#!/vizhome/NetViz/EBStory?publish=yes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interactive element(s) 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DADAD"/>
                </a:solidFill>
              </a:rPr>
              <a:t>Interactive elements include:</a:t>
            </a:r>
            <a:endParaRPr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>
                <a:solidFill>
                  <a:srgbClr val="ADADAD"/>
                </a:solidFill>
              </a:rPr>
              <a:t>A slider as a legend to analyze: Number of Titles by Year of Release</a:t>
            </a:r>
            <a:endParaRPr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>
                <a:solidFill>
                  <a:srgbClr val="ADADAD"/>
                </a:solidFill>
              </a:rPr>
              <a:t>A slider to change a range of years for the “Year Added” and a filter on the world map to filter by country. These interactive elements will help the audience focus on specific data insights.</a:t>
            </a:r>
            <a:endParaRPr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>
                <a:solidFill>
                  <a:srgbClr val="ADADAD"/>
                </a:solidFill>
              </a:rPr>
              <a:t>When filtered on a country within the world map, the area chart, the pie chart and the number of titles are also filtered depending on the country selected.</a:t>
            </a:r>
            <a:endParaRPr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