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8" r:id="rId4"/>
    <p:sldId id="269" r:id="rId5"/>
    <p:sldId id="267" r:id="rId6"/>
    <p:sldId id="270" r:id="rId7"/>
    <p:sldId id="271" r:id="rId8"/>
    <p:sldId id="266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65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56835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52200" y="97700"/>
            <a:ext cx="5680200" cy="920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525600" y="1152475"/>
            <a:ext cx="53067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EFEFEF"/>
                </a:solidFill>
              </a:rPr>
              <a:t>‹#›</a:t>
            </a:fld>
            <a:endParaRPr lang="en">
              <a:solidFill>
                <a:srgbClr val="EFEFEF"/>
              </a:solidFill>
            </a:endParaRPr>
          </a:p>
        </p:txBody>
      </p:sp>
      <p:pic>
        <p:nvPicPr>
          <p:cNvPr id="20" name="Shape 20" descr="DSA Horizontal_light_tex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99"/>
            <a:ext cx="3152199" cy="103739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/>
        </p:nvSpPr>
        <p:spPr>
          <a:xfrm>
            <a:off x="1072025" y="703300"/>
            <a:ext cx="19176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University of Missouri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52200" y="97700"/>
            <a:ext cx="5680200" cy="920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52200" y="97700"/>
            <a:ext cx="5680200" cy="920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52200" y="97700"/>
            <a:ext cx="5680200" cy="92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6"/>
              </a:buClr>
              <a:buSzPct val="100000"/>
              <a:buNone/>
              <a:defRPr sz="2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525600" y="1152475"/>
            <a:ext cx="53067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A53"/>
              </a:buClr>
              <a:buSzPct val="100000"/>
              <a:defRPr sz="2400">
                <a:solidFill>
                  <a:srgbClr val="FFEA53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A53"/>
              </a:buClr>
              <a:buSzPct val="100000"/>
              <a:defRPr sz="2000">
                <a:solidFill>
                  <a:srgbClr val="FFEA5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A53"/>
              </a:buClr>
              <a:buSzPct val="100000"/>
              <a:defRPr sz="1800">
                <a:solidFill>
                  <a:srgbClr val="FFEA5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A53"/>
              </a:buClr>
              <a:buSzPct val="100000"/>
              <a:defRPr sz="1600">
                <a:solidFill>
                  <a:srgbClr val="FFEA5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A53"/>
              </a:buClr>
              <a:buSzPct val="100000"/>
              <a:defRPr sz="1600">
                <a:solidFill>
                  <a:srgbClr val="FFEA5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A53"/>
              </a:buClr>
              <a:buSzPct val="100000"/>
              <a:defRPr sz="1600">
                <a:solidFill>
                  <a:srgbClr val="FFEA5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A53"/>
              </a:buClr>
              <a:buSzPct val="100000"/>
              <a:defRPr sz="1600">
                <a:solidFill>
                  <a:srgbClr val="FFEA5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A53"/>
              </a:buClr>
              <a:buSzPct val="100000"/>
              <a:defRPr sz="1600">
                <a:solidFill>
                  <a:srgbClr val="FFEA5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EA53"/>
              </a:buClr>
              <a:buSzPct val="100000"/>
              <a:defRPr sz="1600">
                <a:solidFill>
                  <a:srgbClr val="FFEA53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311708" y="14303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Introduction to Database and Cloud Computing</a:t>
            </a:r>
            <a:endParaRPr lang="en" dirty="0"/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311700" y="35199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Course Introduction</a:t>
            </a:r>
          </a:p>
        </p:txBody>
      </p:sp>
      <p:pic>
        <p:nvPicPr>
          <p:cNvPr id="58" name="Shape 58" descr="MU_StackedMU_RGB_smal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725" y="403150"/>
            <a:ext cx="1653849" cy="17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 descr="DSA Horizontal_light_tex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00" y="66825"/>
            <a:ext cx="4744427" cy="15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5955300" y="300"/>
            <a:ext cx="3188700" cy="65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</a:rPr>
              <a:t>University of Missouri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2</a:t>
            </a:fld>
            <a:endParaRPr lang="en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52200" y="97700"/>
            <a:ext cx="5680200" cy="92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Objectives</a:t>
            </a:r>
            <a:endParaRPr lang="en" dirty="0"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3965222" y="1017800"/>
            <a:ext cx="50559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dirty="0" smtClean="0">
                <a:solidFill>
                  <a:srgbClr val="EEFF41"/>
                </a:solidFill>
              </a:rPr>
              <a:t>Students </a:t>
            </a:r>
            <a:r>
              <a:rPr lang="en-US" sz="1600" dirty="0">
                <a:solidFill>
                  <a:srgbClr val="EEFF41"/>
                </a:solidFill>
              </a:rPr>
              <a:t>will be able to compare multiple data sets and identify the strengths and weaknesses of each data set in terms of data quality and suitability for answering a particular set of questions.  </a:t>
            </a:r>
          </a:p>
          <a:p>
            <a:pPr fontAlgn="base"/>
            <a:endParaRPr lang="en-US" sz="1600" dirty="0" smtClean="0">
              <a:solidFill>
                <a:srgbClr val="EEFF41"/>
              </a:solidFill>
            </a:endParaRPr>
          </a:p>
        </p:txBody>
      </p:sp>
      <p:pic>
        <p:nvPicPr>
          <p:cNvPr id="2" name="Picture 1" descr="Datasets___Climate_Data_Online__CDO____National_Climatic_Data_Center__NCDC_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56" y="2153945"/>
            <a:ext cx="4962792" cy="264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52200" y="97700"/>
            <a:ext cx="5680200" cy="92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Objectives</a:t>
            </a:r>
            <a:endParaRPr lang="en" dirty="0"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3965222" y="1017800"/>
            <a:ext cx="505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dirty="0" smtClean="0">
                <a:solidFill>
                  <a:srgbClr val="EEFF41"/>
                </a:solidFill>
              </a:rPr>
              <a:t>Students </a:t>
            </a:r>
            <a:r>
              <a:rPr lang="en-US" sz="1600" dirty="0">
                <a:solidFill>
                  <a:srgbClr val="EEFF41"/>
                </a:solidFill>
              </a:rPr>
              <a:t>will be able to identify software tools and algorithms appropriate for analyzing large data sets</a:t>
            </a:r>
          </a:p>
          <a:p>
            <a:pPr fontAlgn="base"/>
            <a:endParaRPr lang="en-US" sz="1600" dirty="0" smtClean="0">
              <a:solidFill>
                <a:srgbClr val="EEFF41"/>
              </a:solidFill>
            </a:endParaRPr>
          </a:p>
        </p:txBody>
      </p:sp>
      <p:pic>
        <p:nvPicPr>
          <p:cNvPr id="5" name="Picture 4" descr=" community 1 b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221" y="1017800"/>
            <a:ext cx="5055935" cy="50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52200" y="97700"/>
            <a:ext cx="5680200" cy="92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Objectives</a:t>
            </a:r>
            <a:endParaRPr lang="en" dirty="0"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3965222" y="1017800"/>
            <a:ext cx="5055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dirty="0">
                <a:solidFill>
                  <a:srgbClr val="EEFF41"/>
                </a:solidFill>
              </a:rPr>
              <a:t>Students will be able to integrate data sets from multiple sources, using appropriate software and data storage technologies.</a:t>
            </a:r>
          </a:p>
          <a:p>
            <a:pPr fontAlgn="base"/>
            <a:endParaRPr lang="en-US" sz="1600" dirty="0">
              <a:solidFill>
                <a:srgbClr val="EEFF4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921" y="1910960"/>
            <a:ext cx="4272079" cy="323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6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52200" y="-253534"/>
            <a:ext cx="5680200" cy="92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Objectives</a:t>
            </a:r>
            <a:endParaRPr lang="en" dirty="0"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3965222" y="477442"/>
            <a:ext cx="505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dirty="0" smtClean="0">
                <a:solidFill>
                  <a:srgbClr val="EEFF41"/>
                </a:solidFill>
              </a:rPr>
              <a:t>Students </a:t>
            </a:r>
            <a:r>
              <a:rPr lang="en-US" sz="1600" dirty="0">
                <a:solidFill>
                  <a:srgbClr val="EEFF41"/>
                </a:solidFill>
              </a:rPr>
              <a:t>will be able to develop visualizations that use domain relevant indicators to illustrate categorical differences in sets of data</a:t>
            </a:r>
            <a:r>
              <a:rPr lang="en-US" sz="1600" dirty="0" smtClean="0">
                <a:solidFill>
                  <a:srgbClr val="EEFF41"/>
                </a:solidFill>
              </a:rPr>
              <a:t>.</a:t>
            </a:r>
            <a:endParaRPr lang="en-US" sz="1600" dirty="0">
              <a:solidFill>
                <a:srgbClr val="EEFF41"/>
              </a:solidFill>
            </a:endParaRPr>
          </a:p>
        </p:txBody>
      </p:sp>
      <p:pic>
        <p:nvPicPr>
          <p:cNvPr id="2" name="Picture 1" descr="Banners_and_Alerts_and_2016_Election_Forecast___FiveThirtyE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456" y="1308439"/>
            <a:ext cx="5274702" cy="383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0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52200" y="97700"/>
            <a:ext cx="5680200" cy="92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Objectives</a:t>
            </a:r>
            <a:endParaRPr lang="en" dirty="0"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3965222" y="909728"/>
            <a:ext cx="50559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EEFF41"/>
                </a:solidFill>
              </a:rPr>
              <a:t>Students </a:t>
            </a:r>
            <a:r>
              <a:rPr lang="en-US" sz="1600" dirty="0">
                <a:solidFill>
                  <a:srgbClr val="EEFF41"/>
                </a:solidFill>
              </a:rPr>
              <a:t>will demonstrate the ability to apply data, data preparation techniques, machine learning, visualization and computational modeling to tell compelling stories to consumers of their analysis.</a:t>
            </a:r>
          </a:p>
          <a:p>
            <a:endParaRPr lang="en-US" sz="1600" dirty="0">
              <a:solidFill>
                <a:srgbClr val="EEFF41"/>
              </a:solidFill>
            </a:endParaRPr>
          </a:p>
        </p:txBody>
      </p:sp>
      <p:pic>
        <p:nvPicPr>
          <p:cNvPr id="2" name="Picture 1" descr="Meetup_Analytics_Dashboard_-_Screen_png_1_378×1_384_pixe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474" y="2215454"/>
            <a:ext cx="2955193" cy="292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05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8</a:t>
            </a:fld>
            <a:endParaRPr lang="en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144</Words>
  <Application>Microsoft Macintosh PowerPoint</Application>
  <PresentationFormat>On-screen Show (16:9)</PresentationFormat>
  <Paragraphs>20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simple-dark-2</vt:lpstr>
      <vt:lpstr>Introduction to Database and Cloud Computing</vt:lpstr>
      <vt:lpstr>PowerPoint Presentation</vt:lpstr>
      <vt:lpstr>Objectives</vt:lpstr>
      <vt:lpstr>Objectives</vt:lpstr>
      <vt:lpstr>Objectives</vt:lpstr>
      <vt:lpstr>Objectives</vt:lpstr>
      <vt:lpstr>Objectives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and Mathematical Foundations</dc:title>
  <cp:lastModifiedBy>Sean Goggins</cp:lastModifiedBy>
  <cp:revision>5</cp:revision>
  <dcterms:modified xsi:type="dcterms:W3CDTF">2016-08-09T18:57:11Z</dcterms:modified>
</cp:coreProperties>
</file>