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1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8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4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4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4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223EF4A-1B78-45E5-B4DF-6481948E278D}" type="slidenum"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400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on board….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36320" y="1200240"/>
            <a:ext cx="4670640" cy="3725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36320" y="1200240"/>
            <a:ext cx="46706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36320" y="1200240"/>
            <a:ext cx="4670640" cy="3725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36320" y="1200240"/>
            <a:ext cx="46706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236320" y="1200240"/>
            <a:ext cx="4670640" cy="3725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236320" y="1200240"/>
            <a:ext cx="46706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2236320" y="1200240"/>
            <a:ext cx="4670640" cy="3725280"/>
          </a:xfrm>
          <a:prstGeom prst="rect">
            <a:avLst/>
          </a:prstGeom>
          <a:ln>
            <a:noFill/>
          </a:ln>
        </p:spPr>
      </p:pic>
      <p:pic>
        <p:nvPicPr>
          <p:cNvPr id="144" name="Picture 143"/>
          <p:cNvPicPr/>
          <p:nvPr/>
        </p:nvPicPr>
        <p:blipFill>
          <a:blip r:embed="rId2"/>
          <a:stretch/>
        </p:blipFill>
        <p:spPr>
          <a:xfrm>
            <a:off x="2236320" y="1200240"/>
            <a:ext cx="46706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3994200" cy="3725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92240" y="1200240"/>
            <a:ext cx="3994200" cy="3725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 strike="noStrike" spc="-1" dirty="0" smtClean="0">
                <a:solidFill>
                  <a:srgbClr val="FFFF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Relational Databases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Relationships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Entities have some relationship to other entities in the system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Illustrates an association between two entities.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Cardinality Constraints: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-US" sz="24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Zero or More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-US" sz="24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One or More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-US" sz="24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One and only One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-US" sz="24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Zero or One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ERD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Entity-Relationship Diagram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Model to describe a database in an abstract way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Visually shows the relationships of data within the system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will use Crow’s Foot Notation, because that is what real-world professionals use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05"/>
          <p:cNvPicPr/>
          <p:nvPr/>
        </p:nvPicPr>
        <p:blipFill>
          <a:blip r:embed="rId2"/>
          <a:stretch/>
        </p:blipFill>
        <p:spPr>
          <a:xfrm>
            <a:off x="1860120" y="1138320"/>
            <a:ext cx="5117760" cy="3733560"/>
          </a:xfrm>
          <a:prstGeom prst="rect">
            <a:avLst/>
          </a:prstGeom>
          <a:ln>
            <a:noFill/>
          </a:ln>
        </p:spPr>
      </p:pic>
      <p:sp>
        <p:nvSpPr>
          <p:cNvPr id="1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ERD Example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44520" y="3178080"/>
            <a:ext cx="4089600" cy="1817640"/>
          </a:xfrm>
          <a:prstGeom prst="irregularSeal2">
            <a:avLst/>
          </a:prstGeom>
          <a:solidFill>
            <a:srgbClr val="CCCCCC"/>
          </a:solidFill>
          <a:ln w="19080">
            <a:solidFill>
              <a:srgbClr val="4C4C4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 I code this exactly as is??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81520"/>
            <a:ext cx="5327280" cy="2025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CREATE TABLE Student (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	student_id INT,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	student_name VARCHAR(30),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	student_address VARCHAR(40),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	PRIMARY KEY (student_id)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)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	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57200" y="2588760"/>
            <a:ext cx="5901480" cy="2115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CREATE TABLE Course (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	course_name VARCHAR(20),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	course_number INT,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	PRIMARY KEY (course_name, course_number)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)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427680"/>
            <a:ext cx="8229240" cy="4497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CREATE TABLE Enrollment (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	student_id INT,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	course_name VARCHAR(20),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	course_number INT,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	PRIMARY KEY 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    (student_id, course_name, course_number),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	FOREIGN KEY (student_id) 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    REFERENCES Student(student_id),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   FOREIGN KEY (course_name, course_number)      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    REFERENCES Course(course_name, course_number)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)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Think about a system that keeps track of doctor appointments scheduled by patients.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8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would the entities </a:t>
            </a:r>
            <a:r>
              <a:rPr lang="en-US" sz="2800" strike="noStrike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(tables) be</a:t>
            </a:r>
            <a:r>
              <a:rPr lang="en-US" sz="28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8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would be the </a:t>
            </a:r>
            <a:r>
              <a:rPr lang="en-US" sz="2800" strike="noStrike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attributes (fields/columns) </a:t>
            </a:r>
            <a:r>
              <a:rPr lang="en-US" sz="28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of each entity?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8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uniquely identifies the entities</a:t>
            </a:r>
            <a:r>
              <a:rPr lang="en-US" sz="2800" strike="noStrike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 (primary keys)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8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are the entities related?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87">
                                            <p:txEl>
                                              <p:pRg st="0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29"/>
          <p:cNvPicPr/>
          <p:nvPr/>
        </p:nvPicPr>
        <p:blipFill>
          <a:blip r:embed="rId2"/>
          <a:stretch/>
        </p:blipFill>
        <p:spPr>
          <a:xfrm>
            <a:off x="1927440" y="356400"/>
            <a:ext cx="5555520" cy="443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Topics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Relational Databases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Entities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Relationships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Wikipedia says: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“A database is an organized collection of data. The data are typically organized to model relevant aspects of reality in a way that supports processes requiring this information.”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is a database?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Database Design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4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are the data entities of the system?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4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are the attributes of each entity?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4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are the constraints on the attributes of the entities?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4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can be used to uniquely identify entities in the system?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4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are the different entities related</a:t>
            </a:r>
            <a:r>
              <a:rPr lang="en-US" sz="2400" strike="noStrike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Entities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person, place or thing about which we want to collect and store multiple instances of data.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Similar to an Object in Object Oriented Design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Think of Entities as nouns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These will be the tables in your database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Attributes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that describes the Entities.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These will be the columns of each table in your database.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Familiar concept?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Shape 66"/>
          <p:cNvPicPr/>
          <p:nvPr/>
        </p:nvPicPr>
        <p:blipFill>
          <a:blip r:embed="rId2"/>
          <a:stretch/>
        </p:blipFill>
        <p:spPr>
          <a:xfrm>
            <a:off x="1965600" y="1063440"/>
            <a:ext cx="5212800" cy="399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Constraints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Arial"/>
              </a:rPr>
              <a:t>Specific rules for the Attributes.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Arial"/>
              </a:rPr>
              <a:t>Make sure that the data is consistent.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Arial"/>
              </a:rPr>
              <a:t>In SQL: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-US" sz="24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NOT NULL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-US" sz="24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UNIQUE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-US" sz="24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CHECK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-US" sz="24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DEFAULT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to access a record?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Primary Key: attribute or combination of attributes that uniquely identify each row in the table.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361</Words>
  <Application>Microsoft Macintosh PowerPoint</Application>
  <PresentationFormat>On-screen Show (16:9)</PresentationFormat>
  <Paragraphs>80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Sean Goggins</cp:lastModifiedBy>
  <cp:revision>12</cp:revision>
  <dcterms:modified xsi:type="dcterms:W3CDTF">2016-10-25T03:47:27Z</dcterms:modified>
  <dc:language>en-US</dc:language>
</cp:coreProperties>
</file>