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29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387F-EAED-3B46-BE90-9C8DE9CDC86D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C1C9-5ACA-7742-A093-D1CFE214E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7372-D6CB-064D-8F23-C18E88727F3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CB83-0689-FD4A-A4CC-E646F23A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3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Pattern </a:t>
            </a:r>
            <a:r>
              <a:rPr lang="en-US" altLang="zh-TW" dirty="0" smtClean="0"/>
              <a:t>Recognition</a:t>
            </a:r>
            <a:endParaRPr lang="en-US" altLang="zh-TW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371600" y="22860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/>
              <a:t>Sensing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371600" y="33528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/>
              <a:t>Segmentation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27432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724400" y="2286000"/>
            <a:ext cx="2819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>
                <a:solidFill>
                  <a:srgbClr val="CCFFCC"/>
                </a:solidFill>
              </a:rPr>
              <a:t>Classification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6096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724400" y="33528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/>
              <a:t>Post-Processing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371600" y="4419600"/>
            <a:ext cx="2819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dirty="0">
                <a:solidFill>
                  <a:srgbClr val="CCFFCC"/>
                </a:solidFill>
              </a:rPr>
              <a:t>Feature Extraction</a:t>
            </a: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27432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724400" y="44196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/>
              <a:t>Decision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60960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27432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V="1">
            <a:off x="4419600" y="19812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4419600" y="1981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60960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Pattern Classification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1600200" y="1905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600200" y="5181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162800" y="533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i="1"/>
              <a:t> f</a:t>
            </a:r>
            <a:r>
              <a:rPr lang="en-US" altLang="zh-TW" i="1" baseline="-25000"/>
              <a:t>1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38200" y="1828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i="1"/>
              <a:t> f</a:t>
            </a:r>
            <a:r>
              <a:rPr lang="en-US" altLang="zh-TW" i="1" baseline="-25000"/>
              <a:t>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5720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2514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505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4038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2743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819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3962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3581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21336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3352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61722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4572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4343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4114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3657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25"/>
          <p:cNvSpPr>
            <a:spLocks noChangeArrowheads="1"/>
          </p:cNvSpPr>
          <p:nvPr/>
        </p:nvSpPr>
        <p:spPr bwMode="auto">
          <a:xfrm>
            <a:off x="3810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Oval 26"/>
          <p:cNvSpPr>
            <a:spLocks noChangeArrowheads="1"/>
          </p:cNvSpPr>
          <p:nvPr/>
        </p:nvSpPr>
        <p:spPr bwMode="auto">
          <a:xfrm>
            <a:off x="5257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Oval 27"/>
          <p:cNvSpPr>
            <a:spLocks noChangeArrowheads="1"/>
          </p:cNvSpPr>
          <p:nvPr/>
        </p:nvSpPr>
        <p:spPr bwMode="auto">
          <a:xfrm>
            <a:off x="3886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4343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228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5867400" y="3429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6324600" y="37338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Oval 32"/>
          <p:cNvSpPr>
            <a:spLocks noChangeArrowheads="1"/>
          </p:cNvSpPr>
          <p:nvPr/>
        </p:nvSpPr>
        <p:spPr bwMode="auto">
          <a:xfrm>
            <a:off x="6019800" y="4038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Oval 34"/>
          <p:cNvSpPr>
            <a:spLocks noChangeArrowheads="1"/>
          </p:cNvSpPr>
          <p:nvPr/>
        </p:nvSpPr>
        <p:spPr bwMode="auto">
          <a:xfrm>
            <a:off x="6858000" y="3505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>
            <a:off x="7010400" y="4038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Oval 36"/>
          <p:cNvSpPr>
            <a:spLocks noChangeArrowheads="1"/>
          </p:cNvSpPr>
          <p:nvPr/>
        </p:nvSpPr>
        <p:spPr bwMode="auto">
          <a:xfrm>
            <a:off x="6553200" y="3657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Oval 37"/>
          <p:cNvSpPr>
            <a:spLocks noChangeArrowheads="1"/>
          </p:cNvSpPr>
          <p:nvPr/>
        </p:nvSpPr>
        <p:spPr bwMode="auto">
          <a:xfrm>
            <a:off x="6553200" y="3276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Oval 38"/>
          <p:cNvSpPr>
            <a:spLocks noChangeArrowheads="1"/>
          </p:cNvSpPr>
          <p:nvPr/>
        </p:nvSpPr>
        <p:spPr bwMode="auto">
          <a:xfrm>
            <a:off x="5105400" y="25908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Oval 3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5867400" y="3200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Oval 42"/>
          <p:cNvSpPr>
            <a:spLocks noChangeArrowheads="1"/>
          </p:cNvSpPr>
          <p:nvPr/>
        </p:nvSpPr>
        <p:spPr bwMode="auto">
          <a:xfrm>
            <a:off x="6096000" y="26670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>
            <a:off x="6248400" y="3200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Oval 44"/>
          <p:cNvSpPr>
            <a:spLocks noChangeArrowheads="1"/>
          </p:cNvSpPr>
          <p:nvPr/>
        </p:nvSpPr>
        <p:spPr bwMode="auto">
          <a:xfrm>
            <a:off x="5791200" y="2819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Oval 45"/>
          <p:cNvSpPr>
            <a:spLocks noChangeArrowheads="1"/>
          </p:cNvSpPr>
          <p:nvPr/>
        </p:nvSpPr>
        <p:spPr bwMode="auto">
          <a:xfrm>
            <a:off x="5791200" y="2438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Oval 46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Oval 47"/>
          <p:cNvSpPr>
            <a:spLocks noChangeArrowheads="1"/>
          </p:cNvSpPr>
          <p:nvPr/>
        </p:nvSpPr>
        <p:spPr bwMode="auto">
          <a:xfrm>
            <a:off x="5486400" y="4343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2" name="Oval 48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Oval 49"/>
          <p:cNvSpPr>
            <a:spLocks noChangeArrowheads="1"/>
          </p:cNvSpPr>
          <p:nvPr/>
        </p:nvSpPr>
        <p:spPr bwMode="auto">
          <a:xfrm>
            <a:off x="5791200" y="4648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Oval 50"/>
          <p:cNvSpPr>
            <a:spLocks noChangeArrowheads="1"/>
          </p:cNvSpPr>
          <p:nvPr/>
        </p:nvSpPr>
        <p:spPr bwMode="auto">
          <a:xfrm>
            <a:off x="3733800" y="28194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Oval 51"/>
          <p:cNvSpPr>
            <a:spLocks noChangeArrowheads="1"/>
          </p:cNvSpPr>
          <p:nvPr/>
        </p:nvSpPr>
        <p:spPr bwMode="auto">
          <a:xfrm>
            <a:off x="6172200" y="4648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Oval 52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Oval 53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8" name="Line 54"/>
          <p:cNvSpPr>
            <a:spLocks noChangeShapeType="1"/>
          </p:cNvSpPr>
          <p:nvPr/>
        </p:nvSpPr>
        <p:spPr bwMode="auto">
          <a:xfrm>
            <a:off x="4343400" y="2057400"/>
            <a:ext cx="762000" cy="28194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2819400" y="2895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i="1"/>
              <a:t> C</a:t>
            </a:r>
            <a:r>
              <a:rPr lang="en-US" altLang="zh-TW" i="1" baseline="-25000"/>
              <a:t>1</a:t>
            </a: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5105400" y="3352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i="1"/>
              <a:t> C</a:t>
            </a:r>
            <a:r>
              <a:rPr lang="en-US" altLang="zh-TW" i="1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149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Machine Learning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Machine Learning Helps us Find Patterns in Large, Complex Data Sets:</a:t>
            </a:r>
            <a:endParaRPr lang="en-US" altLang="zh-TW" dirty="0"/>
          </a:p>
          <a:p>
            <a:pPr lvl="1"/>
            <a:r>
              <a:rPr lang="en-US" altLang="zh-TW" dirty="0"/>
              <a:t>Bayesian Learning</a:t>
            </a:r>
          </a:p>
          <a:p>
            <a:pPr lvl="1"/>
            <a:r>
              <a:rPr lang="en-US" altLang="zh-TW" dirty="0"/>
              <a:t>Instance-Based Learning</a:t>
            </a:r>
          </a:p>
          <a:p>
            <a:pPr lvl="2"/>
            <a:r>
              <a:rPr lang="en-US" altLang="zh-TW" dirty="0"/>
              <a:t>K-Nearest Neighbors</a:t>
            </a:r>
          </a:p>
          <a:p>
            <a:pPr lvl="1"/>
            <a:r>
              <a:rPr lang="en-US" altLang="zh-TW" dirty="0"/>
              <a:t>Neural Networks</a:t>
            </a:r>
          </a:p>
          <a:p>
            <a:pPr lvl="1"/>
            <a:r>
              <a:rPr lang="en-US" altLang="zh-TW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46476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Extracting features from unstructured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data is not readily available in a structured representation such as SQL, CSV, XML, JSON or RDF.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is an overview of strategies to turn </a:t>
            </a:r>
            <a:r>
              <a:rPr lang="en-US" dirty="0" err="1" smtClean="0"/>
              <a:t>unstructed</a:t>
            </a:r>
            <a:r>
              <a:rPr lang="en-US" dirty="0" smtClean="0"/>
              <a:t> data items into arrays of numerical features.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Movie Reviews Data:	</a:t>
            </a:r>
          </a:p>
          <a:p>
            <a:r>
              <a:rPr lang="en-US" dirty="0" smtClean="0"/>
              <a:t>Count the frequency of each word or pair of consecutive words in each document. This approach is called Bag of Words</a:t>
            </a:r>
          </a:p>
          <a:p>
            <a:r>
              <a:rPr lang="en-US" dirty="0" smtClean="0"/>
              <a:t>Ratings and Scores Are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Measurements of Features: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Similarity </a:t>
            </a:r>
          </a:p>
        </p:txBody>
      </p:sp>
    </p:spTree>
    <p:extLst>
      <p:ext uri="{BB962C8B-B14F-4D97-AF65-F5344CB8AC3E}">
        <p14:creationId xmlns:p14="http://schemas.microsoft.com/office/powerpoint/2010/main" val="331738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103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Feature Selection</vt:lpstr>
      <vt:lpstr>Pattern Recognition</vt:lpstr>
      <vt:lpstr>Pattern Classification</vt:lpstr>
      <vt:lpstr>Machine Learning</vt:lpstr>
      <vt:lpstr>Feature Selection</vt:lpstr>
    </vt:vector>
  </TitlesOfParts>
  <Company>Group Informatics Lab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Sean Goggins</dc:creator>
  <cp:lastModifiedBy>Sean Goggins</cp:lastModifiedBy>
  <cp:revision>4</cp:revision>
  <dcterms:created xsi:type="dcterms:W3CDTF">2016-11-06T00:37:15Z</dcterms:created>
  <dcterms:modified xsi:type="dcterms:W3CDTF">2016-11-06T01:01:16Z</dcterms:modified>
</cp:coreProperties>
</file>