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40C32-204D-47CB-8FB1-346BDDBE4FA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F772A-73FB-4FBC-A53C-003B972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F772A-73FB-4FBC-A53C-003B9720F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F772A-73FB-4FBC-A53C-003B9720F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F772A-73FB-4FBC-A53C-003B9720F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9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4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6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oolbar.html" TargetMode="External"/><Relationship Id="rId2" Type="http://schemas.openxmlformats.org/officeDocument/2006/relationships/hyperlink" Target="https://developer.android.com/reference/android/support/design/widget/TabLay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support/design/widget/TabLayout.OnTabSelectedListen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TabLayout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lang="en-US" dirty="0" smtClean="0"/>
              <a:t> is a way to switch between important views.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lang="en-US" dirty="0" smtClean="0"/>
              <a:t> bar is a collection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TabLayout.Tab</a:t>
            </a:r>
            <a:r>
              <a:rPr lang="en-US" dirty="0" smtClean="0"/>
              <a:t> instances.</a:t>
            </a:r>
          </a:p>
          <a:p>
            <a:pPr lvl="1"/>
            <a:r>
              <a:rPr lang="en-US" dirty="0" smtClean="0"/>
              <a:t>Creating a tab is done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newTab() </a:t>
            </a:r>
            <a:r>
              <a:rPr lang="en-US" dirty="0" smtClean="0"/>
              <a:t>function.</a:t>
            </a:r>
          </a:p>
          <a:p>
            <a:pPr lvl="1"/>
            <a:r>
              <a:rPr lang="en-US" dirty="0" smtClean="0"/>
              <a:t>After a tab is created its text and icon can be set.</a:t>
            </a:r>
          </a:p>
          <a:p>
            <a:r>
              <a:rPr lang="en-US" dirty="0" smtClean="0"/>
              <a:t>To have a scrolling TabLayout,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TabLayout.MODE_SCROLLABLE</a:t>
            </a:r>
            <a:r>
              <a:rPr lang="en-US" dirty="0" smtClean="0"/>
              <a:t> can be passed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setTabMode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In order to detect tab selections,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TabLayout.OnTabSelectedListener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must be attached to the TabLayout bar.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5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TabLayout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When implementing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TabLayout.OnTabSelectedListener</a:t>
            </a:r>
            <a:r>
              <a:rPr lang="en-US" dirty="0" smtClean="0">
                <a:cs typeface="Courier New" panose="02070309020205020404" pitchFamily="49" charset="0"/>
              </a:rPr>
              <a:t> three functions will be overridde</a:t>
            </a:r>
            <a:r>
              <a:rPr lang="en-US" dirty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onTabSelected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OnTabReselected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OntabUnSelected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Care should be taken when implementing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onTabSelected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onTabUnSelected</a:t>
            </a:r>
            <a:r>
              <a:rPr lang="en-US" dirty="0" smtClean="0">
                <a:cs typeface="Courier New" panose="02070309020205020404" pitchFamily="49" charset="0"/>
              </a:rPr>
              <a:t>. Both these functions are called when changing tabs.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is demonstrated via </a:t>
            </a:r>
            <a:r>
              <a:rPr lang="en-US" dirty="0" err="1" smtClean="0">
                <a:cs typeface="Courier New" panose="02070309020205020404" pitchFamily="49" charset="0"/>
              </a:rPr>
              <a:t>Log.d</a:t>
            </a:r>
            <a:r>
              <a:rPr lang="en-US" dirty="0" smtClean="0">
                <a:cs typeface="Courier New" panose="02070309020205020404" pitchFamily="49" charset="0"/>
              </a:rPr>
              <a:t> function calls. </a:t>
            </a:r>
            <a:r>
              <a:rPr lang="en-US" dirty="0" err="1" smtClean="0">
                <a:cs typeface="Courier New" panose="02070309020205020404" pitchFamily="49" charset="0"/>
              </a:rPr>
              <a:t>Applicaion</a:t>
            </a:r>
            <a:r>
              <a:rPr lang="en-US" dirty="0" smtClean="0">
                <a:cs typeface="Courier New" panose="02070309020205020404" pitchFamily="49" charset="0"/>
              </a:rPr>
              <a:t> tag is TabLayout.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When a Tab is selected a Toast is shown displaying </a:t>
            </a:r>
            <a:r>
              <a:rPr lang="en-US" smtClean="0">
                <a:cs typeface="Courier New" panose="02070309020205020404" pitchFamily="49" charset="0"/>
              </a:rPr>
              <a:t>which Tab is </a:t>
            </a:r>
            <a:r>
              <a:rPr lang="en-US" dirty="0" smtClean="0">
                <a:cs typeface="Courier New" panose="02070309020205020404" pitchFamily="49" charset="0"/>
              </a:rPr>
              <a:t>selected.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5125"/>
            <a:ext cx="3343275" cy="594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5125"/>
            <a:ext cx="3343275" cy="594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7912" y="1856509"/>
            <a:ext cx="209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selecting tab 4, a Toast is shown recognizing the tab selection.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1" y="849745"/>
            <a:ext cx="1681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TabLayout showing 5 of the 8 tabs.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2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5125"/>
            <a:ext cx="3343275" cy="594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5125"/>
            <a:ext cx="3343275" cy="594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27" y="572655"/>
            <a:ext cx="1634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selecting tab #4, when tabs 1-5 are shown, the tab bar is auto-scrolled one tab,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1382" y="572655"/>
            <a:ext cx="1634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selecting tab #5, when tabs 1-5 are shown, the tab bar is auto-scrolled two tabs.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TabLayout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Toolbar</a:t>
            </a:r>
            <a:endParaRPr lang="en-US" dirty="0" smtClean="0"/>
          </a:p>
          <a:p>
            <a:r>
              <a:rPr lang="en-US" dirty="0" err="1">
                <a:hlinkClick r:id="rId4"/>
              </a:rPr>
              <a:t>TabLayout.OnTabSelectedListener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tutorial/android/design/tablayout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423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64</TotalTime>
  <Words>231</Words>
  <Application>Microsoft Office PowerPoint</Application>
  <PresentationFormat>Widescreen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androidSlides</vt:lpstr>
      <vt:lpstr>Android - TabLayout</vt:lpstr>
      <vt:lpstr>Android - TabLayout</vt:lpstr>
      <vt:lpstr>PowerPoint Presentation</vt:lpstr>
      <vt:lpstr>PowerPoint Presentation</vt:lpstr>
      <vt:lpstr>References  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TabLayout</dc:title>
  <dc:creator>Anthony Souza</dc:creator>
  <cp:lastModifiedBy>Anthony Souza</cp:lastModifiedBy>
  <cp:revision>11</cp:revision>
  <dcterms:created xsi:type="dcterms:W3CDTF">2015-08-24T04:24:05Z</dcterms:created>
  <dcterms:modified xsi:type="dcterms:W3CDTF">2015-08-24T05:28:30Z</dcterms:modified>
</cp:coreProperties>
</file>