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8E73-D2C6-416E-A70C-08D7EE973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0895B-9A52-4D93-9EF3-F4DA967FA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11B8A-6BBD-43A3-9674-48C0B0B9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3FB6-3748-48ED-BC8B-B895D46285F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96ED4-BA2C-4BD2-8F1B-351E271C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627E-6F75-47FF-A006-C66BC619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45D9-D075-4D6E-BF85-80F3EEBA6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9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8-29D0-42DF-8862-FC56FC7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A3960-8FDC-4B8E-86BD-6A973D459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67DF7-C241-4596-B9B1-38730AEC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3FB6-3748-48ED-BC8B-B895D46285F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2A590-07D2-42DC-A9A3-AD8353AD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C3FD9-14C1-4AF5-9153-5C712BBB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45D9-D075-4D6E-BF85-80F3EEBA6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9A79B-BCE6-480A-A7FE-8D9517569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FD4E1-5195-4BAD-A661-8C3C3308B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1E41-78A1-4FD6-9D35-8940B1DE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3FB6-3748-48ED-BC8B-B895D46285F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C27B8-6C85-497C-B8E2-639234CD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DBCFB-10B6-47F2-B64D-C4307098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45D9-D075-4D6E-BF85-80F3EEBA6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5A6C-FD4A-4ADD-AA6D-AC163945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3A8A-1FDD-442F-B2DF-761FCC3A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0D358-0923-44AD-8646-924CE48B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3FB6-3748-48ED-BC8B-B895D46285F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B7DE-A2E6-4DE4-9992-A702580B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10ECB-F899-4BE5-8B6F-BCDC0D57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45D9-D075-4D6E-BF85-80F3EEBA6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4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8637-4E33-4A6B-89E0-16BED62F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BB93-9CDA-43DF-B41F-A34410E1A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FA89B-4EAD-4C77-BF92-96F8AC38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3FB6-3748-48ED-BC8B-B895D46285F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5E6B7-A11F-4C16-AB58-9DE4D72D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F7DB8-8542-4725-B362-FE2CF350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45D9-D075-4D6E-BF85-80F3EEBA6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3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9BAB-2FBE-4628-B826-1826C84C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BDFA0-C769-4040-86F5-624B45AA1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6122A-C9BC-4D90-A55E-9FDA5D7B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3ABA2-5C62-4653-BFEB-8E42F0E8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3FB6-3748-48ED-BC8B-B895D46285F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29F08-234D-4FEE-BD01-14FB0A3B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19598-8F6B-45AA-9AB0-E60B7853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45D9-D075-4D6E-BF85-80F3EEBA6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7472-285F-49D6-9D41-1821B3D7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401A3-A2B5-4988-B9F0-441BE0E5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D717D-F1DB-4456-BEE3-075B4B8F0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8263C-60F1-468D-9DCB-5F0FF3458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92E65-DD69-49BF-A938-B83772475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BB507-C488-48D6-A6EF-2419F9E0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3FB6-3748-48ED-BC8B-B895D46285F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D62E8-9DD5-480E-96F0-43FE4BF2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65444-BADA-4942-8404-F3139B07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45D9-D075-4D6E-BF85-80F3EEBA6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6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5D56-46A4-4FCF-AA3D-A40C3757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38075-63B7-472A-9A35-B463C74C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3FB6-3748-48ED-BC8B-B895D46285F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166ED-38E8-4B73-8DE2-D74EF849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A1FDD-10DB-4D6B-A48D-7553397A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45D9-D075-4D6E-BF85-80F3EEBA6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9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1EE94-89D1-4C3F-A057-9A3B1A49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3FB6-3748-48ED-BC8B-B895D46285F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21AF-4030-4F6D-884F-A5CCD4BB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2C1D1-7323-43E1-9CC7-EFB68B1B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45D9-D075-4D6E-BF85-80F3EEBA6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6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956D-9F1D-41F0-88D7-9291D445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E984-EE62-401D-8C52-48B659B63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285AB-079D-41C6-A10F-7C2B827CB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4DD33-9C9C-42AC-8E1D-71BD03D1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3FB6-3748-48ED-BC8B-B895D46285F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4D502-BB71-4D82-B9E8-EA7088E9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9BCE-86E5-41EF-9016-A8394ECC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45D9-D075-4D6E-BF85-80F3EEBA6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3526-50CD-4D14-83E5-CD56EC41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18A0E-C130-479B-9696-97FDB4DB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27B8-A970-4FE2-A4FD-28FDCF73F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4DB6B-D1FC-42F2-8657-75B7F81D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3FB6-3748-48ED-BC8B-B895D46285F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43D29-58DB-4CE5-A965-D71E0513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96FCA-D760-4FF7-AAFA-EDEEC001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45D9-D075-4D6E-BF85-80F3EEBA6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99B7B-591B-4BB6-A5B9-DC54C5EE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C033E-D973-42B2-BB7B-1088DBCA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AB4C-8DB5-4613-A17A-4D1A71A68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53FB6-3748-48ED-BC8B-B895D46285F5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CAB1-BA62-4CB2-90BE-0986CD963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4AFF-16B3-426E-982B-969126633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45D9-D075-4D6E-BF85-80F3EEBA6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8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23608E-4959-41F3-A55C-DBD60369B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92" t="19440" r="11731" b="5300"/>
          <a:stretch/>
        </p:blipFill>
        <p:spPr>
          <a:xfrm>
            <a:off x="2080591" y="-26436"/>
            <a:ext cx="8485469" cy="68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C70C73-F2F3-457E-8027-BFF204BAE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1" r="78813" b="50000"/>
          <a:stretch/>
        </p:blipFill>
        <p:spPr>
          <a:xfrm>
            <a:off x="771686" y="284864"/>
            <a:ext cx="10240870" cy="62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1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D70046-45C9-4868-A9E8-C963909AD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78" t="17676" r="4807" b="4748"/>
          <a:stretch/>
        </p:blipFill>
        <p:spPr>
          <a:xfrm>
            <a:off x="168811" y="393892"/>
            <a:ext cx="11817984" cy="61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3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DF7691-C7AB-4849-85C9-446E83898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31" t="13161" r="5500" b="11725"/>
          <a:stretch/>
        </p:blipFill>
        <p:spPr>
          <a:xfrm>
            <a:off x="154744" y="407964"/>
            <a:ext cx="11724082" cy="614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5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E7B617-AF93-4E2A-A02E-F4FED2C8F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31" t="18908" r="4115" b="10905"/>
          <a:stretch/>
        </p:blipFill>
        <p:spPr>
          <a:xfrm>
            <a:off x="140676" y="548641"/>
            <a:ext cx="12057572" cy="57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2339A7-1AD1-4316-9A82-CA9CCCE93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46" t="14393" r="3884" b="9673"/>
          <a:stretch/>
        </p:blipFill>
        <p:spPr>
          <a:xfrm>
            <a:off x="64950" y="453683"/>
            <a:ext cx="12062099" cy="59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7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11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AMAURI SOUZA</dc:creator>
  <cp:lastModifiedBy>AMAURI SOUZA</cp:lastModifiedBy>
  <cp:revision>6</cp:revision>
  <cp:lastPrinted>2021-08-23T20:28:57Z</cp:lastPrinted>
  <dcterms:created xsi:type="dcterms:W3CDTF">2021-08-23T12:22:32Z</dcterms:created>
  <dcterms:modified xsi:type="dcterms:W3CDTF">2021-08-28T14:43:59Z</dcterms:modified>
</cp:coreProperties>
</file>