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5"/>
  </p:notesMasterIdLst>
  <p:sldIdLst>
    <p:sldId id="256" r:id="rId2"/>
    <p:sldId id="257" r:id="rId3"/>
    <p:sldId id="306" r:id="rId4"/>
    <p:sldId id="307" r:id="rId5"/>
    <p:sldId id="308" r:id="rId6"/>
    <p:sldId id="261" r:id="rId7"/>
    <p:sldId id="262" r:id="rId8"/>
    <p:sldId id="309" r:id="rId9"/>
    <p:sldId id="310" r:id="rId10"/>
    <p:sldId id="313" r:id="rId11"/>
    <p:sldId id="315" r:id="rId12"/>
    <p:sldId id="314" r:id="rId13"/>
    <p:sldId id="311" r:id="rId14"/>
  </p:sldIdLst>
  <p:sldSz cx="9144000" cy="5143500" type="screen16x9"/>
  <p:notesSz cx="6858000" cy="9144000"/>
  <p:embeddedFontLst>
    <p:embeddedFont>
      <p:font typeface="Bebas Neue" charset="0"/>
      <p:regular r:id="rId16"/>
    </p:embeddedFont>
    <p:embeddedFont>
      <p:font typeface="Barlow ExtraBold" charset="0"/>
      <p:bold r:id="rId17"/>
      <p:boldItalic r:id="rId18"/>
    </p:embeddedFont>
    <p:embeddedFont>
      <p:font typeface="Lato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54208E6-634F-4796-A5CE-054856CCC336}">
  <a:tblStyle styleId="{454208E6-634F-4796-A5CE-054856CCC3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6" d="100"/>
          <a:sy n="156" d="100"/>
        </p:scale>
        <p:origin x="-324" y="4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77827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0b687a8bd6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10b687a8bd6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08d3a5fa96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108d3a5fa96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08d3a5fa96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108d3a5fa96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08d3a5fa96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108d3a5fa96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08d3a5fa96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108d3a5fa96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10b687a8bd6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10b687a8bd6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10bacd69da1_0_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10bacd69da1_0_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757422" y="3305169"/>
            <a:ext cx="2994384" cy="1966891"/>
            <a:chOff x="3117650" y="1315850"/>
            <a:chExt cx="5628541" cy="3697164"/>
          </a:xfrm>
        </p:grpSpPr>
        <p:sp>
          <p:nvSpPr>
            <p:cNvPr id="10" name="Google Shape;10;p2"/>
            <p:cNvSpPr/>
            <p:nvPr/>
          </p:nvSpPr>
          <p:spPr>
            <a:xfrm>
              <a:off x="3117650" y="1315850"/>
              <a:ext cx="5628519" cy="3697164"/>
            </a:xfrm>
            <a:custGeom>
              <a:avLst/>
              <a:gdLst/>
              <a:ahLst/>
              <a:cxnLst/>
              <a:rect l="l" t="t" r="r" b="b"/>
              <a:pathLst>
                <a:path w="60145" h="39507" extrusionOk="0">
                  <a:moveTo>
                    <a:pt x="23263" y="1"/>
                  </a:moveTo>
                  <a:cubicBezTo>
                    <a:pt x="18569" y="1"/>
                    <a:pt x="16933" y="7003"/>
                    <a:pt x="10075" y="8203"/>
                  </a:cubicBezTo>
                  <a:cubicBezTo>
                    <a:pt x="715" y="9836"/>
                    <a:pt x="8104" y="26183"/>
                    <a:pt x="2805" y="28700"/>
                  </a:cubicBezTo>
                  <a:cubicBezTo>
                    <a:pt x="795" y="29653"/>
                    <a:pt x="133" y="31402"/>
                    <a:pt x="89" y="33209"/>
                  </a:cubicBezTo>
                  <a:cubicBezTo>
                    <a:pt x="0" y="36533"/>
                    <a:pt x="1056" y="39494"/>
                    <a:pt x="4314" y="39506"/>
                  </a:cubicBezTo>
                  <a:lnTo>
                    <a:pt x="53975" y="39506"/>
                  </a:lnTo>
                  <a:cubicBezTo>
                    <a:pt x="53985" y="39507"/>
                    <a:pt x="53994" y="39507"/>
                    <a:pt x="54003" y="39507"/>
                  </a:cubicBezTo>
                  <a:cubicBezTo>
                    <a:pt x="55947" y="39507"/>
                    <a:pt x="55165" y="38492"/>
                    <a:pt x="56239" y="36808"/>
                  </a:cubicBezTo>
                  <a:cubicBezTo>
                    <a:pt x="58222" y="33688"/>
                    <a:pt x="60144" y="28624"/>
                    <a:pt x="54295" y="25806"/>
                  </a:cubicBezTo>
                  <a:cubicBezTo>
                    <a:pt x="45427" y="21531"/>
                    <a:pt x="57251" y="13232"/>
                    <a:pt x="50104" y="6694"/>
                  </a:cubicBezTo>
                  <a:cubicBezTo>
                    <a:pt x="48493" y="5218"/>
                    <a:pt x="47144" y="4715"/>
                    <a:pt x="45895" y="4715"/>
                  </a:cubicBezTo>
                  <a:cubicBezTo>
                    <a:pt x="44566" y="4715"/>
                    <a:pt x="43349" y="5285"/>
                    <a:pt x="42049" y="5855"/>
                  </a:cubicBezTo>
                  <a:cubicBezTo>
                    <a:pt x="40751" y="6427"/>
                    <a:pt x="39370" y="6999"/>
                    <a:pt x="37708" y="6999"/>
                  </a:cubicBezTo>
                  <a:cubicBezTo>
                    <a:pt x="35683" y="6999"/>
                    <a:pt x="33243" y="6151"/>
                    <a:pt x="30030" y="3423"/>
                  </a:cubicBezTo>
                  <a:cubicBezTo>
                    <a:pt x="27098" y="934"/>
                    <a:pt x="24977" y="1"/>
                    <a:pt x="23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333985" y="1317628"/>
              <a:ext cx="3412205" cy="3695386"/>
            </a:xfrm>
            <a:custGeom>
              <a:avLst/>
              <a:gdLst/>
              <a:ahLst/>
              <a:cxnLst/>
              <a:rect l="l" t="t" r="r" b="b"/>
              <a:pathLst>
                <a:path w="36462" h="39488" extrusionOk="0">
                  <a:moveTo>
                    <a:pt x="0" y="0"/>
                  </a:moveTo>
                  <a:lnTo>
                    <a:pt x="0" y="0"/>
                  </a:lnTo>
                  <a:cubicBezTo>
                    <a:pt x="551" y="386"/>
                    <a:pt x="1074" y="896"/>
                    <a:pt x="1545" y="1571"/>
                  </a:cubicBezTo>
                  <a:cubicBezTo>
                    <a:pt x="5224" y="6830"/>
                    <a:pt x="7545" y="10780"/>
                    <a:pt x="14438" y="10780"/>
                  </a:cubicBezTo>
                  <a:cubicBezTo>
                    <a:pt x="15007" y="10780"/>
                    <a:pt x="15605" y="10753"/>
                    <a:pt x="16240" y="10696"/>
                  </a:cubicBezTo>
                  <a:cubicBezTo>
                    <a:pt x="16435" y="10679"/>
                    <a:pt x="16622" y="10669"/>
                    <a:pt x="16799" y="10669"/>
                  </a:cubicBezTo>
                  <a:cubicBezTo>
                    <a:pt x="23998" y="10669"/>
                    <a:pt x="12676" y="24832"/>
                    <a:pt x="19072" y="26510"/>
                  </a:cubicBezTo>
                  <a:cubicBezTo>
                    <a:pt x="23399" y="27642"/>
                    <a:pt x="22818" y="34454"/>
                    <a:pt x="19680" y="39444"/>
                  </a:cubicBezTo>
                  <a:lnTo>
                    <a:pt x="30292" y="39487"/>
                  </a:lnTo>
                  <a:lnTo>
                    <a:pt x="30319" y="39487"/>
                  </a:lnTo>
                  <a:cubicBezTo>
                    <a:pt x="32263" y="39487"/>
                    <a:pt x="31485" y="38476"/>
                    <a:pt x="32551" y="36794"/>
                  </a:cubicBezTo>
                  <a:lnTo>
                    <a:pt x="32556" y="36789"/>
                  </a:lnTo>
                  <a:cubicBezTo>
                    <a:pt x="34539" y="33669"/>
                    <a:pt x="36461" y="28605"/>
                    <a:pt x="30612" y="25787"/>
                  </a:cubicBezTo>
                  <a:cubicBezTo>
                    <a:pt x="27939" y="24500"/>
                    <a:pt x="27145" y="22844"/>
                    <a:pt x="27145" y="20985"/>
                  </a:cubicBezTo>
                  <a:cubicBezTo>
                    <a:pt x="27145" y="18263"/>
                    <a:pt x="28845" y="15094"/>
                    <a:pt x="28845" y="11984"/>
                  </a:cubicBezTo>
                  <a:cubicBezTo>
                    <a:pt x="28845" y="10163"/>
                    <a:pt x="28263" y="8357"/>
                    <a:pt x="26421" y="6675"/>
                  </a:cubicBezTo>
                  <a:cubicBezTo>
                    <a:pt x="26409" y="6662"/>
                    <a:pt x="26399" y="6648"/>
                    <a:pt x="26386" y="6640"/>
                  </a:cubicBezTo>
                  <a:cubicBezTo>
                    <a:pt x="24789" y="5193"/>
                    <a:pt x="23453" y="4696"/>
                    <a:pt x="22214" y="4696"/>
                  </a:cubicBezTo>
                  <a:cubicBezTo>
                    <a:pt x="20905" y="4696"/>
                    <a:pt x="19702" y="5251"/>
                    <a:pt x="18428" y="5810"/>
                  </a:cubicBezTo>
                  <a:cubicBezTo>
                    <a:pt x="18424" y="5814"/>
                    <a:pt x="18420" y="5814"/>
                    <a:pt x="18415" y="5818"/>
                  </a:cubicBezTo>
                  <a:lnTo>
                    <a:pt x="18410" y="5818"/>
                  </a:lnTo>
                  <a:cubicBezTo>
                    <a:pt x="18406" y="5818"/>
                    <a:pt x="18406" y="5823"/>
                    <a:pt x="18406" y="5823"/>
                  </a:cubicBezTo>
                  <a:cubicBezTo>
                    <a:pt x="18397" y="5823"/>
                    <a:pt x="18393" y="5827"/>
                    <a:pt x="18383" y="5832"/>
                  </a:cubicBezTo>
                  <a:cubicBezTo>
                    <a:pt x="18379" y="5832"/>
                    <a:pt x="18375" y="5836"/>
                    <a:pt x="18366" y="5836"/>
                  </a:cubicBezTo>
                  <a:cubicBezTo>
                    <a:pt x="18362" y="5841"/>
                    <a:pt x="18357" y="5845"/>
                    <a:pt x="18348" y="5845"/>
                  </a:cubicBezTo>
                  <a:cubicBezTo>
                    <a:pt x="18344" y="5849"/>
                    <a:pt x="18335" y="5849"/>
                    <a:pt x="18330" y="5853"/>
                  </a:cubicBezTo>
                  <a:cubicBezTo>
                    <a:pt x="18326" y="5859"/>
                    <a:pt x="18317" y="5859"/>
                    <a:pt x="18313" y="5863"/>
                  </a:cubicBezTo>
                  <a:cubicBezTo>
                    <a:pt x="18291" y="5872"/>
                    <a:pt x="18264" y="5885"/>
                    <a:pt x="18237" y="5894"/>
                  </a:cubicBezTo>
                  <a:cubicBezTo>
                    <a:pt x="18233" y="5898"/>
                    <a:pt x="18224" y="5898"/>
                    <a:pt x="18219" y="5902"/>
                  </a:cubicBezTo>
                  <a:cubicBezTo>
                    <a:pt x="16982" y="6445"/>
                    <a:pt x="15659" y="6963"/>
                    <a:pt x="14092" y="6977"/>
                  </a:cubicBezTo>
                  <a:cubicBezTo>
                    <a:pt x="14069" y="6982"/>
                    <a:pt x="14048" y="6982"/>
                    <a:pt x="14026" y="6982"/>
                  </a:cubicBezTo>
                  <a:lnTo>
                    <a:pt x="13985" y="6982"/>
                  </a:lnTo>
                  <a:cubicBezTo>
                    <a:pt x="11971" y="6968"/>
                    <a:pt x="9548" y="6116"/>
                    <a:pt x="6356" y="3413"/>
                  </a:cubicBezTo>
                  <a:lnTo>
                    <a:pt x="6347" y="3404"/>
                  </a:lnTo>
                  <a:cubicBezTo>
                    <a:pt x="6342" y="3399"/>
                    <a:pt x="6338" y="3399"/>
                    <a:pt x="6338" y="3395"/>
                  </a:cubicBezTo>
                  <a:cubicBezTo>
                    <a:pt x="6334" y="3395"/>
                    <a:pt x="6330" y="3391"/>
                    <a:pt x="6330" y="3391"/>
                  </a:cubicBezTo>
                  <a:cubicBezTo>
                    <a:pt x="6325" y="3386"/>
                    <a:pt x="6320" y="3386"/>
                    <a:pt x="6320" y="3382"/>
                  </a:cubicBezTo>
                  <a:cubicBezTo>
                    <a:pt x="6316" y="3377"/>
                    <a:pt x="6316" y="3377"/>
                    <a:pt x="6311" y="3377"/>
                  </a:cubicBezTo>
                  <a:lnTo>
                    <a:pt x="6311" y="3373"/>
                  </a:lnTo>
                  <a:cubicBezTo>
                    <a:pt x="6307" y="3373"/>
                    <a:pt x="6307" y="3368"/>
                    <a:pt x="6303" y="3368"/>
                  </a:cubicBezTo>
                  <a:cubicBezTo>
                    <a:pt x="6299" y="3364"/>
                    <a:pt x="6299" y="3364"/>
                    <a:pt x="6293" y="3360"/>
                  </a:cubicBezTo>
                  <a:cubicBezTo>
                    <a:pt x="6289" y="3356"/>
                    <a:pt x="6285" y="3350"/>
                    <a:pt x="6276" y="3346"/>
                  </a:cubicBezTo>
                  <a:cubicBezTo>
                    <a:pt x="6254" y="3329"/>
                    <a:pt x="6232" y="3307"/>
                    <a:pt x="6209" y="3288"/>
                  </a:cubicBezTo>
                  <a:cubicBezTo>
                    <a:pt x="6205" y="3284"/>
                    <a:pt x="6205" y="3284"/>
                    <a:pt x="6201" y="3280"/>
                  </a:cubicBezTo>
                  <a:cubicBezTo>
                    <a:pt x="6170" y="3253"/>
                    <a:pt x="6139" y="3231"/>
                    <a:pt x="6107" y="3204"/>
                  </a:cubicBezTo>
                  <a:cubicBezTo>
                    <a:pt x="6094" y="3196"/>
                    <a:pt x="6086" y="3186"/>
                    <a:pt x="6072" y="3178"/>
                  </a:cubicBezTo>
                  <a:lnTo>
                    <a:pt x="6072" y="3173"/>
                  </a:lnTo>
                  <a:cubicBezTo>
                    <a:pt x="6063" y="3164"/>
                    <a:pt x="6049" y="3155"/>
                    <a:pt x="6041" y="3147"/>
                  </a:cubicBezTo>
                  <a:cubicBezTo>
                    <a:pt x="6032" y="3143"/>
                    <a:pt x="6027" y="3137"/>
                    <a:pt x="6023" y="3133"/>
                  </a:cubicBezTo>
                  <a:lnTo>
                    <a:pt x="6018" y="3133"/>
                  </a:lnTo>
                  <a:cubicBezTo>
                    <a:pt x="6018" y="3129"/>
                    <a:pt x="6018" y="3129"/>
                    <a:pt x="6014" y="3129"/>
                  </a:cubicBezTo>
                  <a:cubicBezTo>
                    <a:pt x="6014" y="3124"/>
                    <a:pt x="6014" y="3124"/>
                    <a:pt x="6010" y="3124"/>
                  </a:cubicBezTo>
                  <a:lnTo>
                    <a:pt x="6010" y="3120"/>
                  </a:lnTo>
                  <a:cubicBezTo>
                    <a:pt x="6006" y="3120"/>
                    <a:pt x="6006" y="3120"/>
                    <a:pt x="6000" y="3116"/>
                  </a:cubicBezTo>
                  <a:lnTo>
                    <a:pt x="5996" y="3111"/>
                  </a:lnTo>
                  <a:cubicBezTo>
                    <a:pt x="5992" y="3111"/>
                    <a:pt x="5992" y="3111"/>
                    <a:pt x="5992" y="3106"/>
                  </a:cubicBezTo>
                  <a:cubicBezTo>
                    <a:pt x="5992" y="3106"/>
                    <a:pt x="5988" y="3106"/>
                    <a:pt x="5988" y="3102"/>
                  </a:cubicBezTo>
                  <a:lnTo>
                    <a:pt x="5983" y="3102"/>
                  </a:lnTo>
                  <a:lnTo>
                    <a:pt x="5979" y="3098"/>
                  </a:lnTo>
                  <a:cubicBezTo>
                    <a:pt x="5974" y="3094"/>
                    <a:pt x="5974" y="3094"/>
                    <a:pt x="5969" y="3089"/>
                  </a:cubicBezTo>
                  <a:cubicBezTo>
                    <a:pt x="3458" y="1025"/>
                    <a:pt x="1558" y="13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 rot="10800000">
            <a:off x="-81812" y="228263"/>
            <a:ext cx="2145900" cy="164075"/>
            <a:chOff x="7042888" y="256838"/>
            <a:chExt cx="2145900" cy="164075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8115838" y="-652037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8677463" y="-254362"/>
              <a:ext cx="0" cy="10224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7702563" y="8288"/>
              <a:ext cx="0" cy="4971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" name="Google Shape;16;p2"/>
          <p:cNvSpPr/>
          <p:nvPr/>
        </p:nvSpPr>
        <p:spPr>
          <a:xfrm>
            <a:off x="7292175" y="-571825"/>
            <a:ext cx="2145889" cy="2069613"/>
          </a:xfrm>
          <a:custGeom>
            <a:avLst/>
            <a:gdLst/>
            <a:ahLst/>
            <a:cxnLst/>
            <a:rect l="l" t="t" r="r" b="b"/>
            <a:pathLst>
              <a:path w="32269" h="31122" extrusionOk="0">
                <a:moveTo>
                  <a:pt x="26365" y="1"/>
                </a:moveTo>
                <a:cubicBezTo>
                  <a:pt x="24936" y="1"/>
                  <a:pt x="23533" y="524"/>
                  <a:pt x="22530" y="2090"/>
                </a:cubicBezTo>
                <a:cubicBezTo>
                  <a:pt x="21612" y="3524"/>
                  <a:pt x="20436" y="3946"/>
                  <a:pt x="19113" y="3946"/>
                </a:cubicBezTo>
                <a:cubicBezTo>
                  <a:pt x="18146" y="3946"/>
                  <a:pt x="17097" y="3719"/>
                  <a:pt x="16019" y="3493"/>
                </a:cubicBezTo>
                <a:cubicBezTo>
                  <a:pt x="14936" y="3266"/>
                  <a:pt x="13822" y="3036"/>
                  <a:pt x="12713" y="3036"/>
                </a:cubicBezTo>
                <a:cubicBezTo>
                  <a:pt x="11421" y="3036"/>
                  <a:pt x="10138" y="3346"/>
                  <a:pt x="8940" y="4336"/>
                </a:cubicBezTo>
                <a:cubicBezTo>
                  <a:pt x="4293" y="8162"/>
                  <a:pt x="13232" y="9215"/>
                  <a:pt x="6615" y="15086"/>
                </a:cubicBezTo>
                <a:cubicBezTo>
                  <a:pt x="1" y="20959"/>
                  <a:pt x="8852" y="20758"/>
                  <a:pt x="10014" y="25773"/>
                </a:cubicBezTo>
                <a:cubicBezTo>
                  <a:pt x="10587" y="28241"/>
                  <a:pt x="13698" y="28534"/>
                  <a:pt x="16921" y="28534"/>
                </a:cubicBezTo>
                <a:cubicBezTo>
                  <a:pt x="17421" y="28534"/>
                  <a:pt x="17923" y="28530"/>
                  <a:pt x="18416" y="28522"/>
                </a:cubicBezTo>
                <a:cubicBezTo>
                  <a:pt x="18913" y="28512"/>
                  <a:pt x="19401" y="28508"/>
                  <a:pt x="19877" y="28508"/>
                </a:cubicBezTo>
                <a:cubicBezTo>
                  <a:pt x="22077" y="28508"/>
                  <a:pt x="23951" y="28659"/>
                  <a:pt x="24585" y="29667"/>
                </a:cubicBezTo>
                <a:cubicBezTo>
                  <a:pt x="25264" y="30740"/>
                  <a:pt x="26507" y="31095"/>
                  <a:pt x="27794" y="31122"/>
                </a:cubicBezTo>
                <a:lnTo>
                  <a:pt x="27905" y="31122"/>
                </a:lnTo>
                <a:cubicBezTo>
                  <a:pt x="30218" y="31122"/>
                  <a:pt x="32100" y="29724"/>
                  <a:pt x="32108" y="28010"/>
                </a:cubicBezTo>
                <a:lnTo>
                  <a:pt x="32264" y="3680"/>
                </a:lnTo>
                <a:cubicBezTo>
                  <a:pt x="32268" y="2619"/>
                  <a:pt x="31553" y="1629"/>
                  <a:pt x="30351" y="1052"/>
                </a:cubicBezTo>
                <a:cubicBezTo>
                  <a:pt x="29241" y="519"/>
                  <a:pt x="27790" y="1"/>
                  <a:pt x="2636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 rot="-5400000">
            <a:off x="8038050" y="3777738"/>
            <a:ext cx="332000" cy="2145900"/>
            <a:chOff x="7857075" y="327863"/>
            <a:chExt cx="332000" cy="2145900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7857075" y="327863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8021150" y="1451238"/>
              <a:ext cx="0" cy="10224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8021150" y="738988"/>
              <a:ext cx="0" cy="4971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8189075" y="327863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" name="Google Shape;22;p2"/>
          <p:cNvGrpSpPr/>
          <p:nvPr/>
        </p:nvGrpSpPr>
        <p:grpSpPr>
          <a:xfrm>
            <a:off x="715100" y="4399100"/>
            <a:ext cx="847900" cy="209400"/>
            <a:chOff x="715100" y="4399100"/>
            <a:chExt cx="847900" cy="209400"/>
          </a:xfrm>
        </p:grpSpPr>
        <p:sp>
          <p:nvSpPr>
            <p:cNvPr id="23" name="Google Shape;23;p2"/>
            <p:cNvSpPr/>
            <p:nvPr/>
          </p:nvSpPr>
          <p:spPr>
            <a:xfrm>
              <a:off x="715100" y="4399100"/>
              <a:ext cx="209400" cy="2094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034350" y="4399100"/>
              <a:ext cx="209400" cy="2094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53600" y="4399100"/>
              <a:ext cx="209400" cy="2094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1232675" y="1092988"/>
            <a:ext cx="4857000" cy="24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800"/>
              <a:buNone/>
              <a:defRPr sz="48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1232675" y="3641000"/>
            <a:ext cx="4857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6381749" y="455703"/>
            <a:ext cx="1625567" cy="664801"/>
          </a:xfrm>
          <a:custGeom>
            <a:avLst/>
            <a:gdLst/>
            <a:ahLst/>
            <a:cxnLst/>
            <a:rect l="l" t="t" r="r" b="b"/>
            <a:pathLst>
              <a:path w="25721" h="10519" extrusionOk="0">
                <a:moveTo>
                  <a:pt x="11975" y="0"/>
                </a:moveTo>
                <a:cubicBezTo>
                  <a:pt x="9285" y="0"/>
                  <a:pt x="7101" y="2184"/>
                  <a:pt x="7101" y="4878"/>
                </a:cubicBezTo>
                <a:cubicBezTo>
                  <a:pt x="7101" y="5019"/>
                  <a:pt x="7111" y="5162"/>
                  <a:pt x="7124" y="5304"/>
                </a:cubicBezTo>
                <a:cubicBezTo>
                  <a:pt x="6622" y="5162"/>
                  <a:pt x="6099" y="5082"/>
                  <a:pt x="5553" y="5082"/>
                </a:cubicBezTo>
                <a:cubicBezTo>
                  <a:pt x="3591" y="5082"/>
                  <a:pt x="1860" y="6080"/>
                  <a:pt x="839" y="7594"/>
                </a:cubicBezTo>
                <a:cubicBezTo>
                  <a:pt x="1" y="8841"/>
                  <a:pt x="923" y="10519"/>
                  <a:pt x="2428" y="10519"/>
                </a:cubicBezTo>
                <a:lnTo>
                  <a:pt x="23155" y="10519"/>
                </a:lnTo>
                <a:cubicBezTo>
                  <a:pt x="25592" y="10519"/>
                  <a:pt x="25720" y="6893"/>
                  <a:pt x="23288" y="6737"/>
                </a:cubicBezTo>
                <a:cubicBezTo>
                  <a:pt x="23266" y="6737"/>
                  <a:pt x="23244" y="6737"/>
                  <a:pt x="23222" y="6733"/>
                </a:cubicBezTo>
                <a:lnTo>
                  <a:pt x="23222" y="6688"/>
                </a:lnTo>
                <a:cubicBezTo>
                  <a:pt x="23222" y="4097"/>
                  <a:pt x="21119" y="1997"/>
                  <a:pt x="18526" y="1997"/>
                </a:cubicBezTo>
                <a:cubicBezTo>
                  <a:pt x="17710" y="1997"/>
                  <a:pt x="16942" y="2206"/>
                  <a:pt x="16272" y="2569"/>
                </a:cubicBezTo>
                <a:cubicBezTo>
                  <a:pt x="15451" y="1043"/>
                  <a:pt x="13835" y="0"/>
                  <a:pt x="119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3390531" y="4220080"/>
            <a:ext cx="1493795" cy="610954"/>
          </a:xfrm>
          <a:custGeom>
            <a:avLst/>
            <a:gdLst/>
            <a:ahLst/>
            <a:cxnLst/>
            <a:rect l="l" t="t" r="r" b="b"/>
            <a:pathLst>
              <a:path w="23636" h="9667" extrusionOk="0">
                <a:moveTo>
                  <a:pt x="12627" y="0"/>
                </a:moveTo>
                <a:cubicBezTo>
                  <a:pt x="10923" y="0"/>
                  <a:pt x="9436" y="959"/>
                  <a:pt x="8682" y="2361"/>
                </a:cubicBezTo>
                <a:cubicBezTo>
                  <a:pt x="8065" y="2024"/>
                  <a:pt x="7359" y="1833"/>
                  <a:pt x="6609" y="1833"/>
                </a:cubicBezTo>
                <a:cubicBezTo>
                  <a:pt x="4226" y="1833"/>
                  <a:pt x="2295" y="3763"/>
                  <a:pt x="2295" y="6147"/>
                </a:cubicBezTo>
                <a:lnTo>
                  <a:pt x="2295" y="6187"/>
                </a:lnTo>
                <a:cubicBezTo>
                  <a:pt x="2278" y="6187"/>
                  <a:pt x="2255" y="6191"/>
                  <a:pt x="2233" y="6191"/>
                </a:cubicBezTo>
                <a:cubicBezTo>
                  <a:pt x="0" y="6334"/>
                  <a:pt x="115" y="9667"/>
                  <a:pt x="2358" y="9667"/>
                </a:cubicBezTo>
                <a:lnTo>
                  <a:pt x="21407" y="9667"/>
                </a:lnTo>
                <a:cubicBezTo>
                  <a:pt x="22787" y="9667"/>
                  <a:pt x="23635" y="8122"/>
                  <a:pt x="22863" y="6977"/>
                </a:cubicBezTo>
                <a:cubicBezTo>
                  <a:pt x="21926" y="5588"/>
                  <a:pt x="20337" y="4669"/>
                  <a:pt x="18531" y="4669"/>
                </a:cubicBezTo>
                <a:cubicBezTo>
                  <a:pt x="18033" y="4669"/>
                  <a:pt x="17550" y="4740"/>
                  <a:pt x="17089" y="4873"/>
                </a:cubicBezTo>
                <a:cubicBezTo>
                  <a:pt x="17101" y="4744"/>
                  <a:pt x="17106" y="4611"/>
                  <a:pt x="17106" y="4478"/>
                </a:cubicBezTo>
                <a:cubicBezTo>
                  <a:pt x="17106" y="2006"/>
                  <a:pt x="15104" y="0"/>
                  <a:pt x="126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4068700" y="2124475"/>
            <a:ext cx="3627600" cy="14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 hasCustomPrompt="1"/>
          </p:nvPr>
        </p:nvSpPr>
        <p:spPr>
          <a:xfrm>
            <a:off x="4068700" y="1240443"/>
            <a:ext cx="1219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4068700" y="3491500"/>
            <a:ext cx="43602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4" name="Google Shape;34;p3"/>
          <p:cNvGrpSpPr/>
          <p:nvPr/>
        </p:nvGrpSpPr>
        <p:grpSpPr>
          <a:xfrm>
            <a:off x="6931715" y="3962494"/>
            <a:ext cx="2994384" cy="1966891"/>
            <a:chOff x="3117650" y="1315850"/>
            <a:chExt cx="5628541" cy="3697164"/>
          </a:xfrm>
        </p:grpSpPr>
        <p:sp>
          <p:nvSpPr>
            <p:cNvPr id="35" name="Google Shape;35;p3"/>
            <p:cNvSpPr/>
            <p:nvPr/>
          </p:nvSpPr>
          <p:spPr>
            <a:xfrm>
              <a:off x="3117650" y="1315850"/>
              <a:ext cx="5628519" cy="3697164"/>
            </a:xfrm>
            <a:custGeom>
              <a:avLst/>
              <a:gdLst/>
              <a:ahLst/>
              <a:cxnLst/>
              <a:rect l="l" t="t" r="r" b="b"/>
              <a:pathLst>
                <a:path w="60145" h="39507" extrusionOk="0">
                  <a:moveTo>
                    <a:pt x="23263" y="1"/>
                  </a:moveTo>
                  <a:cubicBezTo>
                    <a:pt x="18569" y="1"/>
                    <a:pt x="16933" y="7003"/>
                    <a:pt x="10075" y="8203"/>
                  </a:cubicBezTo>
                  <a:cubicBezTo>
                    <a:pt x="715" y="9836"/>
                    <a:pt x="8104" y="26183"/>
                    <a:pt x="2805" y="28700"/>
                  </a:cubicBezTo>
                  <a:cubicBezTo>
                    <a:pt x="795" y="29653"/>
                    <a:pt x="133" y="31402"/>
                    <a:pt x="89" y="33209"/>
                  </a:cubicBezTo>
                  <a:cubicBezTo>
                    <a:pt x="0" y="36533"/>
                    <a:pt x="1056" y="39494"/>
                    <a:pt x="4314" y="39506"/>
                  </a:cubicBezTo>
                  <a:lnTo>
                    <a:pt x="53975" y="39506"/>
                  </a:lnTo>
                  <a:cubicBezTo>
                    <a:pt x="53985" y="39507"/>
                    <a:pt x="53994" y="39507"/>
                    <a:pt x="54003" y="39507"/>
                  </a:cubicBezTo>
                  <a:cubicBezTo>
                    <a:pt x="55947" y="39507"/>
                    <a:pt x="55165" y="38492"/>
                    <a:pt x="56239" y="36808"/>
                  </a:cubicBezTo>
                  <a:cubicBezTo>
                    <a:pt x="58222" y="33688"/>
                    <a:pt x="60144" y="28624"/>
                    <a:pt x="54295" y="25806"/>
                  </a:cubicBezTo>
                  <a:cubicBezTo>
                    <a:pt x="45427" y="21531"/>
                    <a:pt x="57251" y="13232"/>
                    <a:pt x="50104" y="6694"/>
                  </a:cubicBezTo>
                  <a:cubicBezTo>
                    <a:pt x="48493" y="5218"/>
                    <a:pt x="47144" y="4715"/>
                    <a:pt x="45895" y="4715"/>
                  </a:cubicBezTo>
                  <a:cubicBezTo>
                    <a:pt x="44566" y="4715"/>
                    <a:pt x="43349" y="5285"/>
                    <a:pt x="42049" y="5855"/>
                  </a:cubicBezTo>
                  <a:cubicBezTo>
                    <a:pt x="40751" y="6427"/>
                    <a:pt x="39370" y="6999"/>
                    <a:pt x="37708" y="6999"/>
                  </a:cubicBezTo>
                  <a:cubicBezTo>
                    <a:pt x="35683" y="6999"/>
                    <a:pt x="33243" y="6151"/>
                    <a:pt x="30030" y="3423"/>
                  </a:cubicBezTo>
                  <a:cubicBezTo>
                    <a:pt x="27098" y="934"/>
                    <a:pt x="24977" y="1"/>
                    <a:pt x="23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333985" y="1317628"/>
              <a:ext cx="3412205" cy="3695386"/>
            </a:xfrm>
            <a:custGeom>
              <a:avLst/>
              <a:gdLst/>
              <a:ahLst/>
              <a:cxnLst/>
              <a:rect l="l" t="t" r="r" b="b"/>
              <a:pathLst>
                <a:path w="36462" h="39488" extrusionOk="0">
                  <a:moveTo>
                    <a:pt x="0" y="0"/>
                  </a:moveTo>
                  <a:lnTo>
                    <a:pt x="0" y="0"/>
                  </a:lnTo>
                  <a:cubicBezTo>
                    <a:pt x="551" y="386"/>
                    <a:pt x="1074" y="896"/>
                    <a:pt x="1545" y="1571"/>
                  </a:cubicBezTo>
                  <a:cubicBezTo>
                    <a:pt x="5224" y="6830"/>
                    <a:pt x="7545" y="10780"/>
                    <a:pt x="14438" y="10780"/>
                  </a:cubicBezTo>
                  <a:cubicBezTo>
                    <a:pt x="15007" y="10780"/>
                    <a:pt x="15605" y="10753"/>
                    <a:pt x="16240" y="10696"/>
                  </a:cubicBezTo>
                  <a:cubicBezTo>
                    <a:pt x="16435" y="10679"/>
                    <a:pt x="16622" y="10669"/>
                    <a:pt x="16799" y="10669"/>
                  </a:cubicBezTo>
                  <a:cubicBezTo>
                    <a:pt x="23998" y="10669"/>
                    <a:pt x="12676" y="24832"/>
                    <a:pt x="19072" y="26510"/>
                  </a:cubicBezTo>
                  <a:cubicBezTo>
                    <a:pt x="23399" y="27642"/>
                    <a:pt x="22818" y="34454"/>
                    <a:pt x="19680" y="39444"/>
                  </a:cubicBezTo>
                  <a:lnTo>
                    <a:pt x="30292" y="39487"/>
                  </a:lnTo>
                  <a:lnTo>
                    <a:pt x="30319" y="39487"/>
                  </a:lnTo>
                  <a:cubicBezTo>
                    <a:pt x="32263" y="39487"/>
                    <a:pt x="31485" y="38476"/>
                    <a:pt x="32551" y="36794"/>
                  </a:cubicBezTo>
                  <a:lnTo>
                    <a:pt x="32556" y="36789"/>
                  </a:lnTo>
                  <a:cubicBezTo>
                    <a:pt x="34539" y="33669"/>
                    <a:pt x="36461" y="28605"/>
                    <a:pt x="30612" y="25787"/>
                  </a:cubicBezTo>
                  <a:cubicBezTo>
                    <a:pt x="27939" y="24500"/>
                    <a:pt x="27145" y="22844"/>
                    <a:pt x="27145" y="20985"/>
                  </a:cubicBezTo>
                  <a:cubicBezTo>
                    <a:pt x="27145" y="18263"/>
                    <a:pt x="28845" y="15094"/>
                    <a:pt x="28845" y="11984"/>
                  </a:cubicBezTo>
                  <a:cubicBezTo>
                    <a:pt x="28845" y="10163"/>
                    <a:pt x="28263" y="8357"/>
                    <a:pt x="26421" y="6675"/>
                  </a:cubicBezTo>
                  <a:cubicBezTo>
                    <a:pt x="26409" y="6662"/>
                    <a:pt x="26399" y="6648"/>
                    <a:pt x="26386" y="6640"/>
                  </a:cubicBezTo>
                  <a:cubicBezTo>
                    <a:pt x="24789" y="5193"/>
                    <a:pt x="23453" y="4696"/>
                    <a:pt x="22214" y="4696"/>
                  </a:cubicBezTo>
                  <a:cubicBezTo>
                    <a:pt x="20905" y="4696"/>
                    <a:pt x="19702" y="5251"/>
                    <a:pt x="18428" y="5810"/>
                  </a:cubicBezTo>
                  <a:cubicBezTo>
                    <a:pt x="18424" y="5814"/>
                    <a:pt x="18420" y="5814"/>
                    <a:pt x="18415" y="5818"/>
                  </a:cubicBezTo>
                  <a:lnTo>
                    <a:pt x="18410" y="5818"/>
                  </a:lnTo>
                  <a:cubicBezTo>
                    <a:pt x="18406" y="5818"/>
                    <a:pt x="18406" y="5823"/>
                    <a:pt x="18406" y="5823"/>
                  </a:cubicBezTo>
                  <a:cubicBezTo>
                    <a:pt x="18397" y="5823"/>
                    <a:pt x="18393" y="5827"/>
                    <a:pt x="18383" y="5832"/>
                  </a:cubicBezTo>
                  <a:cubicBezTo>
                    <a:pt x="18379" y="5832"/>
                    <a:pt x="18375" y="5836"/>
                    <a:pt x="18366" y="5836"/>
                  </a:cubicBezTo>
                  <a:cubicBezTo>
                    <a:pt x="18362" y="5841"/>
                    <a:pt x="18357" y="5845"/>
                    <a:pt x="18348" y="5845"/>
                  </a:cubicBezTo>
                  <a:cubicBezTo>
                    <a:pt x="18344" y="5849"/>
                    <a:pt x="18335" y="5849"/>
                    <a:pt x="18330" y="5853"/>
                  </a:cubicBezTo>
                  <a:cubicBezTo>
                    <a:pt x="18326" y="5859"/>
                    <a:pt x="18317" y="5859"/>
                    <a:pt x="18313" y="5863"/>
                  </a:cubicBezTo>
                  <a:cubicBezTo>
                    <a:pt x="18291" y="5872"/>
                    <a:pt x="18264" y="5885"/>
                    <a:pt x="18237" y="5894"/>
                  </a:cubicBezTo>
                  <a:cubicBezTo>
                    <a:pt x="18233" y="5898"/>
                    <a:pt x="18224" y="5898"/>
                    <a:pt x="18219" y="5902"/>
                  </a:cubicBezTo>
                  <a:cubicBezTo>
                    <a:pt x="16982" y="6445"/>
                    <a:pt x="15659" y="6963"/>
                    <a:pt x="14092" y="6977"/>
                  </a:cubicBezTo>
                  <a:cubicBezTo>
                    <a:pt x="14069" y="6982"/>
                    <a:pt x="14048" y="6982"/>
                    <a:pt x="14026" y="6982"/>
                  </a:cubicBezTo>
                  <a:lnTo>
                    <a:pt x="13985" y="6982"/>
                  </a:lnTo>
                  <a:cubicBezTo>
                    <a:pt x="11971" y="6968"/>
                    <a:pt x="9548" y="6116"/>
                    <a:pt x="6356" y="3413"/>
                  </a:cubicBezTo>
                  <a:lnTo>
                    <a:pt x="6347" y="3404"/>
                  </a:lnTo>
                  <a:cubicBezTo>
                    <a:pt x="6342" y="3399"/>
                    <a:pt x="6338" y="3399"/>
                    <a:pt x="6338" y="3395"/>
                  </a:cubicBezTo>
                  <a:cubicBezTo>
                    <a:pt x="6334" y="3395"/>
                    <a:pt x="6330" y="3391"/>
                    <a:pt x="6330" y="3391"/>
                  </a:cubicBezTo>
                  <a:cubicBezTo>
                    <a:pt x="6325" y="3386"/>
                    <a:pt x="6320" y="3386"/>
                    <a:pt x="6320" y="3382"/>
                  </a:cubicBezTo>
                  <a:cubicBezTo>
                    <a:pt x="6316" y="3377"/>
                    <a:pt x="6316" y="3377"/>
                    <a:pt x="6311" y="3377"/>
                  </a:cubicBezTo>
                  <a:lnTo>
                    <a:pt x="6311" y="3373"/>
                  </a:lnTo>
                  <a:cubicBezTo>
                    <a:pt x="6307" y="3373"/>
                    <a:pt x="6307" y="3368"/>
                    <a:pt x="6303" y="3368"/>
                  </a:cubicBezTo>
                  <a:cubicBezTo>
                    <a:pt x="6299" y="3364"/>
                    <a:pt x="6299" y="3364"/>
                    <a:pt x="6293" y="3360"/>
                  </a:cubicBezTo>
                  <a:cubicBezTo>
                    <a:pt x="6289" y="3356"/>
                    <a:pt x="6285" y="3350"/>
                    <a:pt x="6276" y="3346"/>
                  </a:cubicBezTo>
                  <a:cubicBezTo>
                    <a:pt x="6254" y="3329"/>
                    <a:pt x="6232" y="3307"/>
                    <a:pt x="6209" y="3288"/>
                  </a:cubicBezTo>
                  <a:cubicBezTo>
                    <a:pt x="6205" y="3284"/>
                    <a:pt x="6205" y="3284"/>
                    <a:pt x="6201" y="3280"/>
                  </a:cubicBezTo>
                  <a:cubicBezTo>
                    <a:pt x="6170" y="3253"/>
                    <a:pt x="6139" y="3231"/>
                    <a:pt x="6107" y="3204"/>
                  </a:cubicBezTo>
                  <a:cubicBezTo>
                    <a:pt x="6094" y="3196"/>
                    <a:pt x="6086" y="3186"/>
                    <a:pt x="6072" y="3178"/>
                  </a:cubicBezTo>
                  <a:lnTo>
                    <a:pt x="6072" y="3173"/>
                  </a:lnTo>
                  <a:cubicBezTo>
                    <a:pt x="6063" y="3164"/>
                    <a:pt x="6049" y="3155"/>
                    <a:pt x="6041" y="3147"/>
                  </a:cubicBezTo>
                  <a:cubicBezTo>
                    <a:pt x="6032" y="3143"/>
                    <a:pt x="6027" y="3137"/>
                    <a:pt x="6023" y="3133"/>
                  </a:cubicBezTo>
                  <a:lnTo>
                    <a:pt x="6018" y="3133"/>
                  </a:lnTo>
                  <a:cubicBezTo>
                    <a:pt x="6018" y="3129"/>
                    <a:pt x="6018" y="3129"/>
                    <a:pt x="6014" y="3129"/>
                  </a:cubicBezTo>
                  <a:cubicBezTo>
                    <a:pt x="6014" y="3124"/>
                    <a:pt x="6014" y="3124"/>
                    <a:pt x="6010" y="3124"/>
                  </a:cubicBezTo>
                  <a:lnTo>
                    <a:pt x="6010" y="3120"/>
                  </a:lnTo>
                  <a:cubicBezTo>
                    <a:pt x="6006" y="3120"/>
                    <a:pt x="6006" y="3120"/>
                    <a:pt x="6000" y="3116"/>
                  </a:cubicBezTo>
                  <a:lnTo>
                    <a:pt x="5996" y="3111"/>
                  </a:lnTo>
                  <a:cubicBezTo>
                    <a:pt x="5992" y="3111"/>
                    <a:pt x="5992" y="3111"/>
                    <a:pt x="5992" y="3106"/>
                  </a:cubicBezTo>
                  <a:cubicBezTo>
                    <a:pt x="5992" y="3106"/>
                    <a:pt x="5988" y="3106"/>
                    <a:pt x="5988" y="3102"/>
                  </a:cubicBezTo>
                  <a:lnTo>
                    <a:pt x="5983" y="3102"/>
                  </a:lnTo>
                  <a:lnTo>
                    <a:pt x="5979" y="3098"/>
                  </a:lnTo>
                  <a:cubicBezTo>
                    <a:pt x="5974" y="3094"/>
                    <a:pt x="5974" y="3094"/>
                    <a:pt x="5969" y="3089"/>
                  </a:cubicBezTo>
                  <a:cubicBezTo>
                    <a:pt x="3458" y="1025"/>
                    <a:pt x="1558" y="13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3"/>
          <p:cNvSpPr/>
          <p:nvPr/>
        </p:nvSpPr>
        <p:spPr>
          <a:xfrm flipH="1">
            <a:off x="-451650" y="-648025"/>
            <a:ext cx="2145889" cy="2069613"/>
          </a:xfrm>
          <a:custGeom>
            <a:avLst/>
            <a:gdLst/>
            <a:ahLst/>
            <a:cxnLst/>
            <a:rect l="l" t="t" r="r" b="b"/>
            <a:pathLst>
              <a:path w="32269" h="31122" extrusionOk="0">
                <a:moveTo>
                  <a:pt x="26365" y="1"/>
                </a:moveTo>
                <a:cubicBezTo>
                  <a:pt x="24936" y="1"/>
                  <a:pt x="23533" y="524"/>
                  <a:pt x="22530" y="2090"/>
                </a:cubicBezTo>
                <a:cubicBezTo>
                  <a:pt x="21612" y="3524"/>
                  <a:pt x="20436" y="3946"/>
                  <a:pt x="19113" y="3946"/>
                </a:cubicBezTo>
                <a:cubicBezTo>
                  <a:pt x="18146" y="3946"/>
                  <a:pt x="17097" y="3719"/>
                  <a:pt x="16019" y="3493"/>
                </a:cubicBezTo>
                <a:cubicBezTo>
                  <a:pt x="14936" y="3266"/>
                  <a:pt x="13822" y="3036"/>
                  <a:pt x="12713" y="3036"/>
                </a:cubicBezTo>
                <a:cubicBezTo>
                  <a:pt x="11421" y="3036"/>
                  <a:pt x="10138" y="3346"/>
                  <a:pt x="8940" y="4336"/>
                </a:cubicBezTo>
                <a:cubicBezTo>
                  <a:pt x="4293" y="8162"/>
                  <a:pt x="13232" y="9215"/>
                  <a:pt x="6615" y="15086"/>
                </a:cubicBezTo>
                <a:cubicBezTo>
                  <a:pt x="1" y="20959"/>
                  <a:pt x="8852" y="20758"/>
                  <a:pt x="10014" y="25773"/>
                </a:cubicBezTo>
                <a:cubicBezTo>
                  <a:pt x="10587" y="28241"/>
                  <a:pt x="13698" y="28534"/>
                  <a:pt x="16921" y="28534"/>
                </a:cubicBezTo>
                <a:cubicBezTo>
                  <a:pt x="17421" y="28534"/>
                  <a:pt x="17923" y="28530"/>
                  <a:pt x="18416" y="28522"/>
                </a:cubicBezTo>
                <a:cubicBezTo>
                  <a:pt x="18913" y="28512"/>
                  <a:pt x="19401" y="28508"/>
                  <a:pt x="19877" y="28508"/>
                </a:cubicBezTo>
                <a:cubicBezTo>
                  <a:pt x="22077" y="28508"/>
                  <a:pt x="23951" y="28659"/>
                  <a:pt x="24585" y="29667"/>
                </a:cubicBezTo>
                <a:cubicBezTo>
                  <a:pt x="25264" y="30740"/>
                  <a:pt x="26507" y="31095"/>
                  <a:pt x="27794" y="31122"/>
                </a:cubicBezTo>
                <a:lnTo>
                  <a:pt x="27905" y="31122"/>
                </a:lnTo>
                <a:cubicBezTo>
                  <a:pt x="30218" y="31122"/>
                  <a:pt x="32100" y="29724"/>
                  <a:pt x="32108" y="28010"/>
                </a:cubicBezTo>
                <a:lnTo>
                  <a:pt x="32264" y="3680"/>
                </a:lnTo>
                <a:cubicBezTo>
                  <a:pt x="32268" y="2619"/>
                  <a:pt x="31553" y="1629"/>
                  <a:pt x="30351" y="1052"/>
                </a:cubicBezTo>
                <a:cubicBezTo>
                  <a:pt x="29241" y="519"/>
                  <a:pt x="27790" y="1"/>
                  <a:pt x="2636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38;p3"/>
          <p:cNvGrpSpPr/>
          <p:nvPr/>
        </p:nvGrpSpPr>
        <p:grpSpPr>
          <a:xfrm>
            <a:off x="-1526485" y="4095844"/>
            <a:ext cx="2994384" cy="1966891"/>
            <a:chOff x="3117650" y="1315850"/>
            <a:chExt cx="5628541" cy="3697164"/>
          </a:xfrm>
        </p:grpSpPr>
        <p:sp>
          <p:nvSpPr>
            <p:cNvPr id="39" name="Google Shape;39;p3"/>
            <p:cNvSpPr/>
            <p:nvPr/>
          </p:nvSpPr>
          <p:spPr>
            <a:xfrm>
              <a:off x="3117650" y="1315850"/>
              <a:ext cx="5628519" cy="3697164"/>
            </a:xfrm>
            <a:custGeom>
              <a:avLst/>
              <a:gdLst/>
              <a:ahLst/>
              <a:cxnLst/>
              <a:rect l="l" t="t" r="r" b="b"/>
              <a:pathLst>
                <a:path w="60145" h="39507" extrusionOk="0">
                  <a:moveTo>
                    <a:pt x="23263" y="1"/>
                  </a:moveTo>
                  <a:cubicBezTo>
                    <a:pt x="18569" y="1"/>
                    <a:pt x="16933" y="7003"/>
                    <a:pt x="10075" y="8203"/>
                  </a:cubicBezTo>
                  <a:cubicBezTo>
                    <a:pt x="715" y="9836"/>
                    <a:pt x="8104" y="26183"/>
                    <a:pt x="2805" y="28700"/>
                  </a:cubicBezTo>
                  <a:cubicBezTo>
                    <a:pt x="795" y="29653"/>
                    <a:pt x="133" y="31402"/>
                    <a:pt x="89" y="33209"/>
                  </a:cubicBezTo>
                  <a:cubicBezTo>
                    <a:pt x="0" y="36533"/>
                    <a:pt x="1056" y="39494"/>
                    <a:pt x="4314" y="39506"/>
                  </a:cubicBezTo>
                  <a:lnTo>
                    <a:pt x="53975" y="39506"/>
                  </a:lnTo>
                  <a:cubicBezTo>
                    <a:pt x="53985" y="39507"/>
                    <a:pt x="53994" y="39507"/>
                    <a:pt x="54003" y="39507"/>
                  </a:cubicBezTo>
                  <a:cubicBezTo>
                    <a:pt x="55947" y="39507"/>
                    <a:pt x="55165" y="38492"/>
                    <a:pt x="56239" y="36808"/>
                  </a:cubicBezTo>
                  <a:cubicBezTo>
                    <a:pt x="58222" y="33688"/>
                    <a:pt x="60144" y="28624"/>
                    <a:pt x="54295" y="25806"/>
                  </a:cubicBezTo>
                  <a:cubicBezTo>
                    <a:pt x="45427" y="21531"/>
                    <a:pt x="57251" y="13232"/>
                    <a:pt x="50104" y="6694"/>
                  </a:cubicBezTo>
                  <a:cubicBezTo>
                    <a:pt x="48493" y="5218"/>
                    <a:pt x="47144" y="4715"/>
                    <a:pt x="45895" y="4715"/>
                  </a:cubicBezTo>
                  <a:cubicBezTo>
                    <a:pt x="44566" y="4715"/>
                    <a:pt x="43349" y="5285"/>
                    <a:pt x="42049" y="5855"/>
                  </a:cubicBezTo>
                  <a:cubicBezTo>
                    <a:pt x="40751" y="6427"/>
                    <a:pt x="39370" y="6999"/>
                    <a:pt x="37708" y="6999"/>
                  </a:cubicBezTo>
                  <a:cubicBezTo>
                    <a:pt x="35683" y="6999"/>
                    <a:pt x="33243" y="6151"/>
                    <a:pt x="30030" y="3423"/>
                  </a:cubicBezTo>
                  <a:cubicBezTo>
                    <a:pt x="27098" y="934"/>
                    <a:pt x="24977" y="1"/>
                    <a:pt x="23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5333985" y="1317628"/>
              <a:ext cx="3412205" cy="3695386"/>
            </a:xfrm>
            <a:custGeom>
              <a:avLst/>
              <a:gdLst/>
              <a:ahLst/>
              <a:cxnLst/>
              <a:rect l="l" t="t" r="r" b="b"/>
              <a:pathLst>
                <a:path w="36462" h="39488" extrusionOk="0">
                  <a:moveTo>
                    <a:pt x="0" y="0"/>
                  </a:moveTo>
                  <a:lnTo>
                    <a:pt x="0" y="0"/>
                  </a:lnTo>
                  <a:cubicBezTo>
                    <a:pt x="551" y="386"/>
                    <a:pt x="1074" y="896"/>
                    <a:pt x="1545" y="1571"/>
                  </a:cubicBezTo>
                  <a:cubicBezTo>
                    <a:pt x="5224" y="6830"/>
                    <a:pt x="7545" y="10780"/>
                    <a:pt x="14438" y="10780"/>
                  </a:cubicBezTo>
                  <a:cubicBezTo>
                    <a:pt x="15007" y="10780"/>
                    <a:pt x="15605" y="10753"/>
                    <a:pt x="16240" y="10696"/>
                  </a:cubicBezTo>
                  <a:cubicBezTo>
                    <a:pt x="16435" y="10679"/>
                    <a:pt x="16622" y="10669"/>
                    <a:pt x="16799" y="10669"/>
                  </a:cubicBezTo>
                  <a:cubicBezTo>
                    <a:pt x="23998" y="10669"/>
                    <a:pt x="12676" y="24832"/>
                    <a:pt x="19072" y="26510"/>
                  </a:cubicBezTo>
                  <a:cubicBezTo>
                    <a:pt x="23399" y="27642"/>
                    <a:pt x="22818" y="34454"/>
                    <a:pt x="19680" y="39444"/>
                  </a:cubicBezTo>
                  <a:lnTo>
                    <a:pt x="30292" y="39487"/>
                  </a:lnTo>
                  <a:lnTo>
                    <a:pt x="30319" y="39487"/>
                  </a:lnTo>
                  <a:cubicBezTo>
                    <a:pt x="32263" y="39487"/>
                    <a:pt x="31485" y="38476"/>
                    <a:pt x="32551" y="36794"/>
                  </a:cubicBezTo>
                  <a:lnTo>
                    <a:pt x="32556" y="36789"/>
                  </a:lnTo>
                  <a:cubicBezTo>
                    <a:pt x="34539" y="33669"/>
                    <a:pt x="36461" y="28605"/>
                    <a:pt x="30612" y="25787"/>
                  </a:cubicBezTo>
                  <a:cubicBezTo>
                    <a:pt x="27939" y="24500"/>
                    <a:pt x="27145" y="22844"/>
                    <a:pt x="27145" y="20985"/>
                  </a:cubicBezTo>
                  <a:cubicBezTo>
                    <a:pt x="27145" y="18263"/>
                    <a:pt x="28845" y="15094"/>
                    <a:pt x="28845" y="11984"/>
                  </a:cubicBezTo>
                  <a:cubicBezTo>
                    <a:pt x="28845" y="10163"/>
                    <a:pt x="28263" y="8357"/>
                    <a:pt x="26421" y="6675"/>
                  </a:cubicBezTo>
                  <a:cubicBezTo>
                    <a:pt x="26409" y="6662"/>
                    <a:pt x="26399" y="6648"/>
                    <a:pt x="26386" y="6640"/>
                  </a:cubicBezTo>
                  <a:cubicBezTo>
                    <a:pt x="24789" y="5193"/>
                    <a:pt x="23453" y="4696"/>
                    <a:pt x="22214" y="4696"/>
                  </a:cubicBezTo>
                  <a:cubicBezTo>
                    <a:pt x="20905" y="4696"/>
                    <a:pt x="19702" y="5251"/>
                    <a:pt x="18428" y="5810"/>
                  </a:cubicBezTo>
                  <a:cubicBezTo>
                    <a:pt x="18424" y="5814"/>
                    <a:pt x="18420" y="5814"/>
                    <a:pt x="18415" y="5818"/>
                  </a:cubicBezTo>
                  <a:lnTo>
                    <a:pt x="18410" y="5818"/>
                  </a:lnTo>
                  <a:cubicBezTo>
                    <a:pt x="18406" y="5818"/>
                    <a:pt x="18406" y="5823"/>
                    <a:pt x="18406" y="5823"/>
                  </a:cubicBezTo>
                  <a:cubicBezTo>
                    <a:pt x="18397" y="5823"/>
                    <a:pt x="18393" y="5827"/>
                    <a:pt x="18383" y="5832"/>
                  </a:cubicBezTo>
                  <a:cubicBezTo>
                    <a:pt x="18379" y="5832"/>
                    <a:pt x="18375" y="5836"/>
                    <a:pt x="18366" y="5836"/>
                  </a:cubicBezTo>
                  <a:cubicBezTo>
                    <a:pt x="18362" y="5841"/>
                    <a:pt x="18357" y="5845"/>
                    <a:pt x="18348" y="5845"/>
                  </a:cubicBezTo>
                  <a:cubicBezTo>
                    <a:pt x="18344" y="5849"/>
                    <a:pt x="18335" y="5849"/>
                    <a:pt x="18330" y="5853"/>
                  </a:cubicBezTo>
                  <a:cubicBezTo>
                    <a:pt x="18326" y="5859"/>
                    <a:pt x="18317" y="5859"/>
                    <a:pt x="18313" y="5863"/>
                  </a:cubicBezTo>
                  <a:cubicBezTo>
                    <a:pt x="18291" y="5872"/>
                    <a:pt x="18264" y="5885"/>
                    <a:pt x="18237" y="5894"/>
                  </a:cubicBezTo>
                  <a:cubicBezTo>
                    <a:pt x="18233" y="5898"/>
                    <a:pt x="18224" y="5898"/>
                    <a:pt x="18219" y="5902"/>
                  </a:cubicBezTo>
                  <a:cubicBezTo>
                    <a:pt x="16982" y="6445"/>
                    <a:pt x="15659" y="6963"/>
                    <a:pt x="14092" y="6977"/>
                  </a:cubicBezTo>
                  <a:cubicBezTo>
                    <a:pt x="14069" y="6982"/>
                    <a:pt x="14048" y="6982"/>
                    <a:pt x="14026" y="6982"/>
                  </a:cubicBezTo>
                  <a:lnTo>
                    <a:pt x="13985" y="6982"/>
                  </a:lnTo>
                  <a:cubicBezTo>
                    <a:pt x="11971" y="6968"/>
                    <a:pt x="9548" y="6116"/>
                    <a:pt x="6356" y="3413"/>
                  </a:cubicBezTo>
                  <a:lnTo>
                    <a:pt x="6347" y="3404"/>
                  </a:lnTo>
                  <a:cubicBezTo>
                    <a:pt x="6342" y="3399"/>
                    <a:pt x="6338" y="3399"/>
                    <a:pt x="6338" y="3395"/>
                  </a:cubicBezTo>
                  <a:cubicBezTo>
                    <a:pt x="6334" y="3395"/>
                    <a:pt x="6330" y="3391"/>
                    <a:pt x="6330" y="3391"/>
                  </a:cubicBezTo>
                  <a:cubicBezTo>
                    <a:pt x="6325" y="3386"/>
                    <a:pt x="6320" y="3386"/>
                    <a:pt x="6320" y="3382"/>
                  </a:cubicBezTo>
                  <a:cubicBezTo>
                    <a:pt x="6316" y="3377"/>
                    <a:pt x="6316" y="3377"/>
                    <a:pt x="6311" y="3377"/>
                  </a:cubicBezTo>
                  <a:lnTo>
                    <a:pt x="6311" y="3373"/>
                  </a:lnTo>
                  <a:cubicBezTo>
                    <a:pt x="6307" y="3373"/>
                    <a:pt x="6307" y="3368"/>
                    <a:pt x="6303" y="3368"/>
                  </a:cubicBezTo>
                  <a:cubicBezTo>
                    <a:pt x="6299" y="3364"/>
                    <a:pt x="6299" y="3364"/>
                    <a:pt x="6293" y="3360"/>
                  </a:cubicBezTo>
                  <a:cubicBezTo>
                    <a:pt x="6289" y="3356"/>
                    <a:pt x="6285" y="3350"/>
                    <a:pt x="6276" y="3346"/>
                  </a:cubicBezTo>
                  <a:cubicBezTo>
                    <a:pt x="6254" y="3329"/>
                    <a:pt x="6232" y="3307"/>
                    <a:pt x="6209" y="3288"/>
                  </a:cubicBezTo>
                  <a:cubicBezTo>
                    <a:pt x="6205" y="3284"/>
                    <a:pt x="6205" y="3284"/>
                    <a:pt x="6201" y="3280"/>
                  </a:cubicBezTo>
                  <a:cubicBezTo>
                    <a:pt x="6170" y="3253"/>
                    <a:pt x="6139" y="3231"/>
                    <a:pt x="6107" y="3204"/>
                  </a:cubicBezTo>
                  <a:cubicBezTo>
                    <a:pt x="6094" y="3196"/>
                    <a:pt x="6086" y="3186"/>
                    <a:pt x="6072" y="3178"/>
                  </a:cubicBezTo>
                  <a:lnTo>
                    <a:pt x="6072" y="3173"/>
                  </a:lnTo>
                  <a:cubicBezTo>
                    <a:pt x="6063" y="3164"/>
                    <a:pt x="6049" y="3155"/>
                    <a:pt x="6041" y="3147"/>
                  </a:cubicBezTo>
                  <a:cubicBezTo>
                    <a:pt x="6032" y="3143"/>
                    <a:pt x="6027" y="3137"/>
                    <a:pt x="6023" y="3133"/>
                  </a:cubicBezTo>
                  <a:lnTo>
                    <a:pt x="6018" y="3133"/>
                  </a:lnTo>
                  <a:cubicBezTo>
                    <a:pt x="6018" y="3129"/>
                    <a:pt x="6018" y="3129"/>
                    <a:pt x="6014" y="3129"/>
                  </a:cubicBezTo>
                  <a:cubicBezTo>
                    <a:pt x="6014" y="3124"/>
                    <a:pt x="6014" y="3124"/>
                    <a:pt x="6010" y="3124"/>
                  </a:cubicBezTo>
                  <a:lnTo>
                    <a:pt x="6010" y="3120"/>
                  </a:lnTo>
                  <a:cubicBezTo>
                    <a:pt x="6006" y="3120"/>
                    <a:pt x="6006" y="3120"/>
                    <a:pt x="6000" y="3116"/>
                  </a:cubicBezTo>
                  <a:lnTo>
                    <a:pt x="5996" y="3111"/>
                  </a:lnTo>
                  <a:cubicBezTo>
                    <a:pt x="5992" y="3111"/>
                    <a:pt x="5992" y="3111"/>
                    <a:pt x="5992" y="3106"/>
                  </a:cubicBezTo>
                  <a:cubicBezTo>
                    <a:pt x="5992" y="3106"/>
                    <a:pt x="5988" y="3106"/>
                    <a:pt x="5988" y="3102"/>
                  </a:cubicBezTo>
                  <a:lnTo>
                    <a:pt x="5983" y="3102"/>
                  </a:lnTo>
                  <a:lnTo>
                    <a:pt x="5979" y="3098"/>
                  </a:lnTo>
                  <a:cubicBezTo>
                    <a:pt x="5974" y="3094"/>
                    <a:pt x="5974" y="3094"/>
                    <a:pt x="5969" y="3089"/>
                  </a:cubicBezTo>
                  <a:cubicBezTo>
                    <a:pt x="3458" y="1025"/>
                    <a:pt x="1558" y="13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1;p3"/>
          <p:cNvGrpSpPr/>
          <p:nvPr/>
        </p:nvGrpSpPr>
        <p:grpSpPr>
          <a:xfrm rot="-5400000">
            <a:off x="7905050" y="-609612"/>
            <a:ext cx="332000" cy="2145900"/>
            <a:chOff x="7857075" y="327863"/>
            <a:chExt cx="332000" cy="2145900"/>
          </a:xfrm>
        </p:grpSpPr>
        <p:cxnSp>
          <p:nvCxnSpPr>
            <p:cNvPr id="42" name="Google Shape;42;p3"/>
            <p:cNvCxnSpPr/>
            <p:nvPr/>
          </p:nvCxnSpPr>
          <p:spPr>
            <a:xfrm>
              <a:off x="7857075" y="327863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3"/>
            <p:cNvCxnSpPr/>
            <p:nvPr/>
          </p:nvCxnSpPr>
          <p:spPr>
            <a:xfrm>
              <a:off x="8021150" y="1451238"/>
              <a:ext cx="0" cy="10224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3"/>
            <p:cNvCxnSpPr/>
            <p:nvPr/>
          </p:nvCxnSpPr>
          <p:spPr>
            <a:xfrm>
              <a:off x="8021150" y="738988"/>
              <a:ext cx="0" cy="4971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3"/>
            <p:cNvCxnSpPr/>
            <p:nvPr/>
          </p:nvCxnSpPr>
          <p:spPr>
            <a:xfrm>
              <a:off x="8189075" y="327863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" name="Google Shape;46;p3"/>
          <p:cNvGrpSpPr/>
          <p:nvPr/>
        </p:nvGrpSpPr>
        <p:grpSpPr>
          <a:xfrm>
            <a:off x="7900788" y="4323888"/>
            <a:ext cx="1159347" cy="569221"/>
            <a:chOff x="7793738" y="250388"/>
            <a:chExt cx="1159347" cy="569221"/>
          </a:xfrm>
        </p:grpSpPr>
        <p:sp>
          <p:nvSpPr>
            <p:cNvPr id="47" name="Google Shape;47;p3"/>
            <p:cNvSpPr/>
            <p:nvPr/>
          </p:nvSpPr>
          <p:spPr>
            <a:xfrm>
              <a:off x="7793738" y="250388"/>
              <a:ext cx="1159347" cy="224108"/>
            </a:xfrm>
            <a:custGeom>
              <a:avLst/>
              <a:gdLst/>
              <a:ahLst/>
              <a:cxnLst/>
              <a:rect l="l" t="t" r="r" b="b"/>
              <a:pathLst>
                <a:path w="16192" h="3130" extrusionOk="0">
                  <a:moveTo>
                    <a:pt x="511" y="0"/>
                  </a:moveTo>
                  <a:cubicBezTo>
                    <a:pt x="226" y="0"/>
                    <a:pt x="0" y="227"/>
                    <a:pt x="0" y="510"/>
                  </a:cubicBezTo>
                  <a:lnTo>
                    <a:pt x="0" y="2618"/>
                  </a:lnTo>
                  <a:cubicBezTo>
                    <a:pt x="0" y="2903"/>
                    <a:pt x="226" y="3130"/>
                    <a:pt x="511" y="3130"/>
                  </a:cubicBezTo>
                  <a:lnTo>
                    <a:pt x="15681" y="3130"/>
                  </a:lnTo>
                  <a:cubicBezTo>
                    <a:pt x="15960" y="3130"/>
                    <a:pt x="16192" y="2903"/>
                    <a:pt x="16192" y="2618"/>
                  </a:cubicBezTo>
                  <a:lnTo>
                    <a:pt x="16192" y="510"/>
                  </a:lnTo>
                  <a:cubicBezTo>
                    <a:pt x="16192" y="227"/>
                    <a:pt x="15960" y="0"/>
                    <a:pt x="15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7793738" y="573877"/>
              <a:ext cx="1159347" cy="74464"/>
            </a:xfrm>
            <a:custGeom>
              <a:avLst/>
              <a:gdLst/>
              <a:ahLst/>
              <a:cxnLst/>
              <a:rect l="l" t="t" r="r" b="b"/>
              <a:pathLst>
                <a:path w="16192" h="1040" extrusionOk="0">
                  <a:moveTo>
                    <a:pt x="511" y="1"/>
                  </a:moveTo>
                  <a:cubicBezTo>
                    <a:pt x="226" y="1"/>
                    <a:pt x="0" y="226"/>
                    <a:pt x="0" y="511"/>
                  </a:cubicBezTo>
                  <a:lnTo>
                    <a:pt x="0" y="529"/>
                  </a:lnTo>
                  <a:cubicBezTo>
                    <a:pt x="0" y="808"/>
                    <a:pt x="226" y="1039"/>
                    <a:pt x="511" y="1039"/>
                  </a:cubicBezTo>
                  <a:lnTo>
                    <a:pt x="15681" y="1039"/>
                  </a:lnTo>
                  <a:cubicBezTo>
                    <a:pt x="15960" y="1039"/>
                    <a:pt x="16192" y="808"/>
                    <a:pt x="16192" y="529"/>
                  </a:cubicBezTo>
                  <a:lnTo>
                    <a:pt x="16192" y="511"/>
                  </a:lnTo>
                  <a:cubicBezTo>
                    <a:pt x="16192" y="226"/>
                    <a:pt x="15960" y="1"/>
                    <a:pt x="156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7793738" y="745216"/>
              <a:ext cx="1159347" cy="74392"/>
            </a:xfrm>
            <a:custGeom>
              <a:avLst/>
              <a:gdLst/>
              <a:ahLst/>
              <a:cxnLst/>
              <a:rect l="l" t="t" r="r" b="b"/>
              <a:pathLst>
                <a:path w="16192" h="1039" extrusionOk="0">
                  <a:moveTo>
                    <a:pt x="511" y="0"/>
                  </a:moveTo>
                  <a:cubicBezTo>
                    <a:pt x="226" y="0"/>
                    <a:pt x="0" y="226"/>
                    <a:pt x="0" y="510"/>
                  </a:cubicBezTo>
                  <a:lnTo>
                    <a:pt x="0" y="527"/>
                  </a:lnTo>
                  <a:cubicBezTo>
                    <a:pt x="0" y="808"/>
                    <a:pt x="226" y="1039"/>
                    <a:pt x="511" y="1039"/>
                  </a:cubicBezTo>
                  <a:lnTo>
                    <a:pt x="15681" y="1039"/>
                  </a:lnTo>
                  <a:cubicBezTo>
                    <a:pt x="15960" y="1039"/>
                    <a:pt x="16192" y="808"/>
                    <a:pt x="16192" y="527"/>
                  </a:cubicBezTo>
                  <a:lnTo>
                    <a:pt x="16192" y="510"/>
                  </a:lnTo>
                  <a:cubicBezTo>
                    <a:pt x="16192" y="226"/>
                    <a:pt x="15960" y="0"/>
                    <a:pt x="15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3"/>
          <p:cNvGrpSpPr/>
          <p:nvPr/>
        </p:nvGrpSpPr>
        <p:grpSpPr>
          <a:xfrm>
            <a:off x="387025" y="4788400"/>
            <a:ext cx="2145900" cy="164075"/>
            <a:chOff x="7042888" y="256838"/>
            <a:chExt cx="2145900" cy="164075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115838" y="-652037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3"/>
            <p:cNvCxnSpPr/>
            <p:nvPr/>
          </p:nvCxnSpPr>
          <p:spPr>
            <a:xfrm rot="10800000">
              <a:off x="8677463" y="-254362"/>
              <a:ext cx="0" cy="10224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3"/>
            <p:cNvCxnSpPr/>
            <p:nvPr/>
          </p:nvCxnSpPr>
          <p:spPr>
            <a:xfrm rot="10800000">
              <a:off x="7702563" y="8288"/>
              <a:ext cx="0" cy="4971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" name="Google Shape;54;p3"/>
          <p:cNvGrpSpPr/>
          <p:nvPr/>
        </p:nvGrpSpPr>
        <p:grpSpPr>
          <a:xfrm>
            <a:off x="6009675" y="4777950"/>
            <a:ext cx="847900" cy="209400"/>
            <a:chOff x="715100" y="4399100"/>
            <a:chExt cx="847900" cy="209400"/>
          </a:xfrm>
        </p:grpSpPr>
        <p:sp>
          <p:nvSpPr>
            <p:cNvPr id="55" name="Google Shape;55;p3"/>
            <p:cNvSpPr/>
            <p:nvPr/>
          </p:nvSpPr>
          <p:spPr>
            <a:xfrm>
              <a:off x="715100" y="4399100"/>
              <a:ext cx="209400" cy="2094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034350" y="4399100"/>
              <a:ext cx="209400" cy="2094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353600" y="4399100"/>
              <a:ext cx="209400" cy="2094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3"/>
          <p:cNvSpPr/>
          <p:nvPr/>
        </p:nvSpPr>
        <p:spPr>
          <a:xfrm>
            <a:off x="485406" y="157880"/>
            <a:ext cx="1493795" cy="610954"/>
          </a:xfrm>
          <a:custGeom>
            <a:avLst/>
            <a:gdLst/>
            <a:ahLst/>
            <a:cxnLst/>
            <a:rect l="l" t="t" r="r" b="b"/>
            <a:pathLst>
              <a:path w="23636" h="9667" extrusionOk="0">
                <a:moveTo>
                  <a:pt x="12627" y="0"/>
                </a:moveTo>
                <a:cubicBezTo>
                  <a:pt x="10923" y="0"/>
                  <a:pt x="9436" y="959"/>
                  <a:pt x="8682" y="2361"/>
                </a:cubicBezTo>
                <a:cubicBezTo>
                  <a:pt x="8065" y="2024"/>
                  <a:pt x="7359" y="1833"/>
                  <a:pt x="6609" y="1833"/>
                </a:cubicBezTo>
                <a:cubicBezTo>
                  <a:pt x="4226" y="1833"/>
                  <a:pt x="2295" y="3763"/>
                  <a:pt x="2295" y="6147"/>
                </a:cubicBezTo>
                <a:lnTo>
                  <a:pt x="2295" y="6187"/>
                </a:lnTo>
                <a:cubicBezTo>
                  <a:pt x="2278" y="6187"/>
                  <a:pt x="2255" y="6191"/>
                  <a:pt x="2233" y="6191"/>
                </a:cubicBezTo>
                <a:cubicBezTo>
                  <a:pt x="0" y="6334"/>
                  <a:pt x="115" y="9667"/>
                  <a:pt x="2358" y="9667"/>
                </a:cubicBezTo>
                <a:lnTo>
                  <a:pt x="21407" y="9667"/>
                </a:lnTo>
                <a:cubicBezTo>
                  <a:pt x="22787" y="9667"/>
                  <a:pt x="23635" y="8122"/>
                  <a:pt x="22863" y="6977"/>
                </a:cubicBezTo>
                <a:cubicBezTo>
                  <a:pt x="21926" y="5588"/>
                  <a:pt x="20337" y="4669"/>
                  <a:pt x="18531" y="4669"/>
                </a:cubicBezTo>
                <a:cubicBezTo>
                  <a:pt x="18033" y="4669"/>
                  <a:pt x="17550" y="4740"/>
                  <a:pt x="17089" y="4873"/>
                </a:cubicBezTo>
                <a:cubicBezTo>
                  <a:pt x="17101" y="4744"/>
                  <a:pt x="17106" y="4611"/>
                  <a:pt x="17106" y="4478"/>
                </a:cubicBezTo>
                <a:cubicBezTo>
                  <a:pt x="17106" y="2006"/>
                  <a:pt x="15104" y="0"/>
                  <a:pt x="126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body" idx="1"/>
          </p:nvPr>
        </p:nvSpPr>
        <p:spPr>
          <a:xfrm>
            <a:off x="720000" y="1000075"/>
            <a:ext cx="7704000" cy="36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 sz="125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62" name="Google Shape;62;p4"/>
          <p:cNvGrpSpPr/>
          <p:nvPr/>
        </p:nvGrpSpPr>
        <p:grpSpPr>
          <a:xfrm>
            <a:off x="6979328" y="4608494"/>
            <a:ext cx="2994384" cy="1966891"/>
            <a:chOff x="3117650" y="1315850"/>
            <a:chExt cx="5628541" cy="3697164"/>
          </a:xfrm>
        </p:grpSpPr>
        <p:sp>
          <p:nvSpPr>
            <p:cNvPr id="63" name="Google Shape;63;p4"/>
            <p:cNvSpPr/>
            <p:nvPr/>
          </p:nvSpPr>
          <p:spPr>
            <a:xfrm>
              <a:off x="3117650" y="1315850"/>
              <a:ext cx="5628519" cy="3697164"/>
            </a:xfrm>
            <a:custGeom>
              <a:avLst/>
              <a:gdLst/>
              <a:ahLst/>
              <a:cxnLst/>
              <a:rect l="l" t="t" r="r" b="b"/>
              <a:pathLst>
                <a:path w="60145" h="39507" extrusionOk="0">
                  <a:moveTo>
                    <a:pt x="23263" y="1"/>
                  </a:moveTo>
                  <a:cubicBezTo>
                    <a:pt x="18569" y="1"/>
                    <a:pt x="16933" y="7003"/>
                    <a:pt x="10075" y="8203"/>
                  </a:cubicBezTo>
                  <a:cubicBezTo>
                    <a:pt x="715" y="9836"/>
                    <a:pt x="8104" y="26183"/>
                    <a:pt x="2805" y="28700"/>
                  </a:cubicBezTo>
                  <a:cubicBezTo>
                    <a:pt x="795" y="29653"/>
                    <a:pt x="133" y="31402"/>
                    <a:pt x="89" y="33209"/>
                  </a:cubicBezTo>
                  <a:cubicBezTo>
                    <a:pt x="0" y="36533"/>
                    <a:pt x="1056" y="39494"/>
                    <a:pt x="4314" y="39506"/>
                  </a:cubicBezTo>
                  <a:lnTo>
                    <a:pt x="53975" y="39506"/>
                  </a:lnTo>
                  <a:cubicBezTo>
                    <a:pt x="53985" y="39507"/>
                    <a:pt x="53994" y="39507"/>
                    <a:pt x="54003" y="39507"/>
                  </a:cubicBezTo>
                  <a:cubicBezTo>
                    <a:pt x="55947" y="39507"/>
                    <a:pt x="55165" y="38492"/>
                    <a:pt x="56239" y="36808"/>
                  </a:cubicBezTo>
                  <a:cubicBezTo>
                    <a:pt x="58222" y="33688"/>
                    <a:pt x="60144" y="28624"/>
                    <a:pt x="54295" y="25806"/>
                  </a:cubicBezTo>
                  <a:cubicBezTo>
                    <a:pt x="45427" y="21531"/>
                    <a:pt x="57251" y="13232"/>
                    <a:pt x="50104" y="6694"/>
                  </a:cubicBezTo>
                  <a:cubicBezTo>
                    <a:pt x="48493" y="5218"/>
                    <a:pt x="47144" y="4715"/>
                    <a:pt x="45895" y="4715"/>
                  </a:cubicBezTo>
                  <a:cubicBezTo>
                    <a:pt x="44566" y="4715"/>
                    <a:pt x="43349" y="5285"/>
                    <a:pt x="42049" y="5855"/>
                  </a:cubicBezTo>
                  <a:cubicBezTo>
                    <a:pt x="40751" y="6427"/>
                    <a:pt x="39370" y="6999"/>
                    <a:pt x="37708" y="6999"/>
                  </a:cubicBezTo>
                  <a:cubicBezTo>
                    <a:pt x="35683" y="6999"/>
                    <a:pt x="33243" y="6151"/>
                    <a:pt x="30030" y="3423"/>
                  </a:cubicBezTo>
                  <a:cubicBezTo>
                    <a:pt x="27098" y="934"/>
                    <a:pt x="24977" y="1"/>
                    <a:pt x="23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333985" y="1317628"/>
              <a:ext cx="3412205" cy="3695386"/>
            </a:xfrm>
            <a:custGeom>
              <a:avLst/>
              <a:gdLst/>
              <a:ahLst/>
              <a:cxnLst/>
              <a:rect l="l" t="t" r="r" b="b"/>
              <a:pathLst>
                <a:path w="36462" h="39488" extrusionOk="0">
                  <a:moveTo>
                    <a:pt x="0" y="0"/>
                  </a:moveTo>
                  <a:lnTo>
                    <a:pt x="0" y="0"/>
                  </a:lnTo>
                  <a:cubicBezTo>
                    <a:pt x="551" y="386"/>
                    <a:pt x="1074" y="896"/>
                    <a:pt x="1545" y="1571"/>
                  </a:cubicBezTo>
                  <a:cubicBezTo>
                    <a:pt x="5224" y="6830"/>
                    <a:pt x="7545" y="10780"/>
                    <a:pt x="14438" y="10780"/>
                  </a:cubicBezTo>
                  <a:cubicBezTo>
                    <a:pt x="15007" y="10780"/>
                    <a:pt x="15605" y="10753"/>
                    <a:pt x="16240" y="10696"/>
                  </a:cubicBezTo>
                  <a:cubicBezTo>
                    <a:pt x="16435" y="10679"/>
                    <a:pt x="16622" y="10669"/>
                    <a:pt x="16799" y="10669"/>
                  </a:cubicBezTo>
                  <a:cubicBezTo>
                    <a:pt x="23998" y="10669"/>
                    <a:pt x="12676" y="24832"/>
                    <a:pt x="19072" y="26510"/>
                  </a:cubicBezTo>
                  <a:cubicBezTo>
                    <a:pt x="23399" y="27642"/>
                    <a:pt x="22818" y="34454"/>
                    <a:pt x="19680" y="39444"/>
                  </a:cubicBezTo>
                  <a:lnTo>
                    <a:pt x="30292" y="39487"/>
                  </a:lnTo>
                  <a:lnTo>
                    <a:pt x="30319" y="39487"/>
                  </a:lnTo>
                  <a:cubicBezTo>
                    <a:pt x="32263" y="39487"/>
                    <a:pt x="31485" y="38476"/>
                    <a:pt x="32551" y="36794"/>
                  </a:cubicBezTo>
                  <a:lnTo>
                    <a:pt x="32556" y="36789"/>
                  </a:lnTo>
                  <a:cubicBezTo>
                    <a:pt x="34539" y="33669"/>
                    <a:pt x="36461" y="28605"/>
                    <a:pt x="30612" y="25787"/>
                  </a:cubicBezTo>
                  <a:cubicBezTo>
                    <a:pt x="27939" y="24500"/>
                    <a:pt x="27145" y="22844"/>
                    <a:pt x="27145" y="20985"/>
                  </a:cubicBezTo>
                  <a:cubicBezTo>
                    <a:pt x="27145" y="18263"/>
                    <a:pt x="28845" y="15094"/>
                    <a:pt x="28845" y="11984"/>
                  </a:cubicBezTo>
                  <a:cubicBezTo>
                    <a:pt x="28845" y="10163"/>
                    <a:pt x="28263" y="8357"/>
                    <a:pt x="26421" y="6675"/>
                  </a:cubicBezTo>
                  <a:cubicBezTo>
                    <a:pt x="26409" y="6662"/>
                    <a:pt x="26399" y="6648"/>
                    <a:pt x="26386" y="6640"/>
                  </a:cubicBezTo>
                  <a:cubicBezTo>
                    <a:pt x="24789" y="5193"/>
                    <a:pt x="23453" y="4696"/>
                    <a:pt x="22214" y="4696"/>
                  </a:cubicBezTo>
                  <a:cubicBezTo>
                    <a:pt x="20905" y="4696"/>
                    <a:pt x="19702" y="5251"/>
                    <a:pt x="18428" y="5810"/>
                  </a:cubicBezTo>
                  <a:cubicBezTo>
                    <a:pt x="18424" y="5814"/>
                    <a:pt x="18420" y="5814"/>
                    <a:pt x="18415" y="5818"/>
                  </a:cubicBezTo>
                  <a:lnTo>
                    <a:pt x="18410" y="5818"/>
                  </a:lnTo>
                  <a:cubicBezTo>
                    <a:pt x="18406" y="5818"/>
                    <a:pt x="18406" y="5823"/>
                    <a:pt x="18406" y="5823"/>
                  </a:cubicBezTo>
                  <a:cubicBezTo>
                    <a:pt x="18397" y="5823"/>
                    <a:pt x="18393" y="5827"/>
                    <a:pt x="18383" y="5832"/>
                  </a:cubicBezTo>
                  <a:cubicBezTo>
                    <a:pt x="18379" y="5832"/>
                    <a:pt x="18375" y="5836"/>
                    <a:pt x="18366" y="5836"/>
                  </a:cubicBezTo>
                  <a:cubicBezTo>
                    <a:pt x="18362" y="5841"/>
                    <a:pt x="18357" y="5845"/>
                    <a:pt x="18348" y="5845"/>
                  </a:cubicBezTo>
                  <a:cubicBezTo>
                    <a:pt x="18344" y="5849"/>
                    <a:pt x="18335" y="5849"/>
                    <a:pt x="18330" y="5853"/>
                  </a:cubicBezTo>
                  <a:cubicBezTo>
                    <a:pt x="18326" y="5859"/>
                    <a:pt x="18317" y="5859"/>
                    <a:pt x="18313" y="5863"/>
                  </a:cubicBezTo>
                  <a:cubicBezTo>
                    <a:pt x="18291" y="5872"/>
                    <a:pt x="18264" y="5885"/>
                    <a:pt x="18237" y="5894"/>
                  </a:cubicBezTo>
                  <a:cubicBezTo>
                    <a:pt x="18233" y="5898"/>
                    <a:pt x="18224" y="5898"/>
                    <a:pt x="18219" y="5902"/>
                  </a:cubicBezTo>
                  <a:cubicBezTo>
                    <a:pt x="16982" y="6445"/>
                    <a:pt x="15659" y="6963"/>
                    <a:pt x="14092" y="6977"/>
                  </a:cubicBezTo>
                  <a:cubicBezTo>
                    <a:pt x="14069" y="6982"/>
                    <a:pt x="14048" y="6982"/>
                    <a:pt x="14026" y="6982"/>
                  </a:cubicBezTo>
                  <a:lnTo>
                    <a:pt x="13985" y="6982"/>
                  </a:lnTo>
                  <a:cubicBezTo>
                    <a:pt x="11971" y="6968"/>
                    <a:pt x="9548" y="6116"/>
                    <a:pt x="6356" y="3413"/>
                  </a:cubicBezTo>
                  <a:lnTo>
                    <a:pt x="6347" y="3404"/>
                  </a:lnTo>
                  <a:cubicBezTo>
                    <a:pt x="6342" y="3399"/>
                    <a:pt x="6338" y="3399"/>
                    <a:pt x="6338" y="3395"/>
                  </a:cubicBezTo>
                  <a:cubicBezTo>
                    <a:pt x="6334" y="3395"/>
                    <a:pt x="6330" y="3391"/>
                    <a:pt x="6330" y="3391"/>
                  </a:cubicBezTo>
                  <a:cubicBezTo>
                    <a:pt x="6325" y="3386"/>
                    <a:pt x="6320" y="3386"/>
                    <a:pt x="6320" y="3382"/>
                  </a:cubicBezTo>
                  <a:cubicBezTo>
                    <a:pt x="6316" y="3377"/>
                    <a:pt x="6316" y="3377"/>
                    <a:pt x="6311" y="3377"/>
                  </a:cubicBezTo>
                  <a:lnTo>
                    <a:pt x="6311" y="3373"/>
                  </a:lnTo>
                  <a:cubicBezTo>
                    <a:pt x="6307" y="3373"/>
                    <a:pt x="6307" y="3368"/>
                    <a:pt x="6303" y="3368"/>
                  </a:cubicBezTo>
                  <a:cubicBezTo>
                    <a:pt x="6299" y="3364"/>
                    <a:pt x="6299" y="3364"/>
                    <a:pt x="6293" y="3360"/>
                  </a:cubicBezTo>
                  <a:cubicBezTo>
                    <a:pt x="6289" y="3356"/>
                    <a:pt x="6285" y="3350"/>
                    <a:pt x="6276" y="3346"/>
                  </a:cubicBezTo>
                  <a:cubicBezTo>
                    <a:pt x="6254" y="3329"/>
                    <a:pt x="6232" y="3307"/>
                    <a:pt x="6209" y="3288"/>
                  </a:cubicBezTo>
                  <a:cubicBezTo>
                    <a:pt x="6205" y="3284"/>
                    <a:pt x="6205" y="3284"/>
                    <a:pt x="6201" y="3280"/>
                  </a:cubicBezTo>
                  <a:cubicBezTo>
                    <a:pt x="6170" y="3253"/>
                    <a:pt x="6139" y="3231"/>
                    <a:pt x="6107" y="3204"/>
                  </a:cubicBezTo>
                  <a:cubicBezTo>
                    <a:pt x="6094" y="3196"/>
                    <a:pt x="6086" y="3186"/>
                    <a:pt x="6072" y="3178"/>
                  </a:cubicBezTo>
                  <a:lnTo>
                    <a:pt x="6072" y="3173"/>
                  </a:lnTo>
                  <a:cubicBezTo>
                    <a:pt x="6063" y="3164"/>
                    <a:pt x="6049" y="3155"/>
                    <a:pt x="6041" y="3147"/>
                  </a:cubicBezTo>
                  <a:cubicBezTo>
                    <a:pt x="6032" y="3143"/>
                    <a:pt x="6027" y="3137"/>
                    <a:pt x="6023" y="3133"/>
                  </a:cubicBezTo>
                  <a:lnTo>
                    <a:pt x="6018" y="3133"/>
                  </a:lnTo>
                  <a:cubicBezTo>
                    <a:pt x="6018" y="3129"/>
                    <a:pt x="6018" y="3129"/>
                    <a:pt x="6014" y="3129"/>
                  </a:cubicBezTo>
                  <a:cubicBezTo>
                    <a:pt x="6014" y="3124"/>
                    <a:pt x="6014" y="3124"/>
                    <a:pt x="6010" y="3124"/>
                  </a:cubicBezTo>
                  <a:lnTo>
                    <a:pt x="6010" y="3120"/>
                  </a:lnTo>
                  <a:cubicBezTo>
                    <a:pt x="6006" y="3120"/>
                    <a:pt x="6006" y="3120"/>
                    <a:pt x="6000" y="3116"/>
                  </a:cubicBezTo>
                  <a:lnTo>
                    <a:pt x="5996" y="3111"/>
                  </a:lnTo>
                  <a:cubicBezTo>
                    <a:pt x="5992" y="3111"/>
                    <a:pt x="5992" y="3111"/>
                    <a:pt x="5992" y="3106"/>
                  </a:cubicBezTo>
                  <a:cubicBezTo>
                    <a:pt x="5992" y="3106"/>
                    <a:pt x="5988" y="3106"/>
                    <a:pt x="5988" y="3102"/>
                  </a:cubicBezTo>
                  <a:lnTo>
                    <a:pt x="5983" y="3102"/>
                  </a:lnTo>
                  <a:lnTo>
                    <a:pt x="5979" y="3098"/>
                  </a:lnTo>
                  <a:cubicBezTo>
                    <a:pt x="5974" y="3094"/>
                    <a:pt x="5974" y="3094"/>
                    <a:pt x="5969" y="3089"/>
                  </a:cubicBezTo>
                  <a:cubicBezTo>
                    <a:pt x="3458" y="1025"/>
                    <a:pt x="1558" y="13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4"/>
          <p:cNvSpPr/>
          <p:nvPr/>
        </p:nvSpPr>
        <p:spPr>
          <a:xfrm rot="5400000" flipH="1">
            <a:off x="-1564687" y="-138750"/>
            <a:ext cx="2145889" cy="2069613"/>
          </a:xfrm>
          <a:custGeom>
            <a:avLst/>
            <a:gdLst/>
            <a:ahLst/>
            <a:cxnLst/>
            <a:rect l="l" t="t" r="r" b="b"/>
            <a:pathLst>
              <a:path w="32269" h="31122" extrusionOk="0">
                <a:moveTo>
                  <a:pt x="26365" y="1"/>
                </a:moveTo>
                <a:cubicBezTo>
                  <a:pt x="24936" y="1"/>
                  <a:pt x="23533" y="524"/>
                  <a:pt x="22530" y="2090"/>
                </a:cubicBezTo>
                <a:cubicBezTo>
                  <a:pt x="21612" y="3524"/>
                  <a:pt x="20436" y="3946"/>
                  <a:pt x="19113" y="3946"/>
                </a:cubicBezTo>
                <a:cubicBezTo>
                  <a:pt x="18146" y="3946"/>
                  <a:pt x="17097" y="3719"/>
                  <a:pt x="16019" y="3493"/>
                </a:cubicBezTo>
                <a:cubicBezTo>
                  <a:pt x="14936" y="3266"/>
                  <a:pt x="13822" y="3036"/>
                  <a:pt x="12713" y="3036"/>
                </a:cubicBezTo>
                <a:cubicBezTo>
                  <a:pt x="11421" y="3036"/>
                  <a:pt x="10138" y="3346"/>
                  <a:pt x="8940" y="4336"/>
                </a:cubicBezTo>
                <a:cubicBezTo>
                  <a:pt x="4293" y="8162"/>
                  <a:pt x="13232" y="9215"/>
                  <a:pt x="6615" y="15086"/>
                </a:cubicBezTo>
                <a:cubicBezTo>
                  <a:pt x="1" y="20959"/>
                  <a:pt x="8852" y="20758"/>
                  <a:pt x="10014" y="25773"/>
                </a:cubicBezTo>
                <a:cubicBezTo>
                  <a:pt x="10587" y="28241"/>
                  <a:pt x="13698" y="28534"/>
                  <a:pt x="16921" y="28534"/>
                </a:cubicBezTo>
                <a:cubicBezTo>
                  <a:pt x="17421" y="28534"/>
                  <a:pt x="17923" y="28530"/>
                  <a:pt x="18416" y="28522"/>
                </a:cubicBezTo>
                <a:cubicBezTo>
                  <a:pt x="18913" y="28512"/>
                  <a:pt x="19401" y="28508"/>
                  <a:pt x="19877" y="28508"/>
                </a:cubicBezTo>
                <a:cubicBezTo>
                  <a:pt x="22077" y="28508"/>
                  <a:pt x="23951" y="28659"/>
                  <a:pt x="24585" y="29667"/>
                </a:cubicBezTo>
                <a:cubicBezTo>
                  <a:pt x="25264" y="30740"/>
                  <a:pt x="26507" y="31095"/>
                  <a:pt x="27794" y="31122"/>
                </a:cubicBezTo>
                <a:lnTo>
                  <a:pt x="27905" y="31122"/>
                </a:lnTo>
                <a:cubicBezTo>
                  <a:pt x="30218" y="31122"/>
                  <a:pt x="32100" y="29724"/>
                  <a:pt x="32108" y="28010"/>
                </a:cubicBezTo>
                <a:lnTo>
                  <a:pt x="32264" y="3680"/>
                </a:lnTo>
                <a:cubicBezTo>
                  <a:pt x="32268" y="2619"/>
                  <a:pt x="31553" y="1629"/>
                  <a:pt x="30351" y="1052"/>
                </a:cubicBezTo>
                <a:cubicBezTo>
                  <a:pt x="29241" y="519"/>
                  <a:pt x="27790" y="1"/>
                  <a:pt x="2636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4"/>
          <p:cNvGrpSpPr/>
          <p:nvPr/>
        </p:nvGrpSpPr>
        <p:grpSpPr>
          <a:xfrm>
            <a:off x="8740488" y="1242388"/>
            <a:ext cx="1159347" cy="569221"/>
            <a:chOff x="7793738" y="250388"/>
            <a:chExt cx="1159347" cy="569221"/>
          </a:xfrm>
        </p:grpSpPr>
        <p:sp>
          <p:nvSpPr>
            <p:cNvPr id="67" name="Google Shape;67;p4"/>
            <p:cNvSpPr/>
            <p:nvPr/>
          </p:nvSpPr>
          <p:spPr>
            <a:xfrm>
              <a:off x="7793738" y="250388"/>
              <a:ext cx="1159347" cy="224108"/>
            </a:xfrm>
            <a:custGeom>
              <a:avLst/>
              <a:gdLst/>
              <a:ahLst/>
              <a:cxnLst/>
              <a:rect l="l" t="t" r="r" b="b"/>
              <a:pathLst>
                <a:path w="16192" h="3130" extrusionOk="0">
                  <a:moveTo>
                    <a:pt x="511" y="0"/>
                  </a:moveTo>
                  <a:cubicBezTo>
                    <a:pt x="226" y="0"/>
                    <a:pt x="0" y="227"/>
                    <a:pt x="0" y="510"/>
                  </a:cubicBezTo>
                  <a:lnTo>
                    <a:pt x="0" y="2618"/>
                  </a:lnTo>
                  <a:cubicBezTo>
                    <a:pt x="0" y="2903"/>
                    <a:pt x="226" y="3130"/>
                    <a:pt x="511" y="3130"/>
                  </a:cubicBezTo>
                  <a:lnTo>
                    <a:pt x="15681" y="3130"/>
                  </a:lnTo>
                  <a:cubicBezTo>
                    <a:pt x="15960" y="3130"/>
                    <a:pt x="16192" y="2903"/>
                    <a:pt x="16192" y="2618"/>
                  </a:cubicBezTo>
                  <a:lnTo>
                    <a:pt x="16192" y="510"/>
                  </a:lnTo>
                  <a:cubicBezTo>
                    <a:pt x="16192" y="227"/>
                    <a:pt x="15960" y="0"/>
                    <a:pt x="15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793738" y="573877"/>
              <a:ext cx="1159347" cy="74464"/>
            </a:xfrm>
            <a:custGeom>
              <a:avLst/>
              <a:gdLst/>
              <a:ahLst/>
              <a:cxnLst/>
              <a:rect l="l" t="t" r="r" b="b"/>
              <a:pathLst>
                <a:path w="16192" h="1040" extrusionOk="0">
                  <a:moveTo>
                    <a:pt x="511" y="1"/>
                  </a:moveTo>
                  <a:cubicBezTo>
                    <a:pt x="226" y="1"/>
                    <a:pt x="0" y="226"/>
                    <a:pt x="0" y="511"/>
                  </a:cubicBezTo>
                  <a:lnTo>
                    <a:pt x="0" y="529"/>
                  </a:lnTo>
                  <a:cubicBezTo>
                    <a:pt x="0" y="808"/>
                    <a:pt x="226" y="1039"/>
                    <a:pt x="511" y="1039"/>
                  </a:cubicBezTo>
                  <a:lnTo>
                    <a:pt x="15681" y="1039"/>
                  </a:lnTo>
                  <a:cubicBezTo>
                    <a:pt x="15960" y="1039"/>
                    <a:pt x="16192" y="808"/>
                    <a:pt x="16192" y="529"/>
                  </a:cubicBezTo>
                  <a:lnTo>
                    <a:pt x="16192" y="511"/>
                  </a:lnTo>
                  <a:cubicBezTo>
                    <a:pt x="16192" y="226"/>
                    <a:pt x="15960" y="1"/>
                    <a:pt x="156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93738" y="745216"/>
              <a:ext cx="1159347" cy="74392"/>
            </a:xfrm>
            <a:custGeom>
              <a:avLst/>
              <a:gdLst/>
              <a:ahLst/>
              <a:cxnLst/>
              <a:rect l="l" t="t" r="r" b="b"/>
              <a:pathLst>
                <a:path w="16192" h="1039" extrusionOk="0">
                  <a:moveTo>
                    <a:pt x="511" y="0"/>
                  </a:moveTo>
                  <a:cubicBezTo>
                    <a:pt x="226" y="0"/>
                    <a:pt x="0" y="226"/>
                    <a:pt x="0" y="510"/>
                  </a:cubicBezTo>
                  <a:lnTo>
                    <a:pt x="0" y="527"/>
                  </a:lnTo>
                  <a:cubicBezTo>
                    <a:pt x="0" y="808"/>
                    <a:pt x="226" y="1039"/>
                    <a:pt x="511" y="1039"/>
                  </a:cubicBezTo>
                  <a:lnTo>
                    <a:pt x="15681" y="1039"/>
                  </a:lnTo>
                  <a:cubicBezTo>
                    <a:pt x="15960" y="1039"/>
                    <a:pt x="16192" y="808"/>
                    <a:pt x="16192" y="527"/>
                  </a:cubicBezTo>
                  <a:lnTo>
                    <a:pt x="16192" y="510"/>
                  </a:lnTo>
                  <a:cubicBezTo>
                    <a:pt x="16192" y="226"/>
                    <a:pt x="15960" y="0"/>
                    <a:pt x="15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 rot="-5400000">
            <a:off x="7749590" y="4168879"/>
            <a:ext cx="2145900" cy="164075"/>
            <a:chOff x="7042888" y="256838"/>
            <a:chExt cx="2145900" cy="164075"/>
          </a:xfrm>
        </p:grpSpPr>
        <p:cxnSp>
          <p:nvCxnSpPr>
            <p:cNvPr id="71" name="Google Shape;71;p4"/>
            <p:cNvCxnSpPr/>
            <p:nvPr/>
          </p:nvCxnSpPr>
          <p:spPr>
            <a:xfrm rot="10800000">
              <a:off x="8115838" y="-652037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4"/>
            <p:cNvCxnSpPr/>
            <p:nvPr/>
          </p:nvCxnSpPr>
          <p:spPr>
            <a:xfrm rot="10800000">
              <a:off x="8677463" y="-254362"/>
              <a:ext cx="0" cy="10224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4"/>
            <p:cNvCxnSpPr/>
            <p:nvPr/>
          </p:nvCxnSpPr>
          <p:spPr>
            <a:xfrm rot="10800000">
              <a:off x="7702563" y="8288"/>
              <a:ext cx="0" cy="4971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4" name="Google Shape;74;p4"/>
          <p:cNvGrpSpPr/>
          <p:nvPr/>
        </p:nvGrpSpPr>
        <p:grpSpPr>
          <a:xfrm flipH="1">
            <a:off x="8148550" y="206250"/>
            <a:ext cx="847900" cy="209400"/>
            <a:chOff x="715100" y="4399100"/>
            <a:chExt cx="847900" cy="209400"/>
          </a:xfrm>
        </p:grpSpPr>
        <p:sp>
          <p:nvSpPr>
            <p:cNvPr id="75" name="Google Shape;75;p4"/>
            <p:cNvSpPr/>
            <p:nvPr/>
          </p:nvSpPr>
          <p:spPr>
            <a:xfrm>
              <a:off x="715100" y="4399100"/>
              <a:ext cx="209400" cy="2094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34350" y="4399100"/>
              <a:ext cx="209400" cy="2094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353600" y="4399100"/>
              <a:ext cx="209400" cy="2094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4"/>
          <p:cNvSpPr/>
          <p:nvPr/>
        </p:nvSpPr>
        <p:spPr>
          <a:xfrm>
            <a:off x="-773794" y="2948705"/>
            <a:ext cx="1493795" cy="610954"/>
          </a:xfrm>
          <a:custGeom>
            <a:avLst/>
            <a:gdLst/>
            <a:ahLst/>
            <a:cxnLst/>
            <a:rect l="l" t="t" r="r" b="b"/>
            <a:pathLst>
              <a:path w="23636" h="9667" extrusionOk="0">
                <a:moveTo>
                  <a:pt x="12627" y="0"/>
                </a:moveTo>
                <a:cubicBezTo>
                  <a:pt x="10923" y="0"/>
                  <a:pt x="9436" y="959"/>
                  <a:pt x="8682" y="2361"/>
                </a:cubicBezTo>
                <a:cubicBezTo>
                  <a:pt x="8065" y="2024"/>
                  <a:pt x="7359" y="1833"/>
                  <a:pt x="6609" y="1833"/>
                </a:cubicBezTo>
                <a:cubicBezTo>
                  <a:pt x="4226" y="1833"/>
                  <a:pt x="2295" y="3763"/>
                  <a:pt x="2295" y="6147"/>
                </a:cubicBezTo>
                <a:lnTo>
                  <a:pt x="2295" y="6187"/>
                </a:lnTo>
                <a:cubicBezTo>
                  <a:pt x="2278" y="6187"/>
                  <a:pt x="2255" y="6191"/>
                  <a:pt x="2233" y="6191"/>
                </a:cubicBezTo>
                <a:cubicBezTo>
                  <a:pt x="0" y="6334"/>
                  <a:pt x="115" y="9667"/>
                  <a:pt x="2358" y="9667"/>
                </a:cubicBezTo>
                <a:lnTo>
                  <a:pt x="21407" y="9667"/>
                </a:lnTo>
                <a:cubicBezTo>
                  <a:pt x="22787" y="9667"/>
                  <a:pt x="23635" y="8122"/>
                  <a:pt x="22863" y="6977"/>
                </a:cubicBezTo>
                <a:cubicBezTo>
                  <a:pt x="21926" y="5588"/>
                  <a:pt x="20337" y="4669"/>
                  <a:pt x="18531" y="4669"/>
                </a:cubicBezTo>
                <a:cubicBezTo>
                  <a:pt x="18033" y="4669"/>
                  <a:pt x="17550" y="4740"/>
                  <a:pt x="17089" y="4873"/>
                </a:cubicBezTo>
                <a:cubicBezTo>
                  <a:pt x="17101" y="4744"/>
                  <a:pt x="17106" y="4611"/>
                  <a:pt x="17106" y="4478"/>
                </a:cubicBezTo>
                <a:cubicBezTo>
                  <a:pt x="17106" y="2006"/>
                  <a:pt x="15104" y="0"/>
                  <a:pt x="126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Google Shape;79;p4"/>
          <p:cNvGrpSpPr/>
          <p:nvPr/>
        </p:nvGrpSpPr>
        <p:grpSpPr>
          <a:xfrm rot="10800000">
            <a:off x="2592650" y="4787700"/>
            <a:ext cx="2145900" cy="164075"/>
            <a:chOff x="7042888" y="256838"/>
            <a:chExt cx="2145900" cy="164075"/>
          </a:xfrm>
        </p:grpSpPr>
        <p:cxnSp>
          <p:nvCxnSpPr>
            <p:cNvPr id="80" name="Google Shape;80;p4"/>
            <p:cNvCxnSpPr/>
            <p:nvPr/>
          </p:nvCxnSpPr>
          <p:spPr>
            <a:xfrm rot="10800000">
              <a:off x="8115838" y="-652037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4"/>
            <p:cNvCxnSpPr/>
            <p:nvPr/>
          </p:nvCxnSpPr>
          <p:spPr>
            <a:xfrm rot="10800000">
              <a:off x="8677463" y="-254362"/>
              <a:ext cx="0" cy="10224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4"/>
            <p:cNvCxnSpPr/>
            <p:nvPr/>
          </p:nvCxnSpPr>
          <p:spPr>
            <a:xfrm rot="10800000">
              <a:off x="7702563" y="8288"/>
              <a:ext cx="0" cy="4971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 txBox="1">
            <a:spLocks noGrp="1"/>
          </p:cNvSpPr>
          <p:nvPr>
            <p:ph type="title"/>
          </p:nvPr>
        </p:nvSpPr>
        <p:spPr>
          <a:xfrm>
            <a:off x="1304850" y="1679088"/>
            <a:ext cx="653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0" name="Google Shape;210;p9"/>
          <p:cNvSpPr txBox="1">
            <a:spLocks noGrp="1"/>
          </p:cNvSpPr>
          <p:nvPr>
            <p:ph type="subTitle" idx="1"/>
          </p:nvPr>
        </p:nvSpPr>
        <p:spPr>
          <a:xfrm>
            <a:off x="1304925" y="2508013"/>
            <a:ext cx="6534300" cy="9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1" name="Google Shape;211;p9"/>
          <p:cNvGrpSpPr/>
          <p:nvPr/>
        </p:nvGrpSpPr>
        <p:grpSpPr>
          <a:xfrm rot="10800000">
            <a:off x="5226740" y="-1190531"/>
            <a:ext cx="2994384" cy="1966891"/>
            <a:chOff x="3117650" y="1315850"/>
            <a:chExt cx="5628541" cy="3697164"/>
          </a:xfrm>
        </p:grpSpPr>
        <p:sp>
          <p:nvSpPr>
            <p:cNvPr id="212" name="Google Shape;212;p9"/>
            <p:cNvSpPr/>
            <p:nvPr/>
          </p:nvSpPr>
          <p:spPr>
            <a:xfrm>
              <a:off x="3117650" y="1315850"/>
              <a:ext cx="5628519" cy="3697164"/>
            </a:xfrm>
            <a:custGeom>
              <a:avLst/>
              <a:gdLst/>
              <a:ahLst/>
              <a:cxnLst/>
              <a:rect l="l" t="t" r="r" b="b"/>
              <a:pathLst>
                <a:path w="60145" h="39507" extrusionOk="0">
                  <a:moveTo>
                    <a:pt x="23263" y="1"/>
                  </a:moveTo>
                  <a:cubicBezTo>
                    <a:pt x="18569" y="1"/>
                    <a:pt x="16933" y="7003"/>
                    <a:pt x="10075" y="8203"/>
                  </a:cubicBezTo>
                  <a:cubicBezTo>
                    <a:pt x="715" y="9836"/>
                    <a:pt x="8104" y="26183"/>
                    <a:pt x="2805" y="28700"/>
                  </a:cubicBezTo>
                  <a:cubicBezTo>
                    <a:pt x="795" y="29653"/>
                    <a:pt x="133" y="31402"/>
                    <a:pt x="89" y="33209"/>
                  </a:cubicBezTo>
                  <a:cubicBezTo>
                    <a:pt x="0" y="36533"/>
                    <a:pt x="1056" y="39494"/>
                    <a:pt x="4314" y="39506"/>
                  </a:cubicBezTo>
                  <a:lnTo>
                    <a:pt x="53975" y="39506"/>
                  </a:lnTo>
                  <a:cubicBezTo>
                    <a:pt x="53985" y="39507"/>
                    <a:pt x="53994" y="39507"/>
                    <a:pt x="54003" y="39507"/>
                  </a:cubicBezTo>
                  <a:cubicBezTo>
                    <a:pt x="55947" y="39507"/>
                    <a:pt x="55165" y="38492"/>
                    <a:pt x="56239" y="36808"/>
                  </a:cubicBezTo>
                  <a:cubicBezTo>
                    <a:pt x="58222" y="33688"/>
                    <a:pt x="60144" y="28624"/>
                    <a:pt x="54295" y="25806"/>
                  </a:cubicBezTo>
                  <a:cubicBezTo>
                    <a:pt x="45427" y="21531"/>
                    <a:pt x="57251" y="13232"/>
                    <a:pt x="50104" y="6694"/>
                  </a:cubicBezTo>
                  <a:cubicBezTo>
                    <a:pt x="48493" y="5218"/>
                    <a:pt x="47144" y="4715"/>
                    <a:pt x="45895" y="4715"/>
                  </a:cubicBezTo>
                  <a:cubicBezTo>
                    <a:pt x="44566" y="4715"/>
                    <a:pt x="43349" y="5285"/>
                    <a:pt x="42049" y="5855"/>
                  </a:cubicBezTo>
                  <a:cubicBezTo>
                    <a:pt x="40751" y="6427"/>
                    <a:pt x="39370" y="6999"/>
                    <a:pt x="37708" y="6999"/>
                  </a:cubicBezTo>
                  <a:cubicBezTo>
                    <a:pt x="35683" y="6999"/>
                    <a:pt x="33243" y="6151"/>
                    <a:pt x="30030" y="3423"/>
                  </a:cubicBezTo>
                  <a:cubicBezTo>
                    <a:pt x="27098" y="934"/>
                    <a:pt x="24977" y="1"/>
                    <a:pt x="23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5333985" y="1317628"/>
              <a:ext cx="3412205" cy="3695386"/>
            </a:xfrm>
            <a:custGeom>
              <a:avLst/>
              <a:gdLst/>
              <a:ahLst/>
              <a:cxnLst/>
              <a:rect l="l" t="t" r="r" b="b"/>
              <a:pathLst>
                <a:path w="36462" h="39488" extrusionOk="0">
                  <a:moveTo>
                    <a:pt x="0" y="0"/>
                  </a:moveTo>
                  <a:lnTo>
                    <a:pt x="0" y="0"/>
                  </a:lnTo>
                  <a:cubicBezTo>
                    <a:pt x="551" y="386"/>
                    <a:pt x="1074" y="896"/>
                    <a:pt x="1545" y="1571"/>
                  </a:cubicBezTo>
                  <a:cubicBezTo>
                    <a:pt x="5224" y="6830"/>
                    <a:pt x="7545" y="10780"/>
                    <a:pt x="14438" y="10780"/>
                  </a:cubicBezTo>
                  <a:cubicBezTo>
                    <a:pt x="15007" y="10780"/>
                    <a:pt x="15605" y="10753"/>
                    <a:pt x="16240" y="10696"/>
                  </a:cubicBezTo>
                  <a:cubicBezTo>
                    <a:pt x="16435" y="10679"/>
                    <a:pt x="16622" y="10669"/>
                    <a:pt x="16799" y="10669"/>
                  </a:cubicBezTo>
                  <a:cubicBezTo>
                    <a:pt x="23998" y="10669"/>
                    <a:pt x="12676" y="24832"/>
                    <a:pt x="19072" y="26510"/>
                  </a:cubicBezTo>
                  <a:cubicBezTo>
                    <a:pt x="23399" y="27642"/>
                    <a:pt x="22818" y="34454"/>
                    <a:pt x="19680" y="39444"/>
                  </a:cubicBezTo>
                  <a:lnTo>
                    <a:pt x="30292" y="39487"/>
                  </a:lnTo>
                  <a:lnTo>
                    <a:pt x="30319" y="39487"/>
                  </a:lnTo>
                  <a:cubicBezTo>
                    <a:pt x="32263" y="39487"/>
                    <a:pt x="31485" y="38476"/>
                    <a:pt x="32551" y="36794"/>
                  </a:cubicBezTo>
                  <a:lnTo>
                    <a:pt x="32556" y="36789"/>
                  </a:lnTo>
                  <a:cubicBezTo>
                    <a:pt x="34539" y="33669"/>
                    <a:pt x="36461" y="28605"/>
                    <a:pt x="30612" y="25787"/>
                  </a:cubicBezTo>
                  <a:cubicBezTo>
                    <a:pt x="27939" y="24500"/>
                    <a:pt x="27145" y="22844"/>
                    <a:pt x="27145" y="20985"/>
                  </a:cubicBezTo>
                  <a:cubicBezTo>
                    <a:pt x="27145" y="18263"/>
                    <a:pt x="28845" y="15094"/>
                    <a:pt x="28845" y="11984"/>
                  </a:cubicBezTo>
                  <a:cubicBezTo>
                    <a:pt x="28845" y="10163"/>
                    <a:pt x="28263" y="8357"/>
                    <a:pt x="26421" y="6675"/>
                  </a:cubicBezTo>
                  <a:cubicBezTo>
                    <a:pt x="26409" y="6662"/>
                    <a:pt x="26399" y="6648"/>
                    <a:pt x="26386" y="6640"/>
                  </a:cubicBezTo>
                  <a:cubicBezTo>
                    <a:pt x="24789" y="5193"/>
                    <a:pt x="23453" y="4696"/>
                    <a:pt x="22214" y="4696"/>
                  </a:cubicBezTo>
                  <a:cubicBezTo>
                    <a:pt x="20905" y="4696"/>
                    <a:pt x="19702" y="5251"/>
                    <a:pt x="18428" y="5810"/>
                  </a:cubicBezTo>
                  <a:cubicBezTo>
                    <a:pt x="18424" y="5814"/>
                    <a:pt x="18420" y="5814"/>
                    <a:pt x="18415" y="5818"/>
                  </a:cubicBezTo>
                  <a:lnTo>
                    <a:pt x="18410" y="5818"/>
                  </a:lnTo>
                  <a:cubicBezTo>
                    <a:pt x="18406" y="5818"/>
                    <a:pt x="18406" y="5823"/>
                    <a:pt x="18406" y="5823"/>
                  </a:cubicBezTo>
                  <a:cubicBezTo>
                    <a:pt x="18397" y="5823"/>
                    <a:pt x="18393" y="5827"/>
                    <a:pt x="18383" y="5832"/>
                  </a:cubicBezTo>
                  <a:cubicBezTo>
                    <a:pt x="18379" y="5832"/>
                    <a:pt x="18375" y="5836"/>
                    <a:pt x="18366" y="5836"/>
                  </a:cubicBezTo>
                  <a:cubicBezTo>
                    <a:pt x="18362" y="5841"/>
                    <a:pt x="18357" y="5845"/>
                    <a:pt x="18348" y="5845"/>
                  </a:cubicBezTo>
                  <a:cubicBezTo>
                    <a:pt x="18344" y="5849"/>
                    <a:pt x="18335" y="5849"/>
                    <a:pt x="18330" y="5853"/>
                  </a:cubicBezTo>
                  <a:cubicBezTo>
                    <a:pt x="18326" y="5859"/>
                    <a:pt x="18317" y="5859"/>
                    <a:pt x="18313" y="5863"/>
                  </a:cubicBezTo>
                  <a:cubicBezTo>
                    <a:pt x="18291" y="5872"/>
                    <a:pt x="18264" y="5885"/>
                    <a:pt x="18237" y="5894"/>
                  </a:cubicBezTo>
                  <a:cubicBezTo>
                    <a:pt x="18233" y="5898"/>
                    <a:pt x="18224" y="5898"/>
                    <a:pt x="18219" y="5902"/>
                  </a:cubicBezTo>
                  <a:cubicBezTo>
                    <a:pt x="16982" y="6445"/>
                    <a:pt x="15659" y="6963"/>
                    <a:pt x="14092" y="6977"/>
                  </a:cubicBezTo>
                  <a:cubicBezTo>
                    <a:pt x="14069" y="6982"/>
                    <a:pt x="14048" y="6982"/>
                    <a:pt x="14026" y="6982"/>
                  </a:cubicBezTo>
                  <a:lnTo>
                    <a:pt x="13985" y="6982"/>
                  </a:lnTo>
                  <a:cubicBezTo>
                    <a:pt x="11971" y="6968"/>
                    <a:pt x="9548" y="6116"/>
                    <a:pt x="6356" y="3413"/>
                  </a:cubicBezTo>
                  <a:lnTo>
                    <a:pt x="6347" y="3404"/>
                  </a:lnTo>
                  <a:cubicBezTo>
                    <a:pt x="6342" y="3399"/>
                    <a:pt x="6338" y="3399"/>
                    <a:pt x="6338" y="3395"/>
                  </a:cubicBezTo>
                  <a:cubicBezTo>
                    <a:pt x="6334" y="3395"/>
                    <a:pt x="6330" y="3391"/>
                    <a:pt x="6330" y="3391"/>
                  </a:cubicBezTo>
                  <a:cubicBezTo>
                    <a:pt x="6325" y="3386"/>
                    <a:pt x="6320" y="3386"/>
                    <a:pt x="6320" y="3382"/>
                  </a:cubicBezTo>
                  <a:cubicBezTo>
                    <a:pt x="6316" y="3377"/>
                    <a:pt x="6316" y="3377"/>
                    <a:pt x="6311" y="3377"/>
                  </a:cubicBezTo>
                  <a:lnTo>
                    <a:pt x="6311" y="3373"/>
                  </a:lnTo>
                  <a:cubicBezTo>
                    <a:pt x="6307" y="3373"/>
                    <a:pt x="6307" y="3368"/>
                    <a:pt x="6303" y="3368"/>
                  </a:cubicBezTo>
                  <a:cubicBezTo>
                    <a:pt x="6299" y="3364"/>
                    <a:pt x="6299" y="3364"/>
                    <a:pt x="6293" y="3360"/>
                  </a:cubicBezTo>
                  <a:cubicBezTo>
                    <a:pt x="6289" y="3356"/>
                    <a:pt x="6285" y="3350"/>
                    <a:pt x="6276" y="3346"/>
                  </a:cubicBezTo>
                  <a:cubicBezTo>
                    <a:pt x="6254" y="3329"/>
                    <a:pt x="6232" y="3307"/>
                    <a:pt x="6209" y="3288"/>
                  </a:cubicBezTo>
                  <a:cubicBezTo>
                    <a:pt x="6205" y="3284"/>
                    <a:pt x="6205" y="3284"/>
                    <a:pt x="6201" y="3280"/>
                  </a:cubicBezTo>
                  <a:cubicBezTo>
                    <a:pt x="6170" y="3253"/>
                    <a:pt x="6139" y="3231"/>
                    <a:pt x="6107" y="3204"/>
                  </a:cubicBezTo>
                  <a:cubicBezTo>
                    <a:pt x="6094" y="3196"/>
                    <a:pt x="6086" y="3186"/>
                    <a:pt x="6072" y="3178"/>
                  </a:cubicBezTo>
                  <a:lnTo>
                    <a:pt x="6072" y="3173"/>
                  </a:lnTo>
                  <a:cubicBezTo>
                    <a:pt x="6063" y="3164"/>
                    <a:pt x="6049" y="3155"/>
                    <a:pt x="6041" y="3147"/>
                  </a:cubicBezTo>
                  <a:cubicBezTo>
                    <a:pt x="6032" y="3143"/>
                    <a:pt x="6027" y="3137"/>
                    <a:pt x="6023" y="3133"/>
                  </a:cubicBezTo>
                  <a:lnTo>
                    <a:pt x="6018" y="3133"/>
                  </a:lnTo>
                  <a:cubicBezTo>
                    <a:pt x="6018" y="3129"/>
                    <a:pt x="6018" y="3129"/>
                    <a:pt x="6014" y="3129"/>
                  </a:cubicBezTo>
                  <a:cubicBezTo>
                    <a:pt x="6014" y="3124"/>
                    <a:pt x="6014" y="3124"/>
                    <a:pt x="6010" y="3124"/>
                  </a:cubicBezTo>
                  <a:lnTo>
                    <a:pt x="6010" y="3120"/>
                  </a:lnTo>
                  <a:cubicBezTo>
                    <a:pt x="6006" y="3120"/>
                    <a:pt x="6006" y="3120"/>
                    <a:pt x="6000" y="3116"/>
                  </a:cubicBezTo>
                  <a:lnTo>
                    <a:pt x="5996" y="3111"/>
                  </a:lnTo>
                  <a:cubicBezTo>
                    <a:pt x="5992" y="3111"/>
                    <a:pt x="5992" y="3111"/>
                    <a:pt x="5992" y="3106"/>
                  </a:cubicBezTo>
                  <a:cubicBezTo>
                    <a:pt x="5992" y="3106"/>
                    <a:pt x="5988" y="3106"/>
                    <a:pt x="5988" y="3102"/>
                  </a:cubicBezTo>
                  <a:lnTo>
                    <a:pt x="5983" y="3102"/>
                  </a:lnTo>
                  <a:lnTo>
                    <a:pt x="5979" y="3098"/>
                  </a:lnTo>
                  <a:cubicBezTo>
                    <a:pt x="5974" y="3094"/>
                    <a:pt x="5974" y="3094"/>
                    <a:pt x="5969" y="3089"/>
                  </a:cubicBezTo>
                  <a:cubicBezTo>
                    <a:pt x="3458" y="1025"/>
                    <a:pt x="1558" y="13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9"/>
          <p:cNvSpPr/>
          <p:nvPr/>
        </p:nvSpPr>
        <p:spPr>
          <a:xfrm rot="5400000" flipH="1">
            <a:off x="445023" y="-974349"/>
            <a:ext cx="1024621" cy="2619539"/>
          </a:xfrm>
          <a:custGeom>
            <a:avLst/>
            <a:gdLst/>
            <a:ahLst/>
            <a:cxnLst/>
            <a:rect l="l" t="t" r="r" b="b"/>
            <a:pathLst>
              <a:path w="32269" h="31122" extrusionOk="0">
                <a:moveTo>
                  <a:pt x="26365" y="1"/>
                </a:moveTo>
                <a:cubicBezTo>
                  <a:pt x="24936" y="1"/>
                  <a:pt x="23533" y="524"/>
                  <a:pt x="22530" y="2090"/>
                </a:cubicBezTo>
                <a:cubicBezTo>
                  <a:pt x="21612" y="3524"/>
                  <a:pt x="20436" y="3946"/>
                  <a:pt x="19113" y="3946"/>
                </a:cubicBezTo>
                <a:cubicBezTo>
                  <a:pt x="18146" y="3946"/>
                  <a:pt x="17097" y="3719"/>
                  <a:pt x="16019" y="3493"/>
                </a:cubicBezTo>
                <a:cubicBezTo>
                  <a:pt x="14936" y="3266"/>
                  <a:pt x="13822" y="3036"/>
                  <a:pt x="12713" y="3036"/>
                </a:cubicBezTo>
                <a:cubicBezTo>
                  <a:pt x="11421" y="3036"/>
                  <a:pt x="10138" y="3346"/>
                  <a:pt x="8940" y="4336"/>
                </a:cubicBezTo>
                <a:cubicBezTo>
                  <a:pt x="4293" y="8162"/>
                  <a:pt x="13232" y="9215"/>
                  <a:pt x="6615" y="15086"/>
                </a:cubicBezTo>
                <a:cubicBezTo>
                  <a:pt x="1" y="20959"/>
                  <a:pt x="8852" y="20758"/>
                  <a:pt x="10014" y="25773"/>
                </a:cubicBezTo>
                <a:cubicBezTo>
                  <a:pt x="10587" y="28241"/>
                  <a:pt x="13698" y="28534"/>
                  <a:pt x="16921" y="28534"/>
                </a:cubicBezTo>
                <a:cubicBezTo>
                  <a:pt x="17421" y="28534"/>
                  <a:pt x="17923" y="28530"/>
                  <a:pt x="18416" y="28522"/>
                </a:cubicBezTo>
                <a:cubicBezTo>
                  <a:pt x="18913" y="28512"/>
                  <a:pt x="19401" y="28508"/>
                  <a:pt x="19877" y="28508"/>
                </a:cubicBezTo>
                <a:cubicBezTo>
                  <a:pt x="22077" y="28508"/>
                  <a:pt x="23951" y="28659"/>
                  <a:pt x="24585" y="29667"/>
                </a:cubicBezTo>
                <a:cubicBezTo>
                  <a:pt x="25264" y="30740"/>
                  <a:pt x="26507" y="31095"/>
                  <a:pt x="27794" y="31122"/>
                </a:cubicBezTo>
                <a:lnTo>
                  <a:pt x="27905" y="31122"/>
                </a:lnTo>
                <a:cubicBezTo>
                  <a:pt x="30218" y="31122"/>
                  <a:pt x="32100" y="29724"/>
                  <a:pt x="32108" y="28010"/>
                </a:cubicBezTo>
                <a:lnTo>
                  <a:pt x="32264" y="3680"/>
                </a:lnTo>
                <a:cubicBezTo>
                  <a:pt x="32268" y="2619"/>
                  <a:pt x="31553" y="1629"/>
                  <a:pt x="30351" y="1052"/>
                </a:cubicBezTo>
                <a:cubicBezTo>
                  <a:pt x="29241" y="519"/>
                  <a:pt x="27790" y="1"/>
                  <a:pt x="2636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" name="Google Shape;215;p9"/>
          <p:cNvGrpSpPr/>
          <p:nvPr/>
        </p:nvGrpSpPr>
        <p:grpSpPr>
          <a:xfrm>
            <a:off x="1030503" y="4135694"/>
            <a:ext cx="2994384" cy="1966891"/>
            <a:chOff x="3117650" y="1315850"/>
            <a:chExt cx="5628541" cy="3697164"/>
          </a:xfrm>
        </p:grpSpPr>
        <p:sp>
          <p:nvSpPr>
            <p:cNvPr id="216" name="Google Shape;216;p9"/>
            <p:cNvSpPr/>
            <p:nvPr/>
          </p:nvSpPr>
          <p:spPr>
            <a:xfrm>
              <a:off x="3117650" y="1315850"/>
              <a:ext cx="5628519" cy="3697164"/>
            </a:xfrm>
            <a:custGeom>
              <a:avLst/>
              <a:gdLst/>
              <a:ahLst/>
              <a:cxnLst/>
              <a:rect l="l" t="t" r="r" b="b"/>
              <a:pathLst>
                <a:path w="60145" h="39507" extrusionOk="0">
                  <a:moveTo>
                    <a:pt x="23263" y="1"/>
                  </a:moveTo>
                  <a:cubicBezTo>
                    <a:pt x="18569" y="1"/>
                    <a:pt x="16933" y="7003"/>
                    <a:pt x="10075" y="8203"/>
                  </a:cubicBezTo>
                  <a:cubicBezTo>
                    <a:pt x="715" y="9836"/>
                    <a:pt x="8104" y="26183"/>
                    <a:pt x="2805" y="28700"/>
                  </a:cubicBezTo>
                  <a:cubicBezTo>
                    <a:pt x="795" y="29653"/>
                    <a:pt x="133" y="31402"/>
                    <a:pt x="89" y="33209"/>
                  </a:cubicBezTo>
                  <a:cubicBezTo>
                    <a:pt x="0" y="36533"/>
                    <a:pt x="1056" y="39494"/>
                    <a:pt x="4314" y="39506"/>
                  </a:cubicBezTo>
                  <a:lnTo>
                    <a:pt x="53975" y="39506"/>
                  </a:lnTo>
                  <a:cubicBezTo>
                    <a:pt x="53985" y="39507"/>
                    <a:pt x="53994" y="39507"/>
                    <a:pt x="54003" y="39507"/>
                  </a:cubicBezTo>
                  <a:cubicBezTo>
                    <a:pt x="55947" y="39507"/>
                    <a:pt x="55165" y="38492"/>
                    <a:pt x="56239" y="36808"/>
                  </a:cubicBezTo>
                  <a:cubicBezTo>
                    <a:pt x="58222" y="33688"/>
                    <a:pt x="60144" y="28624"/>
                    <a:pt x="54295" y="25806"/>
                  </a:cubicBezTo>
                  <a:cubicBezTo>
                    <a:pt x="45427" y="21531"/>
                    <a:pt x="57251" y="13232"/>
                    <a:pt x="50104" y="6694"/>
                  </a:cubicBezTo>
                  <a:cubicBezTo>
                    <a:pt x="48493" y="5218"/>
                    <a:pt x="47144" y="4715"/>
                    <a:pt x="45895" y="4715"/>
                  </a:cubicBezTo>
                  <a:cubicBezTo>
                    <a:pt x="44566" y="4715"/>
                    <a:pt x="43349" y="5285"/>
                    <a:pt x="42049" y="5855"/>
                  </a:cubicBezTo>
                  <a:cubicBezTo>
                    <a:pt x="40751" y="6427"/>
                    <a:pt x="39370" y="6999"/>
                    <a:pt x="37708" y="6999"/>
                  </a:cubicBezTo>
                  <a:cubicBezTo>
                    <a:pt x="35683" y="6999"/>
                    <a:pt x="33243" y="6151"/>
                    <a:pt x="30030" y="3423"/>
                  </a:cubicBezTo>
                  <a:cubicBezTo>
                    <a:pt x="27098" y="934"/>
                    <a:pt x="24977" y="1"/>
                    <a:pt x="23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5333985" y="1317628"/>
              <a:ext cx="3412205" cy="3695386"/>
            </a:xfrm>
            <a:custGeom>
              <a:avLst/>
              <a:gdLst/>
              <a:ahLst/>
              <a:cxnLst/>
              <a:rect l="l" t="t" r="r" b="b"/>
              <a:pathLst>
                <a:path w="36462" h="39488" extrusionOk="0">
                  <a:moveTo>
                    <a:pt x="0" y="0"/>
                  </a:moveTo>
                  <a:lnTo>
                    <a:pt x="0" y="0"/>
                  </a:lnTo>
                  <a:cubicBezTo>
                    <a:pt x="551" y="386"/>
                    <a:pt x="1074" y="896"/>
                    <a:pt x="1545" y="1571"/>
                  </a:cubicBezTo>
                  <a:cubicBezTo>
                    <a:pt x="5224" y="6830"/>
                    <a:pt x="7545" y="10780"/>
                    <a:pt x="14438" y="10780"/>
                  </a:cubicBezTo>
                  <a:cubicBezTo>
                    <a:pt x="15007" y="10780"/>
                    <a:pt x="15605" y="10753"/>
                    <a:pt x="16240" y="10696"/>
                  </a:cubicBezTo>
                  <a:cubicBezTo>
                    <a:pt x="16435" y="10679"/>
                    <a:pt x="16622" y="10669"/>
                    <a:pt x="16799" y="10669"/>
                  </a:cubicBezTo>
                  <a:cubicBezTo>
                    <a:pt x="23998" y="10669"/>
                    <a:pt x="12676" y="24832"/>
                    <a:pt x="19072" y="26510"/>
                  </a:cubicBezTo>
                  <a:cubicBezTo>
                    <a:pt x="23399" y="27642"/>
                    <a:pt x="22818" y="34454"/>
                    <a:pt x="19680" y="39444"/>
                  </a:cubicBezTo>
                  <a:lnTo>
                    <a:pt x="30292" y="39487"/>
                  </a:lnTo>
                  <a:lnTo>
                    <a:pt x="30319" y="39487"/>
                  </a:lnTo>
                  <a:cubicBezTo>
                    <a:pt x="32263" y="39487"/>
                    <a:pt x="31485" y="38476"/>
                    <a:pt x="32551" y="36794"/>
                  </a:cubicBezTo>
                  <a:lnTo>
                    <a:pt x="32556" y="36789"/>
                  </a:lnTo>
                  <a:cubicBezTo>
                    <a:pt x="34539" y="33669"/>
                    <a:pt x="36461" y="28605"/>
                    <a:pt x="30612" y="25787"/>
                  </a:cubicBezTo>
                  <a:cubicBezTo>
                    <a:pt x="27939" y="24500"/>
                    <a:pt x="27145" y="22844"/>
                    <a:pt x="27145" y="20985"/>
                  </a:cubicBezTo>
                  <a:cubicBezTo>
                    <a:pt x="27145" y="18263"/>
                    <a:pt x="28845" y="15094"/>
                    <a:pt x="28845" y="11984"/>
                  </a:cubicBezTo>
                  <a:cubicBezTo>
                    <a:pt x="28845" y="10163"/>
                    <a:pt x="28263" y="8357"/>
                    <a:pt x="26421" y="6675"/>
                  </a:cubicBezTo>
                  <a:cubicBezTo>
                    <a:pt x="26409" y="6662"/>
                    <a:pt x="26399" y="6648"/>
                    <a:pt x="26386" y="6640"/>
                  </a:cubicBezTo>
                  <a:cubicBezTo>
                    <a:pt x="24789" y="5193"/>
                    <a:pt x="23453" y="4696"/>
                    <a:pt x="22214" y="4696"/>
                  </a:cubicBezTo>
                  <a:cubicBezTo>
                    <a:pt x="20905" y="4696"/>
                    <a:pt x="19702" y="5251"/>
                    <a:pt x="18428" y="5810"/>
                  </a:cubicBezTo>
                  <a:cubicBezTo>
                    <a:pt x="18424" y="5814"/>
                    <a:pt x="18420" y="5814"/>
                    <a:pt x="18415" y="5818"/>
                  </a:cubicBezTo>
                  <a:lnTo>
                    <a:pt x="18410" y="5818"/>
                  </a:lnTo>
                  <a:cubicBezTo>
                    <a:pt x="18406" y="5818"/>
                    <a:pt x="18406" y="5823"/>
                    <a:pt x="18406" y="5823"/>
                  </a:cubicBezTo>
                  <a:cubicBezTo>
                    <a:pt x="18397" y="5823"/>
                    <a:pt x="18393" y="5827"/>
                    <a:pt x="18383" y="5832"/>
                  </a:cubicBezTo>
                  <a:cubicBezTo>
                    <a:pt x="18379" y="5832"/>
                    <a:pt x="18375" y="5836"/>
                    <a:pt x="18366" y="5836"/>
                  </a:cubicBezTo>
                  <a:cubicBezTo>
                    <a:pt x="18362" y="5841"/>
                    <a:pt x="18357" y="5845"/>
                    <a:pt x="18348" y="5845"/>
                  </a:cubicBezTo>
                  <a:cubicBezTo>
                    <a:pt x="18344" y="5849"/>
                    <a:pt x="18335" y="5849"/>
                    <a:pt x="18330" y="5853"/>
                  </a:cubicBezTo>
                  <a:cubicBezTo>
                    <a:pt x="18326" y="5859"/>
                    <a:pt x="18317" y="5859"/>
                    <a:pt x="18313" y="5863"/>
                  </a:cubicBezTo>
                  <a:cubicBezTo>
                    <a:pt x="18291" y="5872"/>
                    <a:pt x="18264" y="5885"/>
                    <a:pt x="18237" y="5894"/>
                  </a:cubicBezTo>
                  <a:cubicBezTo>
                    <a:pt x="18233" y="5898"/>
                    <a:pt x="18224" y="5898"/>
                    <a:pt x="18219" y="5902"/>
                  </a:cubicBezTo>
                  <a:cubicBezTo>
                    <a:pt x="16982" y="6445"/>
                    <a:pt x="15659" y="6963"/>
                    <a:pt x="14092" y="6977"/>
                  </a:cubicBezTo>
                  <a:cubicBezTo>
                    <a:pt x="14069" y="6982"/>
                    <a:pt x="14048" y="6982"/>
                    <a:pt x="14026" y="6982"/>
                  </a:cubicBezTo>
                  <a:lnTo>
                    <a:pt x="13985" y="6982"/>
                  </a:lnTo>
                  <a:cubicBezTo>
                    <a:pt x="11971" y="6968"/>
                    <a:pt x="9548" y="6116"/>
                    <a:pt x="6356" y="3413"/>
                  </a:cubicBezTo>
                  <a:lnTo>
                    <a:pt x="6347" y="3404"/>
                  </a:lnTo>
                  <a:cubicBezTo>
                    <a:pt x="6342" y="3399"/>
                    <a:pt x="6338" y="3399"/>
                    <a:pt x="6338" y="3395"/>
                  </a:cubicBezTo>
                  <a:cubicBezTo>
                    <a:pt x="6334" y="3395"/>
                    <a:pt x="6330" y="3391"/>
                    <a:pt x="6330" y="3391"/>
                  </a:cubicBezTo>
                  <a:cubicBezTo>
                    <a:pt x="6325" y="3386"/>
                    <a:pt x="6320" y="3386"/>
                    <a:pt x="6320" y="3382"/>
                  </a:cubicBezTo>
                  <a:cubicBezTo>
                    <a:pt x="6316" y="3377"/>
                    <a:pt x="6316" y="3377"/>
                    <a:pt x="6311" y="3377"/>
                  </a:cubicBezTo>
                  <a:lnTo>
                    <a:pt x="6311" y="3373"/>
                  </a:lnTo>
                  <a:cubicBezTo>
                    <a:pt x="6307" y="3373"/>
                    <a:pt x="6307" y="3368"/>
                    <a:pt x="6303" y="3368"/>
                  </a:cubicBezTo>
                  <a:cubicBezTo>
                    <a:pt x="6299" y="3364"/>
                    <a:pt x="6299" y="3364"/>
                    <a:pt x="6293" y="3360"/>
                  </a:cubicBezTo>
                  <a:cubicBezTo>
                    <a:pt x="6289" y="3356"/>
                    <a:pt x="6285" y="3350"/>
                    <a:pt x="6276" y="3346"/>
                  </a:cubicBezTo>
                  <a:cubicBezTo>
                    <a:pt x="6254" y="3329"/>
                    <a:pt x="6232" y="3307"/>
                    <a:pt x="6209" y="3288"/>
                  </a:cubicBezTo>
                  <a:cubicBezTo>
                    <a:pt x="6205" y="3284"/>
                    <a:pt x="6205" y="3284"/>
                    <a:pt x="6201" y="3280"/>
                  </a:cubicBezTo>
                  <a:cubicBezTo>
                    <a:pt x="6170" y="3253"/>
                    <a:pt x="6139" y="3231"/>
                    <a:pt x="6107" y="3204"/>
                  </a:cubicBezTo>
                  <a:cubicBezTo>
                    <a:pt x="6094" y="3196"/>
                    <a:pt x="6086" y="3186"/>
                    <a:pt x="6072" y="3178"/>
                  </a:cubicBezTo>
                  <a:lnTo>
                    <a:pt x="6072" y="3173"/>
                  </a:lnTo>
                  <a:cubicBezTo>
                    <a:pt x="6063" y="3164"/>
                    <a:pt x="6049" y="3155"/>
                    <a:pt x="6041" y="3147"/>
                  </a:cubicBezTo>
                  <a:cubicBezTo>
                    <a:pt x="6032" y="3143"/>
                    <a:pt x="6027" y="3137"/>
                    <a:pt x="6023" y="3133"/>
                  </a:cubicBezTo>
                  <a:lnTo>
                    <a:pt x="6018" y="3133"/>
                  </a:lnTo>
                  <a:cubicBezTo>
                    <a:pt x="6018" y="3129"/>
                    <a:pt x="6018" y="3129"/>
                    <a:pt x="6014" y="3129"/>
                  </a:cubicBezTo>
                  <a:cubicBezTo>
                    <a:pt x="6014" y="3124"/>
                    <a:pt x="6014" y="3124"/>
                    <a:pt x="6010" y="3124"/>
                  </a:cubicBezTo>
                  <a:lnTo>
                    <a:pt x="6010" y="3120"/>
                  </a:lnTo>
                  <a:cubicBezTo>
                    <a:pt x="6006" y="3120"/>
                    <a:pt x="6006" y="3120"/>
                    <a:pt x="6000" y="3116"/>
                  </a:cubicBezTo>
                  <a:lnTo>
                    <a:pt x="5996" y="3111"/>
                  </a:lnTo>
                  <a:cubicBezTo>
                    <a:pt x="5992" y="3111"/>
                    <a:pt x="5992" y="3111"/>
                    <a:pt x="5992" y="3106"/>
                  </a:cubicBezTo>
                  <a:cubicBezTo>
                    <a:pt x="5992" y="3106"/>
                    <a:pt x="5988" y="3106"/>
                    <a:pt x="5988" y="3102"/>
                  </a:cubicBezTo>
                  <a:lnTo>
                    <a:pt x="5983" y="3102"/>
                  </a:lnTo>
                  <a:lnTo>
                    <a:pt x="5979" y="3098"/>
                  </a:lnTo>
                  <a:cubicBezTo>
                    <a:pt x="5974" y="3094"/>
                    <a:pt x="5974" y="3094"/>
                    <a:pt x="5969" y="3089"/>
                  </a:cubicBezTo>
                  <a:cubicBezTo>
                    <a:pt x="3458" y="1025"/>
                    <a:pt x="1558" y="13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9"/>
          <p:cNvGrpSpPr/>
          <p:nvPr/>
        </p:nvGrpSpPr>
        <p:grpSpPr>
          <a:xfrm>
            <a:off x="-617325" y="4817900"/>
            <a:ext cx="2145900" cy="164075"/>
            <a:chOff x="7042888" y="256838"/>
            <a:chExt cx="2145900" cy="164075"/>
          </a:xfrm>
        </p:grpSpPr>
        <p:cxnSp>
          <p:nvCxnSpPr>
            <p:cNvPr id="219" name="Google Shape;219;p9"/>
            <p:cNvCxnSpPr/>
            <p:nvPr/>
          </p:nvCxnSpPr>
          <p:spPr>
            <a:xfrm rot="10800000">
              <a:off x="8115838" y="-652037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9"/>
            <p:cNvCxnSpPr/>
            <p:nvPr/>
          </p:nvCxnSpPr>
          <p:spPr>
            <a:xfrm rot="10800000">
              <a:off x="8677463" y="-254362"/>
              <a:ext cx="0" cy="10224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9"/>
            <p:cNvCxnSpPr/>
            <p:nvPr/>
          </p:nvCxnSpPr>
          <p:spPr>
            <a:xfrm rot="10800000">
              <a:off x="7702563" y="8288"/>
              <a:ext cx="0" cy="4971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2" name="Google Shape;222;p9"/>
          <p:cNvGrpSpPr/>
          <p:nvPr/>
        </p:nvGrpSpPr>
        <p:grpSpPr>
          <a:xfrm flipH="1">
            <a:off x="8004950" y="4608500"/>
            <a:ext cx="847900" cy="209400"/>
            <a:chOff x="715100" y="4399100"/>
            <a:chExt cx="847900" cy="209400"/>
          </a:xfrm>
        </p:grpSpPr>
        <p:sp>
          <p:nvSpPr>
            <p:cNvPr id="223" name="Google Shape;223;p9"/>
            <p:cNvSpPr/>
            <p:nvPr/>
          </p:nvSpPr>
          <p:spPr>
            <a:xfrm>
              <a:off x="715100" y="4399100"/>
              <a:ext cx="209400" cy="2094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1034350" y="4399100"/>
              <a:ext cx="209400" cy="2094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1353600" y="4399100"/>
              <a:ext cx="209400" cy="2094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9"/>
          <p:cNvSpPr/>
          <p:nvPr/>
        </p:nvSpPr>
        <p:spPr>
          <a:xfrm>
            <a:off x="-773794" y="1433555"/>
            <a:ext cx="1493795" cy="610954"/>
          </a:xfrm>
          <a:custGeom>
            <a:avLst/>
            <a:gdLst/>
            <a:ahLst/>
            <a:cxnLst/>
            <a:rect l="l" t="t" r="r" b="b"/>
            <a:pathLst>
              <a:path w="23636" h="9667" extrusionOk="0">
                <a:moveTo>
                  <a:pt x="12627" y="0"/>
                </a:moveTo>
                <a:cubicBezTo>
                  <a:pt x="10923" y="0"/>
                  <a:pt x="9436" y="959"/>
                  <a:pt x="8682" y="2361"/>
                </a:cubicBezTo>
                <a:cubicBezTo>
                  <a:pt x="8065" y="2024"/>
                  <a:pt x="7359" y="1833"/>
                  <a:pt x="6609" y="1833"/>
                </a:cubicBezTo>
                <a:cubicBezTo>
                  <a:pt x="4226" y="1833"/>
                  <a:pt x="2295" y="3763"/>
                  <a:pt x="2295" y="6147"/>
                </a:cubicBezTo>
                <a:lnTo>
                  <a:pt x="2295" y="6187"/>
                </a:lnTo>
                <a:cubicBezTo>
                  <a:pt x="2278" y="6187"/>
                  <a:pt x="2255" y="6191"/>
                  <a:pt x="2233" y="6191"/>
                </a:cubicBezTo>
                <a:cubicBezTo>
                  <a:pt x="0" y="6334"/>
                  <a:pt x="115" y="9667"/>
                  <a:pt x="2358" y="9667"/>
                </a:cubicBezTo>
                <a:lnTo>
                  <a:pt x="21407" y="9667"/>
                </a:lnTo>
                <a:cubicBezTo>
                  <a:pt x="22787" y="9667"/>
                  <a:pt x="23635" y="8122"/>
                  <a:pt x="22863" y="6977"/>
                </a:cubicBezTo>
                <a:cubicBezTo>
                  <a:pt x="21926" y="5588"/>
                  <a:pt x="20337" y="4669"/>
                  <a:pt x="18531" y="4669"/>
                </a:cubicBezTo>
                <a:cubicBezTo>
                  <a:pt x="18033" y="4669"/>
                  <a:pt x="17550" y="4740"/>
                  <a:pt x="17089" y="4873"/>
                </a:cubicBezTo>
                <a:cubicBezTo>
                  <a:pt x="17101" y="4744"/>
                  <a:pt x="17106" y="4611"/>
                  <a:pt x="17106" y="4478"/>
                </a:cubicBezTo>
                <a:cubicBezTo>
                  <a:pt x="17106" y="2006"/>
                  <a:pt x="15104" y="0"/>
                  <a:pt x="126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9"/>
          <p:cNvSpPr/>
          <p:nvPr/>
        </p:nvSpPr>
        <p:spPr>
          <a:xfrm>
            <a:off x="3276225" y="4428601"/>
            <a:ext cx="1493795" cy="569193"/>
          </a:xfrm>
          <a:custGeom>
            <a:avLst/>
            <a:gdLst/>
            <a:ahLst/>
            <a:cxnLst/>
            <a:rect l="l" t="t" r="r" b="b"/>
            <a:pathLst>
              <a:path w="23636" h="9667" extrusionOk="0">
                <a:moveTo>
                  <a:pt x="12627" y="0"/>
                </a:moveTo>
                <a:cubicBezTo>
                  <a:pt x="10923" y="0"/>
                  <a:pt x="9436" y="959"/>
                  <a:pt x="8682" y="2361"/>
                </a:cubicBezTo>
                <a:cubicBezTo>
                  <a:pt x="8065" y="2024"/>
                  <a:pt x="7359" y="1833"/>
                  <a:pt x="6609" y="1833"/>
                </a:cubicBezTo>
                <a:cubicBezTo>
                  <a:pt x="4226" y="1833"/>
                  <a:pt x="2295" y="3763"/>
                  <a:pt x="2295" y="6147"/>
                </a:cubicBezTo>
                <a:lnTo>
                  <a:pt x="2295" y="6187"/>
                </a:lnTo>
                <a:cubicBezTo>
                  <a:pt x="2278" y="6187"/>
                  <a:pt x="2255" y="6191"/>
                  <a:pt x="2233" y="6191"/>
                </a:cubicBezTo>
                <a:cubicBezTo>
                  <a:pt x="0" y="6334"/>
                  <a:pt x="115" y="9667"/>
                  <a:pt x="2358" y="9667"/>
                </a:cubicBezTo>
                <a:lnTo>
                  <a:pt x="21407" y="9667"/>
                </a:lnTo>
                <a:cubicBezTo>
                  <a:pt x="22787" y="9667"/>
                  <a:pt x="23635" y="8122"/>
                  <a:pt x="22863" y="6977"/>
                </a:cubicBezTo>
                <a:cubicBezTo>
                  <a:pt x="21926" y="5588"/>
                  <a:pt x="20337" y="4669"/>
                  <a:pt x="18531" y="4669"/>
                </a:cubicBezTo>
                <a:cubicBezTo>
                  <a:pt x="18033" y="4669"/>
                  <a:pt x="17550" y="4740"/>
                  <a:pt x="17089" y="4873"/>
                </a:cubicBezTo>
                <a:cubicBezTo>
                  <a:pt x="17101" y="4744"/>
                  <a:pt x="17106" y="4611"/>
                  <a:pt x="17106" y="4478"/>
                </a:cubicBezTo>
                <a:cubicBezTo>
                  <a:pt x="17106" y="2006"/>
                  <a:pt x="15104" y="0"/>
                  <a:pt x="126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9"/>
          <p:cNvSpPr/>
          <p:nvPr/>
        </p:nvSpPr>
        <p:spPr>
          <a:xfrm flipH="1">
            <a:off x="7781498" y="2886511"/>
            <a:ext cx="2025960" cy="828607"/>
          </a:xfrm>
          <a:custGeom>
            <a:avLst/>
            <a:gdLst/>
            <a:ahLst/>
            <a:cxnLst/>
            <a:rect l="l" t="t" r="r" b="b"/>
            <a:pathLst>
              <a:path w="23636" h="9667" extrusionOk="0">
                <a:moveTo>
                  <a:pt x="12627" y="0"/>
                </a:moveTo>
                <a:cubicBezTo>
                  <a:pt x="10923" y="0"/>
                  <a:pt x="9436" y="959"/>
                  <a:pt x="8682" y="2361"/>
                </a:cubicBezTo>
                <a:cubicBezTo>
                  <a:pt x="8065" y="2024"/>
                  <a:pt x="7359" y="1833"/>
                  <a:pt x="6609" y="1833"/>
                </a:cubicBezTo>
                <a:cubicBezTo>
                  <a:pt x="4226" y="1833"/>
                  <a:pt x="2295" y="3763"/>
                  <a:pt x="2295" y="6147"/>
                </a:cubicBezTo>
                <a:lnTo>
                  <a:pt x="2295" y="6187"/>
                </a:lnTo>
                <a:cubicBezTo>
                  <a:pt x="2278" y="6187"/>
                  <a:pt x="2255" y="6191"/>
                  <a:pt x="2233" y="6191"/>
                </a:cubicBezTo>
                <a:cubicBezTo>
                  <a:pt x="0" y="6334"/>
                  <a:pt x="115" y="9667"/>
                  <a:pt x="2358" y="9667"/>
                </a:cubicBezTo>
                <a:lnTo>
                  <a:pt x="21407" y="9667"/>
                </a:lnTo>
                <a:cubicBezTo>
                  <a:pt x="22787" y="9667"/>
                  <a:pt x="23635" y="8122"/>
                  <a:pt x="22863" y="6977"/>
                </a:cubicBezTo>
                <a:cubicBezTo>
                  <a:pt x="21926" y="5588"/>
                  <a:pt x="20337" y="4669"/>
                  <a:pt x="18531" y="4669"/>
                </a:cubicBezTo>
                <a:cubicBezTo>
                  <a:pt x="18033" y="4669"/>
                  <a:pt x="17550" y="4740"/>
                  <a:pt x="17089" y="4873"/>
                </a:cubicBezTo>
                <a:cubicBezTo>
                  <a:pt x="17101" y="4744"/>
                  <a:pt x="17106" y="4611"/>
                  <a:pt x="17106" y="4478"/>
                </a:cubicBezTo>
                <a:cubicBezTo>
                  <a:pt x="17106" y="2006"/>
                  <a:pt x="15104" y="0"/>
                  <a:pt x="126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9" name="Google Shape;229;p9"/>
          <p:cNvGrpSpPr/>
          <p:nvPr/>
        </p:nvGrpSpPr>
        <p:grpSpPr>
          <a:xfrm rot="-5400000">
            <a:off x="9335838" y="-737550"/>
            <a:ext cx="332000" cy="2145900"/>
            <a:chOff x="7857075" y="327863"/>
            <a:chExt cx="332000" cy="2145900"/>
          </a:xfrm>
        </p:grpSpPr>
        <p:cxnSp>
          <p:nvCxnSpPr>
            <p:cNvPr id="230" name="Google Shape;230;p9"/>
            <p:cNvCxnSpPr/>
            <p:nvPr/>
          </p:nvCxnSpPr>
          <p:spPr>
            <a:xfrm>
              <a:off x="7857075" y="327863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9"/>
            <p:cNvCxnSpPr/>
            <p:nvPr/>
          </p:nvCxnSpPr>
          <p:spPr>
            <a:xfrm>
              <a:off x="8021150" y="1451238"/>
              <a:ext cx="0" cy="10224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9"/>
            <p:cNvCxnSpPr/>
            <p:nvPr/>
          </p:nvCxnSpPr>
          <p:spPr>
            <a:xfrm>
              <a:off x="8021150" y="738988"/>
              <a:ext cx="0" cy="4971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9"/>
            <p:cNvCxnSpPr/>
            <p:nvPr/>
          </p:nvCxnSpPr>
          <p:spPr>
            <a:xfrm>
              <a:off x="8189075" y="327863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4" name="Google Shape;234;p9"/>
          <p:cNvGrpSpPr/>
          <p:nvPr/>
        </p:nvGrpSpPr>
        <p:grpSpPr>
          <a:xfrm rot="-5400000">
            <a:off x="-708350" y="-116975"/>
            <a:ext cx="2145900" cy="164075"/>
            <a:chOff x="7042888" y="256838"/>
            <a:chExt cx="2145900" cy="164075"/>
          </a:xfrm>
        </p:grpSpPr>
        <p:cxnSp>
          <p:nvCxnSpPr>
            <p:cNvPr id="235" name="Google Shape;235;p9"/>
            <p:cNvCxnSpPr/>
            <p:nvPr/>
          </p:nvCxnSpPr>
          <p:spPr>
            <a:xfrm rot="10800000">
              <a:off x="8115838" y="-652037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9"/>
            <p:cNvCxnSpPr/>
            <p:nvPr/>
          </p:nvCxnSpPr>
          <p:spPr>
            <a:xfrm rot="10800000">
              <a:off x="8677463" y="-254362"/>
              <a:ext cx="0" cy="10224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9"/>
            <p:cNvCxnSpPr/>
            <p:nvPr/>
          </p:nvCxnSpPr>
          <p:spPr>
            <a:xfrm rot="10800000">
              <a:off x="7702563" y="8288"/>
              <a:ext cx="0" cy="4971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8" name="Google Shape;238;p9"/>
          <p:cNvGrpSpPr/>
          <p:nvPr/>
        </p:nvGrpSpPr>
        <p:grpSpPr>
          <a:xfrm>
            <a:off x="8485738" y="1815388"/>
            <a:ext cx="1159347" cy="569221"/>
            <a:chOff x="7793738" y="250388"/>
            <a:chExt cx="1159347" cy="569221"/>
          </a:xfrm>
        </p:grpSpPr>
        <p:sp>
          <p:nvSpPr>
            <p:cNvPr id="239" name="Google Shape;239;p9"/>
            <p:cNvSpPr/>
            <p:nvPr/>
          </p:nvSpPr>
          <p:spPr>
            <a:xfrm>
              <a:off x="7793738" y="250388"/>
              <a:ext cx="1159347" cy="224108"/>
            </a:xfrm>
            <a:custGeom>
              <a:avLst/>
              <a:gdLst/>
              <a:ahLst/>
              <a:cxnLst/>
              <a:rect l="l" t="t" r="r" b="b"/>
              <a:pathLst>
                <a:path w="16192" h="3130" extrusionOk="0">
                  <a:moveTo>
                    <a:pt x="511" y="0"/>
                  </a:moveTo>
                  <a:cubicBezTo>
                    <a:pt x="226" y="0"/>
                    <a:pt x="0" y="227"/>
                    <a:pt x="0" y="510"/>
                  </a:cubicBezTo>
                  <a:lnTo>
                    <a:pt x="0" y="2618"/>
                  </a:lnTo>
                  <a:cubicBezTo>
                    <a:pt x="0" y="2903"/>
                    <a:pt x="226" y="3130"/>
                    <a:pt x="511" y="3130"/>
                  </a:cubicBezTo>
                  <a:lnTo>
                    <a:pt x="15681" y="3130"/>
                  </a:lnTo>
                  <a:cubicBezTo>
                    <a:pt x="15960" y="3130"/>
                    <a:pt x="16192" y="2903"/>
                    <a:pt x="16192" y="2618"/>
                  </a:cubicBezTo>
                  <a:lnTo>
                    <a:pt x="16192" y="510"/>
                  </a:lnTo>
                  <a:cubicBezTo>
                    <a:pt x="16192" y="227"/>
                    <a:pt x="15960" y="0"/>
                    <a:pt x="15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7793738" y="573877"/>
              <a:ext cx="1159347" cy="74464"/>
            </a:xfrm>
            <a:custGeom>
              <a:avLst/>
              <a:gdLst/>
              <a:ahLst/>
              <a:cxnLst/>
              <a:rect l="l" t="t" r="r" b="b"/>
              <a:pathLst>
                <a:path w="16192" h="1040" extrusionOk="0">
                  <a:moveTo>
                    <a:pt x="511" y="1"/>
                  </a:moveTo>
                  <a:cubicBezTo>
                    <a:pt x="226" y="1"/>
                    <a:pt x="0" y="226"/>
                    <a:pt x="0" y="511"/>
                  </a:cubicBezTo>
                  <a:lnTo>
                    <a:pt x="0" y="529"/>
                  </a:lnTo>
                  <a:cubicBezTo>
                    <a:pt x="0" y="808"/>
                    <a:pt x="226" y="1039"/>
                    <a:pt x="511" y="1039"/>
                  </a:cubicBezTo>
                  <a:lnTo>
                    <a:pt x="15681" y="1039"/>
                  </a:lnTo>
                  <a:cubicBezTo>
                    <a:pt x="15960" y="1039"/>
                    <a:pt x="16192" y="808"/>
                    <a:pt x="16192" y="529"/>
                  </a:cubicBezTo>
                  <a:lnTo>
                    <a:pt x="16192" y="511"/>
                  </a:lnTo>
                  <a:cubicBezTo>
                    <a:pt x="16192" y="226"/>
                    <a:pt x="15960" y="1"/>
                    <a:pt x="156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7793738" y="745216"/>
              <a:ext cx="1159347" cy="74392"/>
            </a:xfrm>
            <a:custGeom>
              <a:avLst/>
              <a:gdLst/>
              <a:ahLst/>
              <a:cxnLst/>
              <a:rect l="l" t="t" r="r" b="b"/>
              <a:pathLst>
                <a:path w="16192" h="1039" extrusionOk="0">
                  <a:moveTo>
                    <a:pt x="511" y="0"/>
                  </a:moveTo>
                  <a:cubicBezTo>
                    <a:pt x="226" y="0"/>
                    <a:pt x="0" y="226"/>
                    <a:pt x="0" y="510"/>
                  </a:cubicBezTo>
                  <a:lnTo>
                    <a:pt x="0" y="527"/>
                  </a:lnTo>
                  <a:cubicBezTo>
                    <a:pt x="0" y="808"/>
                    <a:pt x="226" y="1039"/>
                    <a:pt x="511" y="1039"/>
                  </a:cubicBezTo>
                  <a:lnTo>
                    <a:pt x="15681" y="1039"/>
                  </a:lnTo>
                  <a:cubicBezTo>
                    <a:pt x="15960" y="1039"/>
                    <a:pt x="16192" y="808"/>
                    <a:pt x="16192" y="527"/>
                  </a:cubicBezTo>
                  <a:lnTo>
                    <a:pt x="16192" y="510"/>
                  </a:lnTo>
                  <a:cubicBezTo>
                    <a:pt x="16192" y="226"/>
                    <a:pt x="15960" y="0"/>
                    <a:pt x="15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29"/>
          <p:cNvSpPr/>
          <p:nvPr/>
        </p:nvSpPr>
        <p:spPr>
          <a:xfrm rot="5400000" flipH="1">
            <a:off x="83138" y="-309525"/>
            <a:ext cx="2145889" cy="2069613"/>
          </a:xfrm>
          <a:custGeom>
            <a:avLst/>
            <a:gdLst/>
            <a:ahLst/>
            <a:cxnLst/>
            <a:rect l="l" t="t" r="r" b="b"/>
            <a:pathLst>
              <a:path w="32269" h="31122" extrusionOk="0">
                <a:moveTo>
                  <a:pt x="26365" y="1"/>
                </a:moveTo>
                <a:cubicBezTo>
                  <a:pt x="24936" y="1"/>
                  <a:pt x="23533" y="524"/>
                  <a:pt x="22530" y="2090"/>
                </a:cubicBezTo>
                <a:cubicBezTo>
                  <a:pt x="21612" y="3524"/>
                  <a:pt x="20436" y="3946"/>
                  <a:pt x="19113" y="3946"/>
                </a:cubicBezTo>
                <a:cubicBezTo>
                  <a:pt x="18146" y="3946"/>
                  <a:pt x="17097" y="3719"/>
                  <a:pt x="16019" y="3493"/>
                </a:cubicBezTo>
                <a:cubicBezTo>
                  <a:pt x="14936" y="3266"/>
                  <a:pt x="13822" y="3036"/>
                  <a:pt x="12713" y="3036"/>
                </a:cubicBezTo>
                <a:cubicBezTo>
                  <a:pt x="11421" y="3036"/>
                  <a:pt x="10138" y="3346"/>
                  <a:pt x="8940" y="4336"/>
                </a:cubicBezTo>
                <a:cubicBezTo>
                  <a:pt x="4293" y="8162"/>
                  <a:pt x="13232" y="9215"/>
                  <a:pt x="6615" y="15086"/>
                </a:cubicBezTo>
                <a:cubicBezTo>
                  <a:pt x="1" y="20959"/>
                  <a:pt x="8852" y="20758"/>
                  <a:pt x="10014" y="25773"/>
                </a:cubicBezTo>
                <a:cubicBezTo>
                  <a:pt x="10587" y="28241"/>
                  <a:pt x="13698" y="28534"/>
                  <a:pt x="16921" y="28534"/>
                </a:cubicBezTo>
                <a:cubicBezTo>
                  <a:pt x="17421" y="28534"/>
                  <a:pt x="17923" y="28530"/>
                  <a:pt x="18416" y="28522"/>
                </a:cubicBezTo>
                <a:cubicBezTo>
                  <a:pt x="18913" y="28512"/>
                  <a:pt x="19401" y="28508"/>
                  <a:pt x="19877" y="28508"/>
                </a:cubicBezTo>
                <a:cubicBezTo>
                  <a:pt x="22077" y="28508"/>
                  <a:pt x="23951" y="28659"/>
                  <a:pt x="24585" y="29667"/>
                </a:cubicBezTo>
                <a:cubicBezTo>
                  <a:pt x="25264" y="30740"/>
                  <a:pt x="26507" y="31095"/>
                  <a:pt x="27794" y="31122"/>
                </a:cubicBezTo>
                <a:lnTo>
                  <a:pt x="27905" y="31122"/>
                </a:lnTo>
                <a:cubicBezTo>
                  <a:pt x="30218" y="31122"/>
                  <a:pt x="32100" y="29724"/>
                  <a:pt x="32108" y="28010"/>
                </a:cubicBezTo>
                <a:lnTo>
                  <a:pt x="32264" y="3680"/>
                </a:lnTo>
                <a:cubicBezTo>
                  <a:pt x="32268" y="2619"/>
                  <a:pt x="31553" y="1629"/>
                  <a:pt x="30351" y="1052"/>
                </a:cubicBezTo>
                <a:cubicBezTo>
                  <a:pt x="29241" y="519"/>
                  <a:pt x="27790" y="1"/>
                  <a:pt x="2636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2" name="Google Shape;762;p29"/>
          <p:cNvGrpSpPr/>
          <p:nvPr/>
        </p:nvGrpSpPr>
        <p:grpSpPr>
          <a:xfrm>
            <a:off x="328413" y="2004388"/>
            <a:ext cx="1159347" cy="569221"/>
            <a:chOff x="7793738" y="250388"/>
            <a:chExt cx="1159347" cy="569221"/>
          </a:xfrm>
        </p:grpSpPr>
        <p:sp>
          <p:nvSpPr>
            <p:cNvPr id="763" name="Google Shape;763;p29"/>
            <p:cNvSpPr/>
            <p:nvPr/>
          </p:nvSpPr>
          <p:spPr>
            <a:xfrm>
              <a:off x="7793738" y="250388"/>
              <a:ext cx="1159347" cy="224108"/>
            </a:xfrm>
            <a:custGeom>
              <a:avLst/>
              <a:gdLst/>
              <a:ahLst/>
              <a:cxnLst/>
              <a:rect l="l" t="t" r="r" b="b"/>
              <a:pathLst>
                <a:path w="16192" h="3130" extrusionOk="0">
                  <a:moveTo>
                    <a:pt x="511" y="0"/>
                  </a:moveTo>
                  <a:cubicBezTo>
                    <a:pt x="226" y="0"/>
                    <a:pt x="0" y="227"/>
                    <a:pt x="0" y="510"/>
                  </a:cubicBezTo>
                  <a:lnTo>
                    <a:pt x="0" y="2618"/>
                  </a:lnTo>
                  <a:cubicBezTo>
                    <a:pt x="0" y="2903"/>
                    <a:pt x="226" y="3130"/>
                    <a:pt x="511" y="3130"/>
                  </a:cubicBezTo>
                  <a:lnTo>
                    <a:pt x="15681" y="3130"/>
                  </a:lnTo>
                  <a:cubicBezTo>
                    <a:pt x="15960" y="3130"/>
                    <a:pt x="16192" y="2903"/>
                    <a:pt x="16192" y="2618"/>
                  </a:cubicBezTo>
                  <a:lnTo>
                    <a:pt x="16192" y="510"/>
                  </a:lnTo>
                  <a:cubicBezTo>
                    <a:pt x="16192" y="227"/>
                    <a:pt x="15960" y="0"/>
                    <a:pt x="15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7793738" y="573877"/>
              <a:ext cx="1159347" cy="74464"/>
            </a:xfrm>
            <a:custGeom>
              <a:avLst/>
              <a:gdLst/>
              <a:ahLst/>
              <a:cxnLst/>
              <a:rect l="l" t="t" r="r" b="b"/>
              <a:pathLst>
                <a:path w="16192" h="1040" extrusionOk="0">
                  <a:moveTo>
                    <a:pt x="511" y="1"/>
                  </a:moveTo>
                  <a:cubicBezTo>
                    <a:pt x="226" y="1"/>
                    <a:pt x="0" y="226"/>
                    <a:pt x="0" y="511"/>
                  </a:cubicBezTo>
                  <a:lnTo>
                    <a:pt x="0" y="529"/>
                  </a:lnTo>
                  <a:cubicBezTo>
                    <a:pt x="0" y="808"/>
                    <a:pt x="226" y="1039"/>
                    <a:pt x="511" y="1039"/>
                  </a:cubicBezTo>
                  <a:lnTo>
                    <a:pt x="15681" y="1039"/>
                  </a:lnTo>
                  <a:cubicBezTo>
                    <a:pt x="15960" y="1039"/>
                    <a:pt x="16192" y="808"/>
                    <a:pt x="16192" y="529"/>
                  </a:cubicBezTo>
                  <a:lnTo>
                    <a:pt x="16192" y="511"/>
                  </a:lnTo>
                  <a:cubicBezTo>
                    <a:pt x="16192" y="226"/>
                    <a:pt x="15960" y="1"/>
                    <a:pt x="156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7793738" y="745216"/>
              <a:ext cx="1159347" cy="74392"/>
            </a:xfrm>
            <a:custGeom>
              <a:avLst/>
              <a:gdLst/>
              <a:ahLst/>
              <a:cxnLst/>
              <a:rect l="l" t="t" r="r" b="b"/>
              <a:pathLst>
                <a:path w="16192" h="1039" extrusionOk="0">
                  <a:moveTo>
                    <a:pt x="511" y="0"/>
                  </a:moveTo>
                  <a:cubicBezTo>
                    <a:pt x="226" y="0"/>
                    <a:pt x="0" y="226"/>
                    <a:pt x="0" y="510"/>
                  </a:cubicBezTo>
                  <a:lnTo>
                    <a:pt x="0" y="527"/>
                  </a:lnTo>
                  <a:cubicBezTo>
                    <a:pt x="0" y="808"/>
                    <a:pt x="226" y="1039"/>
                    <a:pt x="511" y="1039"/>
                  </a:cubicBezTo>
                  <a:lnTo>
                    <a:pt x="15681" y="1039"/>
                  </a:lnTo>
                  <a:cubicBezTo>
                    <a:pt x="15960" y="1039"/>
                    <a:pt x="16192" y="808"/>
                    <a:pt x="16192" y="527"/>
                  </a:cubicBezTo>
                  <a:lnTo>
                    <a:pt x="16192" y="510"/>
                  </a:lnTo>
                  <a:cubicBezTo>
                    <a:pt x="16192" y="226"/>
                    <a:pt x="15960" y="0"/>
                    <a:pt x="15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9"/>
          <p:cNvGrpSpPr/>
          <p:nvPr/>
        </p:nvGrpSpPr>
        <p:grpSpPr>
          <a:xfrm>
            <a:off x="2996875" y="194575"/>
            <a:ext cx="2145900" cy="164075"/>
            <a:chOff x="7042888" y="256838"/>
            <a:chExt cx="2145900" cy="164075"/>
          </a:xfrm>
        </p:grpSpPr>
        <p:cxnSp>
          <p:nvCxnSpPr>
            <p:cNvPr id="767" name="Google Shape;767;p29"/>
            <p:cNvCxnSpPr/>
            <p:nvPr/>
          </p:nvCxnSpPr>
          <p:spPr>
            <a:xfrm rot="10800000">
              <a:off x="8115838" y="-652037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8" name="Google Shape;768;p29"/>
            <p:cNvCxnSpPr/>
            <p:nvPr/>
          </p:nvCxnSpPr>
          <p:spPr>
            <a:xfrm rot="10800000">
              <a:off x="8677463" y="-254362"/>
              <a:ext cx="0" cy="10224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9" name="Google Shape;769;p29"/>
            <p:cNvCxnSpPr/>
            <p:nvPr/>
          </p:nvCxnSpPr>
          <p:spPr>
            <a:xfrm rot="10800000">
              <a:off x="7702563" y="8288"/>
              <a:ext cx="0" cy="4971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70" name="Google Shape;770;p29"/>
          <p:cNvGrpSpPr/>
          <p:nvPr/>
        </p:nvGrpSpPr>
        <p:grpSpPr>
          <a:xfrm flipH="1">
            <a:off x="8226925" y="3863850"/>
            <a:ext cx="847900" cy="209400"/>
            <a:chOff x="715100" y="4399100"/>
            <a:chExt cx="847900" cy="209400"/>
          </a:xfrm>
        </p:grpSpPr>
        <p:sp>
          <p:nvSpPr>
            <p:cNvPr id="771" name="Google Shape;771;p29"/>
            <p:cNvSpPr/>
            <p:nvPr/>
          </p:nvSpPr>
          <p:spPr>
            <a:xfrm>
              <a:off x="715100" y="4399100"/>
              <a:ext cx="209400" cy="2094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1034350" y="4399100"/>
              <a:ext cx="209400" cy="2094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1353600" y="4399100"/>
              <a:ext cx="209400" cy="2094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4" name="Google Shape;774;p29"/>
          <p:cNvSpPr/>
          <p:nvPr/>
        </p:nvSpPr>
        <p:spPr>
          <a:xfrm>
            <a:off x="1332206" y="229530"/>
            <a:ext cx="1493795" cy="610954"/>
          </a:xfrm>
          <a:custGeom>
            <a:avLst/>
            <a:gdLst/>
            <a:ahLst/>
            <a:cxnLst/>
            <a:rect l="l" t="t" r="r" b="b"/>
            <a:pathLst>
              <a:path w="23636" h="9667" extrusionOk="0">
                <a:moveTo>
                  <a:pt x="12627" y="0"/>
                </a:moveTo>
                <a:cubicBezTo>
                  <a:pt x="10923" y="0"/>
                  <a:pt x="9436" y="959"/>
                  <a:pt x="8682" y="2361"/>
                </a:cubicBezTo>
                <a:cubicBezTo>
                  <a:pt x="8065" y="2024"/>
                  <a:pt x="7359" y="1833"/>
                  <a:pt x="6609" y="1833"/>
                </a:cubicBezTo>
                <a:cubicBezTo>
                  <a:pt x="4226" y="1833"/>
                  <a:pt x="2295" y="3763"/>
                  <a:pt x="2295" y="6147"/>
                </a:cubicBezTo>
                <a:lnTo>
                  <a:pt x="2295" y="6187"/>
                </a:lnTo>
                <a:cubicBezTo>
                  <a:pt x="2278" y="6187"/>
                  <a:pt x="2255" y="6191"/>
                  <a:pt x="2233" y="6191"/>
                </a:cubicBezTo>
                <a:cubicBezTo>
                  <a:pt x="0" y="6334"/>
                  <a:pt x="115" y="9667"/>
                  <a:pt x="2358" y="9667"/>
                </a:cubicBezTo>
                <a:lnTo>
                  <a:pt x="21407" y="9667"/>
                </a:lnTo>
                <a:cubicBezTo>
                  <a:pt x="22787" y="9667"/>
                  <a:pt x="23635" y="8122"/>
                  <a:pt x="22863" y="6977"/>
                </a:cubicBezTo>
                <a:cubicBezTo>
                  <a:pt x="21926" y="5588"/>
                  <a:pt x="20337" y="4669"/>
                  <a:pt x="18531" y="4669"/>
                </a:cubicBezTo>
                <a:cubicBezTo>
                  <a:pt x="18033" y="4669"/>
                  <a:pt x="17550" y="4740"/>
                  <a:pt x="17089" y="4873"/>
                </a:cubicBezTo>
                <a:cubicBezTo>
                  <a:pt x="17101" y="4744"/>
                  <a:pt x="17106" y="4611"/>
                  <a:pt x="17106" y="4478"/>
                </a:cubicBezTo>
                <a:cubicBezTo>
                  <a:pt x="17106" y="2006"/>
                  <a:pt x="15104" y="0"/>
                  <a:pt x="126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9"/>
          <p:cNvSpPr/>
          <p:nvPr/>
        </p:nvSpPr>
        <p:spPr>
          <a:xfrm>
            <a:off x="1542675" y="4383351"/>
            <a:ext cx="1493795" cy="569193"/>
          </a:xfrm>
          <a:custGeom>
            <a:avLst/>
            <a:gdLst/>
            <a:ahLst/>
            <a:cxnLst/>
            <a:rect l="l" t="t" r="r" b="b"/>
            <a:pathLst>
              <a:path w="23636" h="9667" extrusionOk="0">
                <a:moveTo>
                  <a:pt x="12627" y="0"/>
                </a:moveTo>
                <a:cubicBezTo>
                  <a:pt x="10923" y="0"/>
                  <a:pt x="9436" y="959"/>
                  <a:pt x="8682" y="2361"/>
                </a:cubicBezTo>
                <a:cubicBezTo>
                  <a:pt x="8065" y="2024"/>
                  <a:pt x="7359" y="1833"/>
                  <a:pt x="6609" y="1833"/>
                </a:cubicBezTo>
                <a:cubicBezTo>
                  <a:pt x="4226" y="1833"/>
                  <a:pt x="2295" y="3763"/>
                  <a:pt x="2295" y="6147"/>
                </a:cubicBezTo>
                <a:lnTo>
                  <a:pt x="2295" y="6187"/>
                </a:lnTo>
                <a:cubicBezTo>
                  <a:pt x="2278" y="6187"/>
                  <a:pt x="2255" y="6191"/>
                  <a:pt x="2233" y="6191"/>
                </a:cubicBezTo>
                <a:cubicBezTo>
                  <a:pt x="0" y="6334"/>
                  <a:pt x="115" y="9667"/>
                  <a:pt x="2358" y="9667"/>
                </a:cubicBezTo>
                <a:lnTo>
                  <a:pt x="21407" y="9667"/>
                </a:lnTo>
                <a:cubicBezTo>
                  <a:pt x="22787" y="9667"/>
                  <a:pt x="23635" y="8122"/>
                  <a:pt x="22863" y="6977"/>
                </a:cubicBezTo>
                <a:cubicBezTo>
                  <a:pt x="21926" y="5588"/>
                  <a:pt x="20337" y="4669"/>
                  <a:pt x="18531" y="4669"/>
                </a:cubicBezTo>
                <a:cubicBezTo>
                  <a:pt x="18033" y="4669"/>
                  <a:pt x="17550" y="4740"/>
                  <a:pt x="17089" y="4873"/>
                </a:cubicBezTo>
                <a:cubicBezTo>
                  <a:pt x="17101" y="4744"/>
                  <a:pt x="17106" y="4611"/>
                  <a:pt x="17106" y="4478"/>
                </a:cubicBezTo>
                <a:cubicBezTo>
                  <a:pt x="17106" y="2006"/>
                  <a:pt x="15104" y="0"/>
                  <a:pt x="126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9"/>
          <p:cNvSpPr/>
          <p:nvPr/>
        </p:nvSpPr>
        <p:spPr>
          <a:xfrm>
            <a:off x="7577925" y="-1246900"/>
            <a:ext cx="2145889" cy="2069613"/>
          </a:xfrm>
          <a:custGeom>
            <a:avLst/>
            <a:gdLst/>
            <a:ahLst/>
            <a:cxnLst/>
            <a:rect l="l" t="t" r="r" b="b"/>
            <a:pathLst>
              <a:path w="32269" h="31122" extrusionOk="0">
                <a:moveTo>
                  <a:pt x="26365" y="1"/>
                </a:moveTo>
                <a:cubicBezTo>
                  <a:pt x="24936" y="1"/>
                  <a:pt x="23533" y="524"/>
                  <a:pt x="22530" y="2090"/>
                </a:cubicBezTo>
                <a:cubicBezTo>
                  <a:pt x="21612" y="3524"/>
                  <a:pt x="20436" y="3946"/>
                  <a:pt x="19113" y="3946"/>
                </a:cubicBezTo>
                <a:cubicBezTo>
                  <a:pt x="18146" y="3946"/>
                  <a:pt x="17097" y="3719"/>
                  <a:pt x="16019" y="3493"/>
                </a:cubicBezTo>
                <a:cubicBezTo>
                  <a:pt x="14936" y="3266"/>
                  <a:pt x="13822" y="3036"/>
                  <a:pt x="12713" y="3036"/>
                </a:cubicBezTo>
                <a:cubicBezTo>
                  <a:pt x="11421" y="3036"/>
                  <a:pt x="10138" y="3346"/>
                  <a:pt x="8940" y="4336"/>
                </a:cubicBezTo>
                <a:cubicBezTo>
                  <a:pt x="4293" y="8162"/>
                  <a:pt x="13232" y="9215"/>
                  <a:pt x="6615" y="15086"/>
                </a:cubicBezTo>
                <a:cubicBezTo>
                  <a:pt x="1" y="20959"/>
                  <a:pt x="8852" y="20758"/>
                  <a:pt x="10014" y="25773"/>
                </a:cubicBezTo>
                <a:cubicBezTo>
                  <a:pt x="10587" y="28241"/>
                  <a:pt x="13698" y="28534"/>
                  <a:pt x="16921" y="28534"/>
                </a:cubicBezTo>
                <a:cubicBezTo>
                  <a:pt x="17421" y="28534"/>
                  <a:pt x="17923" y="28530"/>
                  <a:pt x="18416" y="28522"/>
                </a:cubicBezTo>
                <a:cubicBezTo>
                  <a:pt x="18913" y="28512"/>
                  <a:pt x="19401" y="28508"/>
                  <a:pt x="19877" y="28508"/>
                </a:cubicBezTo>
                <a:cubicBezTo>
                  <a:pt x="22077" y="28508"/>
                  <a:pt x="23951" y="28659"/>
                  <a:pt x="24585" y="29667"/>
                </a:cubicBezTo>
                <a:cubicBezTo>
                  <a:pt x="25264" y="30740"/>
                  <a:pt x="26507" y="31095"/>
                  <a:pt x="27794" y="31122"/>
                </a:cubicBezTo>
                <a:lnTo>
                  <a:pt x="27905" y="31122"/>
                </a:lnTo>
                <a:cubicBezTo>
                  <a:pt x="30218" y="31122"/>
                  <a:pt x="32100" y="29724"/>
                  <a:pt x="32108" y="28010"/>
                </a:cubicBezTo>
                <a:lnTo>
                  <a:pt x="32264" y="3680"/>
                </a:lnTo>
                <a:cubicBezTo>
                  <a:pt x="32268" y="2619"/>
                  <a:pt x="31553" y="1629"/>
                  <a:pt x="30351" y="1052"/>
                </a:cubicBezTo>
                <a:cubicBezTo>
                  <a:pt x="29241" y="519"/>
                  <a:pt x="27790" y="1"/>
                  <a:pt x="2636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29"/>
          <p:cNvGrpSpPr/>
          <p:nvPr/>
        </p:nvGrpSpPr>
        <p:grpSpPr>
          <a:xfrm rot="-5400000">
            <a:off x="8196238" y="3759375"/>
            <a:ext cx="332000" cy="2145900"/>
            <a:chOff x="7857075" y="327863"/>
            <a:chExt cx="332000" cy="2145900"/>
          </a:xfrm>
        </p:grpSpPr>
        <p:cxnSp>
          <p:nvCxnSpPr>
            <p:cNvPr id="778" name="Google Shape;778;p29"/>
            <p:cNvCxnSpPr/>
            <p:nvPr/>
          </p:nvCxnSpPr>
          <p:spPr>
            <a:xfrm>
              <a:off x="7857075" y="327863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9" name="Google Shape;779;p29"/>
            <p:cNvCxnSpPr/>
            <p:nvPr/>
          </p:nvCxnSpPr>
          <p:spPr>
            <a:xfrm>
              <a:off x="8021150" y="1451238"/>
              <a:ext cx="0" cy="10224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0" name="Google Shape;780;p29"/>
            <p:cNvCxnSpPr/>
            <p:nvPr/>
          </p:nvCxnSpPr>
          <p:spPr>
            <a:xfrm>
              <a:off x="8021150" y="738988"/>
              <a:ext cx="0" cy="4971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1" name="Google Shape;781;p29"/>
            <p:cNvCxnSpPr/>
            <p:nvPr/>
          </p:nvCxnSpPr>
          <p:spPr>
            <a:xfrm>
              <a:off x="8189075" y="327863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82" name="Google Shape;782;p29"/>
          <p:cNvGrpSpPr/>
          <p:nvPr/>
        </p:nvGrpSpPr>
        <p:grpSpPr>
          <a:xfrm rot="10800000">
            <a:off x="-879800" y="4750300"/>
            <a:ext cx="2145900" cy="164075"/>
            <a:chOff x="7042888" y="256838"/>
            <a:chExt cx="2145900" cy="164075"/>
          </a:xfrm>
        </p:grpSpPr>
        <p:cxnSp>
          <p:nvCxnSpPr>
            <p:cNvPr id="783" name="Google Shape;783;p29"/>
            <p:cNvCxnSpPr/>
            <p:nvPr/>
          </p:nvCxnSpPr>
          <p:spPr>
            <a:xfrm rot="10800000">
              <a:off x="8115838" y="-652037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4" name="Google Shape;784;p29"/>
            <p:cNvCxnSpPr/>
            <p:nvPr/>
          </p:nvCxnSpPr>
          <p:spPr>
            <a:xfrm rot="10800000">
              <a:off x="8677463" y="-254362"/>
              <a:ext cx="0" cy="10224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5" name="Google Shape;785;p29"/>
            <p:cNvCxnSpPr/>
            <p:nvPr/>
          </p:nvCxnSpPr>
          <p:spPr>
            <a:xfrm rot="10800000">
              <a:off x="7702563" y="8288"/>
              <a:ext cx="0" cy="4971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86" name="Google Shape;786;p29"/>
          <p:cNvSpPr/>
          <p:nvPr/>
        </p:nvSpPr>
        <p:spPr>
          <a:xfrm flipH="1">
            <a:off x="8428898" y="229523"/>
            <a:ext cx="2025960" cy="828607"/>
          </a:xfrm>
          <a:custGeom>
            <a:avLst/>
            <a:gdLst/>
            <a:ahLst/>
            <a:cxnLst/>
            <a:rect l="l" t="t" r="r" b="b"/>
            <a:pathLst>
              <a:path w="23636" h="9667" extrusionOk="0">
                <a:moveTo>
                  <a:pt x="12627" y="0"/>
                </a:moveTo>
                <a:cubicBezTo>
                  <a:pt x="10923" y="0"/>
                  <a:pt x="9436" y="959"/>
                  <a:pt x="8682" y="2361"/>
                </a:cubicBezTo>
                <a:cubicBezTo>
                  <a:pt x="8065" y="2024"/>
                  <a:pt x="7359" y="1833"/>
                  <a:pt x="6609" y="1833"/>
                </a:cubicBezTo>
                <a:cubicBezTo>
                  <a:pt x="4226" y="1833"/>
                  <a:pt x="2295" y="3763"/>
                  <a:pt x="2295" y="6147"/>
                </a:cubicBezTo>
                <a:lnTo>
                  <a:pt x="2295" y="6187"/>
                </a:lnTo>
                <a:cubicBezTo>
                  <a:pt x="2278" y="6187"/>
                  <a:pt x="2255" y="6191"/>
                  <a:pt x="2233" y="6191"/>
                </a:cubicBezTo>
                <a:cubicBezTo>
                  <a:pt x="0" y="6334"/>
                  <a:pt x="115" y="9667"/>
                  <a:pt x="2358" y="9667"/>
                </a:cubicBezTo>
                <a:lnTo>
                  <a:pt x="21407" y="9667"/>
                </a:lnTo>
                <a:cubicBezTo>
                  <a:pt x="22787" y="9667"/>
                  <a:pt x="23635" y="8122"/>
                  <a:pt x="22863" y="6977"/>
                </a:cubicBezTo>
                <a:cubicBezTo>
                  <a:pt x="21926" y="5588"/>
                  <a:pt x="20337" y="4669"/>
                  <a:pt x="18531" y="4669"/>
                </a:cubicBezTo>
                <a:cubicBezTo>
                  <a:pt x="18033" y="4669"/>
                  <a:pt x="17550" y="4740"/>
                  <a:pt x="17089" y="4873"/>
                </a:cubicBezTo>
                <a:cubicBezTo>
                  <a:pt x="17101" y="4744"/>
                  <a:pt x="17106" y="4611"/>
                  <a:pt x="17106" y="4478"/>
                </a:cubicBezTo>
                <a:cubicBezTo>
                  <a:pt x="17106" y="2006"/>
                  <a:pt x="15104" y="0"/>
                  <a:pt x="126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0"/>
          <p:cNvSpPr/>
          <p:nvPr/>
        </p:nvSpPr>
        <p:spPr>
          <a:xfrm flipH="1">
            <a:off x="-466745" y="748350"/>
            <a:ext cx="1418545" cy="3081311"/>
          </a:xfrm>
          <a:custGeom>
            <a:avLst/>
            <a:gdLst/>
            <a:ahLst/>
            <a:cxnLst/>
            <a:rect l="l" t="t" r="r" b="b"/>
            <a:pathLst>
              <a:path w="32269" h="31122" extrusionOk="0">
                <a:moveTo>
                  <a:pt x="26365" y="1"/>
                </a:moveTo>
                <a:cubicBezTo>
                  <a:pt x="24936" y="1"/>
                  <a:pt x="23533" y="524"/>
                  <a:pt x="22530" y="2090"/>
                </a:cubicBezTo>
                <a:cubicBezTo>
                  <a:pt x="21612" y="3524"/>
                  <a:pt x="20436" y="3946"/>
                  <a:pt x="19113" y="3946"/>
                </a:cubicBezTo>
                <a:cubicBezTo>
                  <a:pt x="18146" y="3946"/>
                  <a:pt x="17097" y="3719"/>
                  <a:pt x="16019" y="3493"/>
                </a:cubicBezTo>
                <a:cubicBezTo>
                  <a:pt x="14936" y="3266"/>
                  <a:pt x="13822" y="3036"/>
                  <a:pt x="12713" y="3036"/>
                </a:cubicBezTo>
                <a:cubicBezTo>
                  <a:pt x="11421" y="3036"/>
                  <a:pt x="10138" y="3346"/>
                  <a:pt x="8940" y="4336"/>
                </a:cubicBezTo>
                <a:cubicBezTo>
                  <a:pt x="4293" y="8162"/>
                  <a:pt x="13232" y="9215"/>
                  <a:pt x="6615" y="15086"/>
                </a:cubicBezTo>
                <a:cubicBezTo>
                  <a:pt x="1" y="20959"/>
                  <a:pt x="8852" y="20758"/>
                  <a:pt x="10014" y="25773"/>
                </a:cubicBezTo>
                <a:cubicBezTo>
                  <a:pt x="10587" y="28241"/>
                  <a:pt x="13698" y="28534"/>
                  <a:pt x="16921" y="28534"/>
                </a:cubicBezTo>
                <a:cubicBezTo>
                  <a:pt x="17421" y="28534"/>
                  <a:pt x="17923" y="28530"/>
                  <a:pt x="18416" y="28522"/>
                </a:cubicBezTo>
                <a:cubicBezTo>
                  <a:pt x="18913" y="28512"/>
                  <a:pt x="19401" y="28508"/>
                  <a:pt x="19877" y="28508"/>
                </a:cubicBezTo>
                <a:cubicBezTo>
                  <a:pt x="22077" y="28508"/>
                  <a:pt x="23951" y="28659"/>
                  <a:pt x="24585" y="29667"/>
                </a:cubicBezTo>
                <a:cubicBezTo>
                  <a:pt x="25264" y="30740"/>
                  <a:pt x="26507" y="31095"/>
                  <a:pt x="27794" y="31122"/>
                </a:cubicBezTo>
                <a:lnTo>
                  <a:pt x="27905" y="31122"/>
                </a:lnTo>
                <a:cubicBezTo>
                  <a:pt x="30218" y="31122"/>
                  <a:pt x="32100" y="29724"/>
                  <a:pt x="32108" y="28010"/>
                </a:cubicBezTo>
                <a:lnTo>
                  <a:pt x="32264" y="3680"/>
                </a:lnTo>
                <a:cubicBezTo>
                  <a:pt x="32268" y="2619"/>
                  <a:pt x="31553" y="1629"/>
                  <a:pt x="30351" y="1052"/>
                </a:cubicBezTo>
                <a:cubicBezTo>
                  <a:pt x="29241" y="519"/>
                  <a:pt x="27790" y="1"/>
                  <a:pt x="2636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9" name="Google Shape;789;p30"/>
          <p:cNvGrpSpPr/>
          <p:nvPr/>
        </p:nvGrpSpPr>
        <p:grpSpPr>
          <a:xfrm>
            <a:off x="7849225" y="220788"/>
            <a:ext cx="1159347" cy="569221"/>
            <a:chOff x="7793738" y="250388"/>
            <a:chExt cx="1159347" cy="569221"/>
          </a:xfrm>
        </p:grpSpPr>
        <p:sp>
          <p:nvSpPr>
            <p:cNvPr id="790" name="Google Shape;790;p30"/>
            <p:cNvSpPr/>
            <p:nvPr/>
          </p:nvSpPr>
          <p:spPr>
            <a:xfrm>
              <a:off x="7793738" y="250388"/>
              <a:ext cx="1159347" cy="224108"/>
            </a:xfrm>
            <a:custGeom>
              <a:avLst/>
              <a:gdLst/>
              <a:ahLst/>
              <a:cxnLst/>
              <a:rect l="l" t="t" r="r" b="b"/>
              <a:pathLst>
                <a:path w="16192" h="3130" extrusionOk="0">
                  <a:moveTo>
                    <a:pt x="511" y="0"/>
                  </a:moveTo>
                  <a:cubicBezTo>
                    <a:pt x="226" y="0"/>
                    <a:pt x="0" y="227"/>
                    <a:pt x="0" y="510"/>
                  </a:cubicBezTo>
                  <a:lnTo>
                    <a:pt x="0" y="2618"/>
                  </a:lnTo>
                  <a:cubicBezTo>
                    <a:pt x="0" y="2903"/>
                    <a:pt x="226" y="3130"/>
                    <a:pt x="511" y="3130"/>
                  </a:cubicBezTo>
                  <a:lnTo>
                    <a:pt x="15681" y="3130"/>
                  </a:lnTo>
                  <a:cubicBezTo>
                    <a:pt x="15960" y="3130"/>
                    <a:pt x="16192" y="2903"/>
                    <a:pt x="16192" y="2618"/>
                  </a:cubicBezTo>
                  <a:lnTo>
                    <a:pt x="16192" y="510"/>
                  </a:lnTo>
                  <a:cubicBezTo>
                    <a:pt x="16192" y="227"/>
                    <a:pt x="15960" y="0"/>
                    <a:pt x="15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0"/>
            <p:cNvSpPr/>
            <p:nvPr/>
          </p:nvSpPr>
          <p:spPr>
            <a:xfrm>
              <a:off x="7793738" y="573877"/>
              <a:ext cx="1159347" cy="74464"/>
            </a:xfrm>
            <a:custGeom>
              <a:avLst/>
              <a:gdLst/>
              <a:ahLst/>
              <a:cxnLst/>
              <a:rect l="l" t="t" r="r" b="b"/>
              <a:pathLst>
                <a:path w="16192" h="1040" extrusionOk="0">
                  <a:moveTo>
                    <a:pt x="511" y="1"/>
                  </a:moveTo>
                  <a:cubicBezTo>
                    <a:pt x="226" y="1"/>
                    <a:pt x="0" y="226"/>
                    <a:pt x="0" y="511"/>
                  </a:cubicBezTo>
                  <a:lnTo>
                    <a:pt x="0" y="529"/>
                  </a:lnTo>
                  <a:cubicBezTo>
                    <a:pt x="0" y="808"/>
                    <a:pt x="226" y="1039"/>
                    <a:pt x="511" y="1039"/>
                  </a:cubicBezTo>
                  <a:lnTo>
                    <a:pt x="15681" y="1039"/>
                  </a:lnTo>
                  <a:cubicBezTo>
                    <a:pt x="15960" y="1039"/>
                    <a:pt x="16192" y="808"/>
                    <a:pt x="16192" y="529"/>
                  </a:cubicBezTo>
                  <a:lnTo>
                    <a:pt x="16192" y="511"/>
                  </a:lnTo>
                  <a:cubicBezTo>
                    <a:pt x="16192" y="226"/>
                    <a:pt x="15960" y="1"/>
                    <a:pt x="156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7793738" y="745216"/>
              <a:ext cx="1159347" cy="74392"/>
            </a:xfrm>
            <a:custGeom>
              <a:avLst/>
              <a:gdLst/>
              <a:ahLst/>
              <a:cxnLst/>
              <a:rect l="l" t="t" r="r" b="b"/>
              <a:pathLst>
                <a:path w="16192" h="1039" extrusionOk="0">
                  <a:moveTo>
                    <a:pt x="511" y="0"/>
                  </a:moveTo>
                  <a:cubicBezTo>
                    <a:pt x="226" y="0"/>
                    <a:pt x="0" y="226"/>
                    <a:pt x="0" y="510"/>
                  </a:cubicBezTo>
                  <a:lnTo>
                    <a:pt x="0" y="527"/>
                  </a:lnTo>
                  <a:cubicBezTo>
                    <a:pt x="0" y="808"/>
                    <a:pt x="226" y="1039"/>
                    <a:pt x="511" y="1039"/>
                  </a:cubicBezTo>
                  <a:lnTo>
                    <a:pt x="15681" y="1039"/>
                  </a:lnTo>
                  <a:cubicBezTo>
                    <a:pt x="15960" y="1039"/>
                    <a:pt x="16192" y="808"/>
                    <a:pt x="16192" y="527"/>
                  </a:cubicBezTo>
                  <a:lnTo>
                    <a:pt x="16192" y="510"/>
                  </a:lnTo>
                  <a:cubicBezTo>
                    <a:pt x="16192" y="226"/>
                    <a:pt x="15960" y="0"/>
                    <a:pt x="15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30"/>
          <p:cNvGrpSpPr/>
          <p:nvPr/>
        </p:nvGrpSpPr>
        <p:grpSpPr>
          <a:xfrm flipH="1">
            <a:off x="1397500" y="220800"/>
            <a:ext cx="847900" cy="209400"/>
            <a:chOff x="715100" y="4399100"/>
            <a:chExt cx="847900" cy="209400"/>
          </a:xfrm>
        </p:grpSpPr>
        <p:sp>
          <p:nvSpPr>
            <p:cNvPr id="794" name="Google Shape;794;p30"/>
            <p:cNvSpPr/>
            <p:nvPr/>
          </p:nvSpPr>
          <p:spPr>
            <a:xfrm>
              <a:off x="715100" y="4399100"/>
              <a:ext cx="209400" cy="2094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0"/>
            <p:cNvSpPr/>
            <p:nvPr/>
          </p:nvSpPr>
          <p:spPr>
            <a:xfrm>
              <a:off x="1034350" y="4399100"/>
              <a:ext cx="209400" cy="2094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0"/>
            <p:cNvSpPr/>
            <p:nvPr/>
          </p:nvSpPr>
          <p:spPr>
            <a:xfrm>
              <a:off x="1353600" y="4399100"/>
              <a:ext cx="209400" cy="2094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7" name="Google Shape;797;p30"/>
          <p:cNvSpPr/>
          <p:nvPr/>
        </p:nvSpPr>
        <p:spPr>
          <a:xfrm>
            <a:off x="227306" y="953430"/>
            <a:ext cx="1493795" cy="610954"/>
          </a:xfrm>
          <a:custGeom>
            <a:avLst/>
            <a:gdLst/>
            <a:ahLst/>
            <a:cxnLst/>
            <a:rect l="l" t="t" r="r" b="b"/>
            <a:pathLst>
              <a:path w="23636" h="9667" extrusionOk="0">
                <a:moveTo>
                  <a:pt x="12627" y="0"/>
                </a:moveTo>
                <a:cubicBezTo>
                  <a:pt x="10923" y="0"/>
                  <a:pt x="9436" y="959"/>
                  <a:pt x="8682" y="2361"/>
                </a:cubicBezTo>
                <a:cubicBezTo>
                  <a:pt x="8065" y="2024"/>
                  <a:pt x="7359" y="1833"/>
                  <a:pt x="6609" y="1833"/>
                </a:cubicBezTo>
                <a:cubicBezTo>
                  <a:pt x="4226" y="1833"/>
                  <a:pt x="2295" y="3763"/>
                  <a:pt x="2295" y="6147"/>
                </a:cubicBezTo>
                <a:lnTo>
                  <a:pt x="2295" y="6187"/>
                </a:lnTo>
                <a:cubicBezTo>
                  <a:pt x="2278" y="6187"/>
                  <a:pt x="2255" y="6191"/>
                  <a:pt x="2233" y="6191"/>
                </a:cubicBezTo>
                <a:cubicBezTo>
                  <a:pt x="0" y="6334"/>
                  <a:pt x="115" y="9667"/>
                  <a:pt x="2358" y="9667"/>
                </a:cubicBezTo>
                <a:lnTo>
                  <a:pt x="21407" y="9667"/>
                </a:lnTo>
                <a:cubicBezTo>
                  <a:pt x="22787" y="9667"/>
                  <a:pt x="23635" y="8122"/>
                  <a:pt x="22863" y="6977"/>
                </a:cubicBezTo>
                <a:cubicBezTo>
                  <a:pt x="21926" y="5588"/>
                  <a:pt x="20337" y="4669"/>
                  <a:pt x="18531" y="4669"/>
                </a:cubicBezTo>
                <a:cubicBezTo>
                  <a:pt x="18033" y="4669"/>
                  <a:pt x="17550" y="4740"/>
                  <a:pt x="17089" y="4873"/>
                </a:cubicBezTo>
                <a:cubicBezTo>
                  <a:pt x="17101" y="4744"/>
                  <a:pt x="17106" y="4611"/>
                  <a:pt x="17106" y="4478"/>
                </a:cubicBezTo>
                <a:cubicBezTo>
                  <a:pt x="17106" y="2006"/>
                  <a:pt x="15104" y="0"/>
                  <a:pt x="126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0"/>
          <p:cNvSpPr/>
          <p:nvPr/>
        </p:nvSpPr>
        <p:spPr>
          <a:xfrm>
            <a:off x="5409825" y="87576"/>
            <a:ext cx="1493795" cy="569193"/>
          </a:xfrm>
          <a:custGeom>
            <a:avLst/>
            <a:gdLst/>
            <a:ahLst/>
            <a:cxnLst/>
            <a:rect l="l" t="t" r="r" b="b"/>
            <a:pathLst>
              <a:path w="23636" h="9667" extrusionOk="0">
                <a:moveTo>
                  <a:pt x="12627" y="0"/>
                </a:moveTo>
                <a:cubicBezTo>
                  <a:pt x="10923" y="0"/>
                  <a:pt x="9436" y="959"/>
                  <a:pt x="8682" y="2361"/>
                </a:cubicBezTo>
                <a:cubicBezTo>
                  <a:pt x="8065" y="2024"/>
                  <a:pt x="7359" y="1833"/>
                  <a:pt x="6609" y="1833"/>
                </a:cubicBezTo>
                <a:cubicBezTo>
                  <a:pt x="4226" y="1833"/>
                  <a:pt x="2295" y="3763"/>
                  <a:pt x="2295" y="6147"/>
                </a:cubicBezTo>
                <a:lnTo>
                  <a:pt x="2295" y="6187"/>
                </a:lnTo>
                <a:cubicBezTo>
                  <a:pt x="2278" y="6187"/>
                  <a:pt x="2255" y="6191"/>
                  <a:pt x="2233" y="6191"/>
                </a:cubicBezTo>
                <a:cubicBezTo>
                  <a:pt x="0" y="6334"/>
                  <a:pt x="115" y="9667"/>
                  <a:pt x="2358" y="9667"/>
                </a:cubicBezTo>
                <a:lnTo>
                  <a:pt x="21407" y="9667"/>
                </a:lnTo>
                <a:cubicBezTo>
                  <a:pt x="22787" y="9667"/>
                  <a:pt x="23635" y="8122"/>
                  <a:pt x="22863" y="6977"/>
                </a:cubicBezTo>
                <a:cubicBezTo>
                  <a:pt x="21926" y="5588"/>
                  <a:pt x="20337" y="4669"/>
                  <a:pt x="18531" y="4669"/>
                </a:cubicBezTo>
                <a:cubicBezTo>
                  <a:pt x="18033" y="4669"/>
                  <a:pt x="17550" y="4740"/>
                  <a:pt x="17089" y="4873"/>
                </a:cubicBezTo>
                <a:cubicBezTo>
                  <a:pt x="17101" y="4744"/>
                  <a:pt x="17106" y="4611"/>
                  <a:pt x="17106" y="4478"/>
                </a:cubicBezTo>
                <a:cubicBezTo>
                  <a:pt x="17106" y="2006"/>
                  <a:pt x="15104" y="0"/>
                  <a:pt x="126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0"/>
          <p:cNvSpPr/>
          <p:nvPr/>
        </p:nvSpPr>
        <p:spPr>
          <a:xfrm>
            <a:off x="8353420" y="1693350"/>
            <a:ext cx="1286000" cy="2069613"/>
          </a:xfrm>
          <a:custGeom>
            <a:avLst/>
            <a:gdLst/>
            <a:ahLst/>
            <a:cxnLst/>
            <a:rect l="l" t="t" r="r" b="b"/>
            <a:pathLst>
              <a:path w="32269" h="31122" extrusionOk="0">
                <a:moveTo>
                  <a:pt x="26365" y="1"/>
                </a:moveTo>
                <a:cubicBezTo>
                  <a:pt x="24936" y="1"/>
                  <a:pt x="23533" y="524"/>
                  <a:pt x="22530" y="2090"/>
                </a:cubicBezTo>
                <a:cubicBezTo>
                  <a:pt x="21612" y="3524"/>
                  <a:pt x="20436" y="3946"/>
                  <a:pt x="19113" y="3946"/>
                </a:cubicBezTo>
                <a:cubicBezTo>
                  <a:pt x="18146" y="3946"/>
                  <a:pt x="17097" y="3719"/>
                  <a:pt x="16019" y="3493"/>
                </a:cubicBezTo>
                <a:cubicBezTo>
                  <a:pt x="14936" y="3266"/>
                  <a:pt x="13822" y="3036"/>
                  <a:pt x="12713" y="3036"/>
                </a:cubicBezTo>
                <a:cubicBezTo>
                  <a:pt x="11421" y="3036"/>
                  <a:pt x="10138" y="3346"/>
                  <a:pt x="8940" y="4336"/>
                </a:cubicBezTo>
                <a:cubicBezTo>
                  <a:pt x="4293" y="8162"/>
                  <a:pt x="13232" y="9215"/>
                  <a:pt x="6615" y="15086"/>
                </a:cubicBezTo>
                <a:cubicBezTo>
                  <a:pt x="1" y="20959"/>
                  <a:pt x="8852" y="20758"/>
                  <a:pt x="10014" y="25773"/>
                </a:cubicBezTo>
                <a:cubicBezTo>
                  <a:pt x="10587" y="28241"/>
                  <a:pt x="13698" y="28534"/>
                  <a:pt x="16921" y="28534"/>
                </a:cubicBezTo>
                <a:cubicBezTo>
                  <a:pt x="17421" y="28534"/>
                  <a:pt x="17923" y="28530"/>
                  <a:pt x="18416" y="28522"/>
                </a:cubicBezTo>
                <a:cubicBezTo>
                  <a:pt x="18913" y="28512"/>
                  <a:pt x="19401" y="28508"/>
                  <a:pt x="19877" y="28508"/>
                </a:cubicBezTo>
                <a:cubicBezTo>
                  <a:pt x="22077" y="28508"/>
                  <a:pt x="23951" y="28659"/>
                  <a:pt x="24585" y="29667"/>
                </a:cubicBezTo>
                <a:cubicBezTo>
                  <a:pt x="25264" y="30740"/>
                  <a:pt x="26507" y="31095"/>
                  <a:pt x="27794" y="31122"/>
                </a:cubicBezTo>
                <a:lnTo>
                  <a:pt x="27905" y="31122"/>
                </a:lnTo>
                <a:cubicBezTo>
                  <a:pt x="30218" y="31122"/>
                  <a:pt x="32100" y="29724"/>
                  <a:pt x="32108" y="28010"/>
                </a:cubicBezTo>
                <a:lnTo>
                  <a:pt x="32264" y="3680"/>
                </a:lnTo>
                <a:cubicBezTo>
                  <a:pt x="32268" y="2619"/>
                  <a:pt x="31553" y="1629"/>
                  <a:pt x="30351" y="1052"/>
                </a:cubicBezTo>
                <a:cubicBezTo>
                  <a:pt x="29241" y="519"/>
                  <a:pt x="27790" y="1"/>
                  <a:pt x="2636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0" name="Google Shape;800;p30"/>
          <p:cNvGrpSpPr/>
          <p:nvPr/>
        </p:nvGrpSpPr>
        <p:grpSpPr>
          <a:xfrm>
            <a:off x="8676563" y="3959400"/>
            <a:ext cx="332000" cy="2145900"/>
            <a:chOff x="7857075" y="327863"/>
            <a:chExt cx="332000" cy="2145900"/>
          </a:xfrm>
        </p:grpSpPr>
        <p:cxnSp>
          <p:nvCxnSpPr>
            <p:cNvPr id="801" name="Google Shape;801;p30"/>
            <p:cNvCxnSpPr/>
            <p:nvPr/>
          </p:nvCxnSpPr>
          <p:spPr>
            <a:xfrm>
              <a:off x="7857075" y="327863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2" name="Google Shape;802;p30"/>
            <p:cNvCxnSpPr/>
            <p:nvPr/>
          </p:nvCxnSpPr>
          <p:spPr>
            <a:xfrm>
              <a:off x="8021150" y="1451238"/>
              <a:ext cx="0" cy="10224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3" name="Google Shape;803;p30"/>
            <p:cNvCxnSpPr/>
            <p:nvPr/>
          </p:nvCxnSpPr>
          <p:spPr>
            <a:xfrm>
              <a:off x="8021150" y="738988"/>
              <a:ext cx="0" cy="4971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4" name="Google Shape;804;p30"/>
            <p:cNvCxnSpPr/>
            <p:nvPr/>
          </p:nvCxnSpPr>
          <p:spPr>
            <a:xfrm>
              <a:off x="8189075" y="327863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05" name="Google Shape;805;p30"/>
          <p:cNvGrpSpPr/>
          <p:nvPr/>
        </p:nvGrpSpPr>
        <p:grpSpPr>
          <a:xfrm rot="10800000">
            <a:off x="-879800" y="4293100"/>
            <a:ext cx="2145900" cy="164075"/>
            <a:chOff x="7042888" y="256838"/>
            <a:chExt cx="2145900" cy="164075"/>
          </a:xfrm>
        </p:grpSpPr>
        <p:cxnSp>
          <p:nvCxnSpPr>
            <p:cNvPr id="806" name="Google Shape;806;p30"/>
            <p:cNvCxnSpPr/>
            <p:nvPr/>
          </p:nvCxnSpPr>
          <p:spPr>
            <a:xfrm rot="10800000">
              <a:off x="8115838" y="-652037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7" name="Google Shape;807;p30"/>
            <p:cNvCxnSpPr/>
            <p:nvPr/>
          </p:nvCxnSpPr>
          <p:spPr>
            <a:xfrm rot="10800000">
              <a:off x="8677463" y="-254362"/>
              <a:ext cx="0" cy="10224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8" name="Google Shape;808;p30"/>
            <p:cNvCxnSpPr/>
            <p:nvPr/>
          </p:nvCxnSpPr>
          <p:spPr>
            <a:xfrm rot="10800000">
              <a:off x="7702563" y="8288"/>
              <a:ext cx="0" cy="4971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09" name="Google Shape;809;p30"/>
          <p:cNvSpPr/>
          <p:nvPr/>
        </p:nvSpPr>
        <p:spPr>
          <a:xfrm flipH="1">
            <a:off x="2904398" y="4085773"/>
            <a:ext cx="2025960" cy="828607"/>
          </a:xfrm>
          <a:custGeom>
            <a:avLst/>
            <a:gdLst/>
            <a:ahLst/>
            <a:cxnLst/>
            <a:rect l="l" t="t" r="r" b="b"/>
            <a:pathLst>
              <a:path w="23636" h="9667" extrusionOk="0">
                <a:moveTo>
                  <a:pt x="12627" y="0"/>
                </a:moveTo>
                <a:cubicBezTo>
                  <a:pt x="10923" y="0"/>
                  <a:pt x="9436" y="959"/>
                  <a:pt x="8682" y="2361"/>
                </a:cubicBezTo>
                <a:cubicBezTo>
                  <a:pt x="8065" y="2024"/>
                  <a:pt x="7359" y="1833"/>
                  <a:pt x="6609" y="1833"/>
                </a:cubicBezTo>
                <a:cubicBezTo>
                  <a:pt x="4226" y="1833"/>
                  <a:pt x="2295" y="3763"/>
                  <a:pt x="2295" y="6147"/>
                </a:cubicBezTo>
                <a:lnTo>
                  <a:pt x="2295" y="6187"/>
                </a:lnTo>
                <a:cubicBezTo>
                  <a:pt x="2278" y="6187"/>
                  <a:pt x="2255" y="6191"/>
                  <a:pt x="2233" y="6191"/>
                </a:cubicBezTo>
                <a:cubicBezTo>
                  <a:pt x="0" y="6334"/>
                  <a:pt x="115" y="9667"/>
                  <a:pt x="2358" y="9667"/>
                </a:cubicBezTo>
                <a:lnTo>
                  <a:pt x="21407" y="9667"/>
                </a:lnTo>
                <a:cubicBezTo>
                  <a:pt x="22787" y="9667"/>
                  <a:pt x="23635" y="8122"/>
                  <a:pt x="22863" y="6977"/>
                </a:cubicBezTo>
                <a:cubicBezTo>
                  <a:pt x="21926" y="5588"/>
                  <a:pt x="20337" y="4669"/>
                  <a:pt x="18531" y="4669"/>
                </a:cubicBezTo>
                <a:cubicBezTo>
                  <a:pt x="18033" y="4669"/>
                  <a:pt x="17550" y="4740"/>
                  <a:pt x="17089" y="4873"/>
                </a:cubicBezTo>
                <a:cubicBezTo>
                  <a:pt x="17101" y="4744"/>
                  <a:pt x="17106" y="4611"/>
                  <a:pt x="17106" y="4478"/>
                </a:cubicBezTo>
                <a:cubicBezTo>
                  <a:pt x="17106" y="2006"/>
                  <a:pt x="15104" y="0"/>
                  <a:pt x="126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1" name="Google Shape;811;p31"/>
          <p:cNvGrpSpPr/>
          <p:nvPr/>
        </p:nvGrpSpPr>
        <p:grpSpPr>
          <a:xfrm>
            <a:off x="7798490" y="3848894"/>
            <a:ext cx="2994384" cy="1966891"/>
            <a:chOff x="3117650" y="1315850"/>
            <a:chExt cx="5628541" cy="3697164"/>
          </a:xfrm>
        </p:grpSpPr>
        <p:sp>
          <p:nvSpPr>
            <p:cNvPr id="812" name="Google Shape;812;p31"/>
            <p:cNvSpPr/>
            <p:nvPr/>
          </p:nvSpPr>
          <p:spPr>
            <a:xfrm>
              <a:off x="3117650" y="1315850"/>
              <a:ext cx="5628519" cy="3697164"/>
            </a:xfrm>
            <a:custGeom>
              <a:avLst/>
              <a:gdLst/>
              <a:ahLst/>
              <a:cxnLst/>
              <a:rect l="l" t="t" r="r" b="b"/>
              <a:pathLst>
                <a:path w="60145" h="39507" extrusionOk="0">
                  <a:moveTo>
                    <a:pt x="23263" y="1"/>
                  </a:moveTo>
                  <a:cubicBezTo>
                    <a:pt x="18569" y="1"/>
                    <a:pt x="16933" y="7003"/>
                    <a:pt x="10075" y="8203"/>
                  </a:cubicBezTo>
                  <a:cubicBezTo>
                    <a:pt x="715" y="9836"/>
                    <a:pt x="8104" y="26183"/>
                    <a:pt x="2805" y="28700"/>
                  </a:cubicBezTo>
                  <a:cubicBezTo>
                    <a:pt x="795" y="29653"/>
                    <a:pt x="133" y="31402"/>
                    <a:pt x="89" y="33209"/>
                  </a:cubicBezTo>
                  <a:cubicBezTo>
                    <a:pt x="0" y="36533"/>
                    <a:pt x="1056" y="39494"/>
                    <a:pt x="4314" y="39506"/>
                  </a:cubicBezTo>
                  <a:lnTo>
                    <a:pt x="53975" y="39506"/>
                  </a:lnTo>
                  <a:cubicBezTo>
                    <a:pt x="53985" y="39507"/>
                    <a:pt x="53994" y="39507"/>
                    <a:pt x="54003" y="39507"/>
                  </a:cubicBezTo>
                  <a:cubicBezTo>
                    <a:pt x="55947" y="39507"/>
                    <a:pt x="55165" y="38492"/>
                    <a:pt x="56239" y="36808"/>
                  </a:cubicBezTo>
                  <a:cubicBezTo>
                    <a:pt x="58222" y="33688"/>
                    <a:pt x="60144" y="28624"/>
                    <a:pt x="54295" y="25806"/>
                  </a:cubicBezTo>
                  <a:cubicBezTo>
                    <a:pt x="45427" y="21531"/>
                    <a:pt x="57251" y="13232"/>
                    <a:pt x="50104" y="6694"/>
                  </a:cubicBezTo>
                  <a:cubicBezTo>
                    <a:pt x="48493" y="5218"/>
                    <a:pt x="47144" y="4715"/>
                    <a:pt x="45895" y="4715"/>
                  </a:cubicBezTo>
                  <a:cubicBezTo>
                    <a:pt x="44566" y="4715"/>
                    <a:pt x="43349" y="5285"/>
                    <a:pt x="42049" y="5855"/>
                  </a:cubicBezTo>
                  <a:cubicBezTo>
                    <a:pt x="40751" y="6427"/>
                    <a:pt x="39370" y="6999"/>
                    <a:pt x="37708" y="6999"/>
                  </a:cubicBezTo>
                  <a:cubicBezTo>
                    <a:pt x="35683" y="6999"/>
                    <a:pt x="33243" y="6151"/>
                    <a:pt x="30030" y="3423"/>
                  </a:cubicBezTo>
                  <a:cubicBezTo>
                    <a:pt x="27098" y="934"/>
                    <a:pt x="24977" y="1"/>
                    <a:pt x="23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5333985" y="1317628"/>
              <a:ext cx="3412205" cy="3695386"/>
            </a:xfrm>
            <a:custGeom>
              <a:avLst/>
              <a:gdLst/>
              <a:ahLst/>
              <a:cxnLst/>
              <a:rect l="l" t="t" r="r" b="b"/>
              <a:pathLst>
                <a:path w="36462" h="39488" extrusionOk="0">
                  <a:moveTo>
                    <a:pt x="0" y="0"/>
                  </a:moveTo>
                  <a:lnTo>
                    <a:pt x="0" y="0"/>
                  </a:lnTo>
                  <a:cubicBezTo>
                    <a:pt x="551" y="386"/>
                    <a:pt x="1074" y="896"/>
                    <a:pt x="1545" y="1571"/>
                  </a:cubicBezTo>
                  <a:cubicBezTo>
                    <a:pt x="5224" y="6830"/>
                    <a:pt x="7545" y="10780"/>
                    <a:pt x="14438" y="10780"/>
                  </a:cubicBezTo>
                  <a:cubicBezTo>
                    <a:pt x="15007" y="10780"/>
                    <a:pt x="15605" y="10753"/>
                    <a:pt x="16240" y="10696"/>
                  </a:cubicBezTo>
                  <a:cubicBezTo>
                    <a:pt x="16435" y="10679"/>
                    <a:pt x="16622" y="10669"/>
                    <a:pt x="16799" y="10669"/>
                  </a:cubicBezTo>
                  <a:cubicBezTo>
                    <a:pt x="23998" y="10669"/>
                    <a:pt x="12676" y="24832"/>
                    <a:pt x="19072" y="26510"/>
                  </a:cubicBezTo>
                  <a:cubicBezTo>
                    <a:pt x="23399" y="27642"/>
                    <a:pt x="22818" y="34454"/>
                    <a:pt x="19680" y="39444"/>
                  </a:cubicBezTo>
                  <a:lnTo>
                    <a:pt x="30292" y="39487"/>
                  </a:lnTo>
                  <a:lnTo>
                    <a:pt x="30319" y="39487"/>
                  </a:lnTo>
                  <a:cubicBezTo>
                    <a:pt x="32263" y="39487"/>
                    <a:pt x="31485" y="38476"/>
                    <a:pt x="32551" y="36794"/>
                  </a:cubicBezTo>
                  <a:lnTo>
                    <a:pt x="32556" y="36789"/>
                  </a:lnTo>
                  <a:cubicBezTo>
                    <a:pt x="34539" y="33669"/>
                    <a:pt x="36461" y="28605"/>
                    <a:pt x="30612" y="25787"/>
                  </a:cubicBezTo>
                  <a:cubicBezTo>
                    <a:pt x="27939" y="24500"/>
                    <a:pt x="27145" y="22844"/>
                    <a:pt x="27145" y="20985"/>
                  </a:cubicBezTo>
                  <a:cubicBezTo>
                    <a:pt x="27145" y="18263"/>
                    <a:pt x="28845" y="15094"/>
                    <a:pt x="28845" y="11984"/>
                  </a:cubicBezTo>
                  <a:cubicBezTo>
                    <a:pt x="28845" y="10163"/>
                    <a:pt x="28263" y="8357"/>
                    <a:pt x="26421" y="6675"/>
                  </a:cubicBezTo>
                  <a:cubicBezTo>
                    <a:pt x="26409" y="6662"/>
                    <a:pt x="26399" y="6648"/>
                    <a:pt x="26386" y="6640"/>
                  </a:cubicBezTo>
                  <a:cubicBezTo>
                    <a:pt x="24789" y="5193"/>
                    <a:pt x="23453" y="4696"/>
                    <a:pt x="22214" y="4696"/>
                  </a:cubicBezTo>
                  <a:cubicBezTo>
                    <a:pt x="20905" y="4696"/>
                    <a:pt x="19702" y="5251"/>
                    <a:pt x="18428" y="5810"/>
                  </a:cubicBezTo>
                  <a:cubicBezTo>
                    <a:pt x="18424" y="5814"/>
                    <a:pt x="18420" y="5814"/>
                    <a:pt x="18415" y="5818"/>
                  </a:cubicBezTo>
                  <a:lnTo>
                    <a:pt x="18410" y="5818"/>
                  </a:lnTo>
                  <a:cubicBezTo>
                    <a:pt x="18406" y="5818"/>
                    <a:pt x="18406" y="5823"/>
                    <a:pt x="18406" y="5823"/>
                  </a:cubicBezTo>
                  <a:cubicBezTo>
                    <a:pt x="18397" y="5823"/>
                    <a:pt x="18393" y="5827"/>
                    <a:pt x="18383" y="5832"/>
                  </a:cubicBezTo>
                  <a:cubicBezTo>
                    <a:pt x="18379" y="5832"/>
                    <a:pt x="18375" y="5836"/>
                    <a:pt x="18366" y="5836"/>
                  </a:cubicBezTo>
                  <a:cubicBezTo>
                    <a:pt x="18362" y="5841"/>
                    <a:pt x="18357" y="5845"/>
                    <a:pt x="18348" y="5845"/>
                  </a:cubicBezTo>
                  <a:cubicBezTo>
                    <a:pt x="18344" y="5849"/>
                    <a:pt x="18335" y="5849"/>
                    <a:pt x="18330" y="5853"/>
                  </a:cubicBezTo>
                  <a:cubicBezTo>
                    <a:pt x="18326" y="5859"/>
                    <a:pt x="18317" y="5859"/>
                    <a:pt x="18313" y="5863"/>
                  </a:cubicBezTo>
                  <a:cubicBezTo>
                    <a:pt x="18291" y="5872"/>
                    <a:pt x="18264" y="5885"/>
                    <a:pt x="18237" y="5894"/>
                  </a:cubicBezTo>
                  <a:cubicBezTo>
                    <a:pt x="18233" y="5898"/>
                    <a:pt x="18224" y="5898"/>
                    <a:pt x="18219" y="5902"/>
                  </a:cubicBezTo>
                  <a:cubicBezTo>
                    <a:pt x="16982" y="6445"/>
                    <a:pt x="15659" y="6963"/>
                    <a:pt x="14092" y="6977"/>
                  </a:cubicBezTo>
                  <a:cubicBezTo>
                    <a:pt x="14069" y="6982"/>
                    <a:pt x="14048" y="6982"/>
                    <a:pt x="14026" y="6982"/>
                  </a:cubicBezTo>
                  <a:lnTo>
                    <a:pt x="13985" y="6982"/>
                  </a:lnTo>
                  <a:cubicBezTo>
                    <a:pt x="11971" y="6968"/>
                    <a:pt x="9548" y="6116"/>
                    <a:pt x="6356" y="3413"/>
                  </a:cubicBezTo>
                  <a:lnTo>
                    <a:pt x="6347" y="3404"/>
                  </a:lnTo>
                  <a:cubicBezTo>
                    <a:pt x="6342" y="3399"/>
                    <a:pt x="6338" y="3399"/>
                    <a:pt x="6338" y="3395"/>
                  </a:cubicBezTo>
                  <a:cubicBezTo>
                    <a:pt x="6334" y="3395"/>
                    <a:pt x="6330" y="3391"/>
                    <a:pt x="6330" y="3391"/>
                  </a:cubicBezTo>
                  <a:cubicBezTo>
                    <a:pt x="6325" y="3386"/>
                    <a:pt x="6320" y="3386"/>
                    <a:pt x="6320" y="3382"/>
                  </a:cubicBezTo>
                  <a:cubicBezTo>
                    <a:pt x="6316" y="3377"/>
                    <a:pt x="6316" y="3377"/>
                    <a:pt x="6311" y="3377"/>
                  </a:cubicBezTo>
                  <a:lnTo>
                    <a:pt x="6311" y="3373"/>
                  </a:lnTo>
                  <a:cubicBezTo>
                    <a:pt x="6307" y="3373"/>
                    <a:pt x="6307" y="3368"/>
                    <a:pt x="6303" y="3368"/>
                  </a:cubicBezTo>
                  <a:cubicBezTo>
                    <a:pt x="6299" y="3364"/>
                    <a:pt x="6299" y="3364"/>
                    <a:pt x="6293" y="3360"/>
                  </a:cubicBezTo>
                  <a:cubicBezTo>
                    <a:pt x="6289" y="3356"/>
                    <a:pt x="6285" y="3350"/>
                    <a:pt x="6276" y="3346"/>
                  </a:cubicBezTo>
                  <a:cubicBezTo>
                    <a:pt x="6254" y="3329"/>
                    <a:pt x="6232" y="3307"/>
                    <a:pt x="6209" y="3288"/>
                  </a:cubicBezTo>
                  <a:cubicBezTo>
                    <a:pt x="6205" y="3284"/>
                    <a:pt x="6205" y="3284"/>
                    <a:pt x="6201" y="3280"/>
                  </a:cubicBezTo>
                  <a:cubicBezTo>
                    <a:pt x="6170" y="3253"/>
                    <a:pt x="6139" y="3231"/>
                    <a:pt x="6107" y="3204"/>
                  </a:cubicBezTo>
                  <a:cubicBezTo>
                    <a:pt x="6094" y="3196"/>
                    <a:pt x="6086" y="3186"/>
                    <a:pt x="6072" y="3178"/>
                  </a:cubicBezTo>
                  <a:lnTo>
                    <a:pt x="6072" y="3173"/>
                  </a:lnTo>
                  <a:cubicBezTo>
                    <a:pt x="6063" y="3164"/>
                    <a:pt x="6049" y="3155"/>
                    <a:pt x="6041" y="3147"/>
                  </a:cubicBezTo>
                  <a:cubicBezTo>
                    <a:pt x="6032" y="3143"/>
                    <a:pt x="6027" y="3137"/>
                    <a:pt x="6023" y="3133"/>
                  </a:cubicBezTo>
                  <a:lnTo>
                    <a:pt x="6018" y="3133"/>
                  </a:lnTo>
                  <a:cubicBezTo>
                    <a:pt x="6018" y="3129"/>
                    <a:pt x="6018" y="3129"/>
                    <a:pt x="6014" y="3129"/>
                  </a:cubicBezTo>
                  <a:cubicBezTo>
                    <a:pt x="6014" y="3124"/>
                    <a:pt x="6014" y="3124"/>
                    <a:pt x="6010" y="3124"/>
                  </a:cubicBezTo>
                  <a:lnTo>
                    <a:pt x="6010" y="3120"/>
                  </a:lnTo>
                  <a:cubicBezTo>
                    <a:pt x="6006" y="3120"/>
                    <a:pt x="6006" y="3120"/>
                    <a:pt x="6000" y="3116"/>
                  </a:cubicBezTo>
                  <a:lnTo>
                    <a:pt x="5996" y="3111"/>
                  </a:lnTo>
                  <a:cubicBezTo>
                    <a:pt x="5992" y="3111"/>
                    <a:pt x="5992" y="3111"/>
                    <a:pt x="5992" y="3106"/>
                  </a:cubicBezTo>
                  <a:cubicBezTo>
                    <a:pt x="5992" y="3106"/>
                    <a:pt x="5988" y="3106"/>
                    <a:pt x="5988" y="3102"/>
                  </a:cubicBezTo>
                  <a:lnTo>
                    <a:pt x="5983" y="3102"/>
                  </a:lnTo>
                  <a:lnTo>
                    <a:pt x="5979" y="3098"/>
                  </a:lnTo>
                  <a:cubicBezTo>
                    <a:pt x="5974" y="3094"/>
                    <a:pt x="5974" y="3094"/>
                    <a:pt x="5969" y="3089"/>
                  </a:cubicBezTo>
                  <a:cubicBezTo>
                    <a:pt x="3458" y="1025"/>
                    <a:pt x="1558" y="13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4" name="Google Shape;814;p31"/>
          <p:cNvSpPr/>
          <p:nvPr/>
        </p:nvSpPr>
        <p:spPr>
          <a:xfrm rot="5400000" flipH="1">
            <a:off x="-879800" y="-571450"/>
            <a:ext cx="2145889" cy="2069613"/>
          </a:xfrm>
          <a:custGeom>
            <a:avLst/>
            <a:gdLst/>
            <a:ahLst/>
            <a:cxnLst/>
            <a:rect l="l" t="t" r="r" b="b"/>
            <a:pathLst>
              <a:path w="32269" h="31122" extrusionOk="0">
                <a:moveTo>
                  <a:pt x="26365" y="1"/>
                </a:moveTo>
                <a:cubicBezTo>
                  <a:pt x="24936" y="1"/>
                  <a:pt x="23533" y="524"/>
                  <a:pt x="22530" y="2090"/>
                </a:cubicBezTo>
                <a:cubicBezTo>
                  <a:pt x="21612" y="3524"/>
                  <a:pt x="20436" y="3946"/>
                  <a:pt x="19113" y="3946"/>
                </a:cubicBezTo>
                <a:cubicBezTo>
                  <a:pt x="18146" y="3946"/>
                  <a:pt x="17097" y="3719"/>
                  <a:pt x="16019" y="3493"/>
                </a:cubicBezTo>
                <a:cubicBezTo>
                  <a:pt x="14936" y="3266"/>
                  <a:pt x="13822" y="3036"/>
                  <a:pt x="12713" y="3036"/>
                </a:cubicBezTo>
                <a:cubicBezTo>
                  <a:pt x="11421" y="3036"/>
                  <a:pt x="10138" y="3346"/>
                  <a:pt x="8940" y="4336"/>
                </a:cubicBezTo>
                <a:cubicBezTo>
                  <a:pt x="4293" y="8162"/>
                  <a:pt x="13232" y="9215"/>
                  <a:pt x="6615" y="15086"/>
                </a:cubicBezTo>
                <a:cubicBezTo>
                  <a:pt x="1" y="20959"/>
                  <a:pt x="8852" y="20758"/>
                  <a:pt x="10014" y="25773"/>
                </a:cubicBezTo>
                <a:cubicBezTo>
                  <a:pt x="10587" y="28241"/>
                  <a:pt x="13698" y="28534"/>
                  <a:pt x="16921" y="28534"/>
                </a:cubicBezTo>
                <a:cubicBezTo>
                  <a:pt x="17421" y="28534"/>
                  <a:pt x="17923" y="28530"/>
                  <a:pt x="18416" y="28522"/>
                </a:cubicBezTo>
                <a:cubicBezTo>
                  <a:pt x="18913" y="28512"/>
                  <a:pt x="19401" y="28508"/>
                  <a:pt x="19877" y="28508"/>
                </a:cubicBezTo>
                <a:cubicBezTo>
                  <a:pt x="22077" y="28508"/>
                  <a:pt x="23951" y="28659"/>
                  <a:pt x="24585" y="29667"/>
                </a:cubicBezTo>
                <a:cubicBezTo>
                  <a:pt x="25264" y="30740"/>
                  <a:pt x="26507" y="31095"/>
                  <a:pt x="27794" y="31122"/>
                </a:cubicBezTo>
                <a:lnTo>
                  <a:pt x="27905" y="31122"/>
                </a:lnTo>
                <a:cubicBezTo>
                  <a:pt x="30218" y="31122"/>
                  <a:pt x="32100" y="29724"/>
                  <a:pt x="32108" y="28010"/>
                </a:cubicBezTo>
                <a:lnTo>
                  <a:pt x="32264" y="3680"/>
                </a:lnTo>
                <a:cubicBezTo>
                  <a:pt x="32268" y="2619"/>
                  <a:pt x="31553" y="1629"/>
                  <a:pt x="30351" y="1052"/>
                </a:cubicBezTo>
                <a:cubicBezTo>
                  <a:pt x="29241" y="519"/>
                  <a:pt x="27790" y="1"/>
                  <a:pt x="2636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5" name="Google Shape;815;p31"/>
          <p:cNvGrpSpPr/>
          <p:nvPr/>
        </p:nvGrpSpPr>
        <p:grpSpPr>
          <a:xfrm>
            <a:off x="8481813" y="1728163"/>
            <a:ext cx="1159347" cy="569221"/>
            <a:chOff x="7793738" y="250388"/>
            <a:chExt cx="1159347" cy="569221"/>
          </a:xfrm>
        </p:grpSpPr>
        <p:sp>
          <p:nvSpPr>
            <p:cNvPr id="816" name="Google Shape;816;p31"/>
            <p:cNvSpPr/>
            <p:nvPr/>
          </p:nvSpPr>
          <p:spPr>
            <a:xfrm>
              <a:off x="7793738" y="250388"/>
              <a:ext cx="1159347" cy="224108"/>
            </a:xfrm>
            <a:custGeom>
              <a:avLst/>
              <a:gdLst/>
              <a:ahLst/>
              <a:cxnLst/>
              <a:rect l="l" t="t" r="r" b="b"/>
              <a:pathLst>
                <a:path w="16192" h="3130" extrusionOk="0">
                  <a:moveTo>
                    <a:pt x="511" y="0"/>
                  </a:moveTo>
                  <a:cubicBezTo>
                    <a:pt x="226" y="0"/>
                    <a:pt x="0" y="227"/>
                    <a:pt x="0" y="510"/>
                  </a:cubicBezTo>
                  <a:lnTo>
                    <a:pt x="0" y="2618"/>
                  </a:lnTo>
                  <a:cubicBezTo>
                    <a:pt x="0" y="2903"/>
                    <a:pt x="226" y="3130"/>
                    <a:pt x="511" y="3130"/>
                  </a:cubicBezTo>
                  <a:lnTo>
                    <a:pt x="15681" y="3130"/>
                  </a:lnTo>
                  <a:cubicBezTo>
                    <a:pt x="15960" y="3130"/>
                    <a:pt x="16192" y="2903"/>
                    <a:pt x="16192" y="2618"/>
                  </a:cubicBezTo>
                  <a:lnTo>
                    <a:pt x="16192" y="510"/>
                  </a:lnTo>
                  <a:cubicBezTo>
                    <a:pt x="16192" y="227"/>
                    <a:pt x="15960" y="0"/>
                    <a:pt x="15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7793738" y="573877"/>
              <a:ext cx="1159347" cy="74464"/>
            </a:xfrm>
            <a:custGeom>
              <a:avLst/>
              <a:gdLst/>
              <a:ahLst/>
              <a:cxnLst/>
              <a:rect l="l" t="t" r="r" b="b"/>
              <a:pathLst>
                <a:path w="16192" h="1040" extrusionOk="0">
                  <a:moveTo>
                    <a:pt x="511" y="1"/>
                  </a:moveTo>
                  <a:cubicBezTo>
                    <a:pt x="226" y="1"/>
                    <a:pt x="0" y="226"/>
                    <a:pt x="0" y="511"/>
                  </a:cubicBezTo>
                  <a:lnTo>
                    <a:pt x="0" y="529"/>
                  </a:lnTo>
                  <a:cubicBezTo>
                    <a:pt x="0" y="808"/>
                    <a:pt x="226" y="1039"/>
                    <a:pt x="511" y="1039"/>
                  </a:cubicBezTo>
                  <a:lnTo>
                    <a:pt x="15681" y="1039"/>
                  </a:lnTo>
                  <a:cubicBezTo>
                    <a:pt x="15960" y="1039"/>
                    <a:pt x="16192" y="808"/>
                    <a:pt x="16192" y="529"/>
                  </a:cubicBezTo>
                  <a:lnTo>
                    <a:pt x="16192" y="511"/>
                  </a:lnTo>
                  <a:cubicBezTo>
                    <a:pt x="16192" y="226"/>
                    <a:pt x="15960" y="1"/>
                    <a:pt x="156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7793738" y="745216"/>
              <a:ext cx="1159347" cy="74392"/>
            </a:xfrm>
            <a:custGeom>
              <a:avLst/>
              <a:gdLst/>
              <a:ahLst/>
              <a:cxnLst/>
              <a:rect l="l" t="t" r="r" b="b"/>
              <a:pathLst>
                <a:path w="16192" h="1039" extrusionOk="0">
                  <a:moveTo>
                    <a:pt x="511" y="0"/>
                  </a:moveTo>
                  <a:cubicBezTo>
                    <a:pt x="226" y="0"/>
                    <a:pt x="0" y="226"/>
                    <a:pt x="0" y="510"/>
                  </a:cubicBezTo>
                  <a:lnTo>
                    <a:pt x="0" y="527"/>
                  </a:lnTo>
                  <a:cubicBezTo>
                    <a:pt x="0" y="808"/>
                    <a:pt x="226" y="1039"/>
                    <a:pt x="511" y="1039"/>
                  </a:cubicBezTo>
                  <a:lnTo>
                    <a:pt x="15681" y="1039"/>
                  </a:lnTo>
                  <a:cubicBezTo>
                    <a:pt x="15960" y="1039"/>
                    <a:pt x="16192" y="808"/>
                    <a:pt x="16192" y="527"/>
                  </a:cubicBezTo>
                  <a:lnTo>
                    <a:pt x="16192" y="510"/>
                  </a:lnTo>
                  <a:cubicBezTo>
                    <a:pt x="16192" y="226"/>
                    <a:pt x="15960" y="0"/>
                    <a:pt x="15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1"/>
          <p:cNvGrpSpPr/>
          <p:nvPr/>
        </p:nvGrpSpPr>
        <p:grpSpPr>
          <a:xfrm flipH="1">
            <a:off x="7196050" y="206250"/>
            <a:ext cx="847900" cy="209400"/>
            <a:chOff x="715100" y="4399100"/>
            <a:chExt cx="847900" cy="209400"/>
          </a:xfrm>
        </p:grpSpPr>
        <p:sp>
          <p:nvSpPr>
            <p:cNvPr id="820" name="Google Shape;820;p31"/>
            <p:cNvSpPr/>
            <p:nvPr/>
          </p:nvSpPr>
          <p:spPr>
            <a:xfrm>
              <a:off x="715100" y="4399100"/>
              <a:ext cx="209400" cy="2094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1034350" y="4399100"/>
              <a:ext cx="209400" cy="2094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1353600" y="4399100"/>
              <a:ext cx="209400" cy="2094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1"/>
          <p:cNvSpPr/>
          <p:nvPr/>
        </p:nvSpPr>
        <p:spPr>
          <a:xfrm>
            <a:off x="436856" y="1707305"/>
            <a:ext cx="1493795" cy="610954"/>
          </a:xfrm>
          <a:custGeom>
            <a:avLst/>
            <a:gdLst/>
            <a:ahLst/>
            <a:cxnLst/>
            <a:rect l="l" t="t" r="r" b="b"/>
            <a:pathLst>
              <a:path w="23636" h="9667" extrusionOk="0">
                <a:moveTo>
                  <a:pt x="12627" y="0"/>
                </a:moveTo>
                <a:cubicBezTo>
                  <a:pt x="10923" y="0"/>
                  <a:pt x="9436" y="959"/>
                  <a:pt x="8682" y="2361"/>
                </a:cubicBezTo>
                <a:cubicBezTo>
                  <a:pt x="8065" y="2024"/>
                  <a:pt x="7359" y="1833"/>
                  <a:pt x="6609" y="1833"/>
                </a:cubicBezTo>
                <a:cubicBezTo>
                  <a:pt x="4226" y="1833"/>
                  <a:pt x="2295" y="3763"/>
                  <a:pt x="2295" y="6147"/>
                </a:cubicBezTo>
                <a:lnTo>
                  <a:pt x="2295" y="6187"/>
                </a:lnTo>
                <a:cubicBezTo>
                  <a:pt x="2278" y="6187"/>
                  <a:pt x="2255" y="6191"/>
                  <a:pt x="2233" y="6191"/>
                </a:cubicBezTo>
                <a:cubicBezTo>
                  <a:pt x="0" y="6334"/>
                  <a:pt x="115" y="9667"/>
                  <a:pt x="2358" y="9667"/>
                </a:cubicBezTo>
                <a:lnTo>
                  <a:pt x="21407" y="9667"/>
                </a:lnTo>
                <a:cubicBezTo>
                  <a:pt x="22787" y="9667"/>
                  <a:pt x="23635" y="8122"/>
                  <a:pt x="22863" y="6977"/>
                </a:cubicBezTo>
                <a:cubicBezTo>
                  <a:pt x="21926" y="5588"/>
                  <a:pt x="20337" y="4669"/>
                  <a:pt x="18531" y="4669"/>
                </a:cubicBezTo>
                <a:cubicBezTo>
                  <a:pt x="18033" y="4669"/>
                  <a:pt x="17550" y="4740"/>
                  <a:pt x="17089" y="4873"/>
                </a:cubicBezTo>
                <a:cubicBezTo>
                  <a:pt x="17101" y="4744"/>
                  <a:pt x="17106" y="4611"/>
                  <a:pt x="17106" y="4478"/>
                </a:cubicBezTo>
                <a:cubicBezTo>
                  <a:pt x="17106" y="2006"/>
                  <a:pt x="15104" y="0"/>
                  <a:pt x="126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1"/>
          <p:cNvSpPr/>
          <p:nvPr/>
        </p:nvSpPr>
        <p:spPr>
          <a:xfrm>
            <a:off x="-553750" y="4459551"/>
            <a:ext cx="1493795" cy="569193"/>
          </a:xfrm>
          <a:custGeom>
            <a:avLst/>
            <a:gdLst/>
            <a:ahLst/>
            <a:cxnLst/>
            <a:rect l="l" t="t" r="r" b="b"/>
            <a:pathLst>
              <a:path w="23636" h="9667" extrusionOk="0">
                <a:moveTo>
                  <a:pt x="12627" y="0"/>
                </a:moveTo>
                <a:cubicBezTo>
                  <a:pt x="10923" y="0"/>
                  <a:pt x="9436" y="959"/>
                  <a:pt x="8682" y="2361"/>
                </a:cubicBezTo>
                <a:cubicBezTo>
                  <a:pt x="8065" y="2024"/>
                  <a:pt x="7359" y="1833"/>
                  <a:pt x="6609" y="1833"/>
                </a:cubicBezTo>
                <a:cubicBezTo>
                  <a:pt x="4226" y="1833"/>
                  <a:pt x="2295" y="3763"/>
                  <a:pt x="2295" y="6147"/>
                </a:cubicBezTo>
                <a:lnTo>
                  <a:pt x="2295" y="6187"/>
                </a:lnTo>
                <a:cubicBezTo>
                  <a:pt x="2278" y="6187"/>
                  <a:pt x="2255" y="6191"/>
                  <a:pt x="2233" y="6191"/>
                </a:cubicBezTo>
                <a:cubicBezTo>
                  <a:pt x="0" y="6334"/>
                  <a:pt x="115" y="9667"/>
                  <a:pt x="2358" y="9667"/>
                </a:cubicBezTo>
                <a:lnTo>
                  <a:pt x="21407" y="9667"/>
                </a:lnTo>
                <a:cubicBezTo>
                  <a:pt x="22787" y="9667"/>
                  <a:pt x="23635" y="8122"/>
                  <a:pt x="22863" y="6977"/>
                </a:cubicBezTo>
                <a:cubicBezTo>
                  <a:pt x="21926" y="5588"/>
                  <a:pt x="20337" y="4669"/>
                  <a:pt x="18531" y="4669"/>
                </a:cubicBezTo>
                <a:cubicBezTo>
                  <a:pt x="18033" y="4669"/>
                  <a:pt x="17550" y="4740"/>
                  <a:pt x="17089" y="4873"/>
                </a:cubicBezTo>
                <a:cubicBezTo>
                  <a:pt x="17101" y="4744"/>
                  <a:pt x="17106" y="4611"/>
                  <a:pt x="17106" y="4478"/>
                </a:cubicBezTo>
                <a:cubicBezTo>
                  <a:pt x="17106" y="2006"/>
                  <a:pt x="15104" y="0"/>
                  <a:pt x="126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5" name="Google Shape;825;p31"/>
          <p:cNvGrpSpPr/>
          <p:nvPr/>
        </p:nvGrpSpPr>
        <p:grpSpPr>
          <a:xfrm rot="10800000">
            <a:off x="8634388" y="-962037"/>
            <a:ext cx="332000" cy="2145900"/>
            <a:chOff x="7857075" y="327863"/>
            <a:chExt cx="332000" cy="2145900"/>
          </a:xfrm>
        </p:grpSpPr>
        <p:cxnSp>
          <p:nvCxnSpPr>
            <p:cNvPr id="826" name="Google Shape;826;p31"/>
            <p:cNvCxnSpPr/>
            <p:nvPr/>
          </p:nvCxnSpPr>
          <p:spPr>
            <a:xfrm>
              <a:off x="7857075" y="327863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7" name="Google Shape;827;p31"/>
            <p:cNvCxnSpPr/>
            <p:nvPr/>
          </p:nvCxnSpPr>
          <p:spPr>
            <a:xfrm>
              <a:off x="8021150" y="1451238"/>
              <a:ext cx="0" cy="10224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8" name="Google Shape;828;p31"/>
            <p:cNvCxnSpPr/>
            <p:nvPr/>
          </p:nvCxnSpPr>
          <p:spPr>
            <a:xfrm>
              <a:off x="8021150" y="738988"/>
              <a:ext cx="0" cy="4971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9" name="Google Shape;829;p31"/>
            <p:cNvCxnSpPr/>
            <p:nvPr/>
          </p:nvCxnSpPr>
          <p:spPr>
            <a:xfrm>
              <a:off x="8189075" y="327863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30" name="Google Shape;830;p31"/>
          <p:cNvGrpSpPr/>
          <p:nvPr/>
        </p:nvGrpSpPr>
        <p:grpSpPr>
          <a:xfrm rot="10800000">
            <a:off x="3196900" y="4826500"/>
            <a:ext cx="2145900" cy="164075"/>
            <a:chOff x="7042888" y="256838"/>
            <a:chExt cx="2145900" cy="164075"/>
          </a:xfrm>
        </p:grpSpPr>
        <p:cxnSp>
          <p:nvCxnSpPr>
            <p:cNvPr id="831" name="Google Shape;831;p31"/>
            <p:cNvCxnSpPr/>
            <p:nvPr/>
          </p:nvCxnSpPr>
          <p:spPr>
            <a:xfrm rot="10800000">
              <a:off x="8115838" y="-652037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2" name="Google Shape;832;p31"/>
            <p:cNvCxnSpPr/>
            <p:nvPr/>
          </p:nvCxnSpPr>
          <p:spPr>
            <a:xfrm rot="10800000">
              <a:off x="8677463" y="-254362"/>
              <a:ext cx="0" cy="10224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3" name="Google Shape;833;p31"/>
            <p:cNvCxnSpPr/>
            <p:nvPr/>
          </p:nvCxnSpPr>
          <p:spPr>
            <a:xfrm rot="10800000">
              <a:off x="7702563" y="8288"/>
              <a:ext cx="0" cy="4971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68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ExtraBold"/>
              <a:buNone/>
              <a:defRPr sz="35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Bebas Neue"/>
              <a:buNone/>
              <a:defRPr sz="3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Bebas Neue"/>
              <a:buNone/>
              <a:defRPr sz="3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Bebas Neue"/>
              <a:buNone/>
              <a:defRPr sz="3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Bebas Neue"/>
              <a:buNone/>
              <a:defRPr sz="3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Bebas Neue"/>
              <a:buNone/>
              <a:defRPr sz="3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Bebas Neue"/>
              <a:buNone/>
              <a:defRPr sz="3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Bebas Neue"/>
              <a:buNone/>
              <a:defRPr sz="3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Bebas Neue"/>
              <a:buNone/>
              <a:defRPr sz="3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75" r:id="rId6"/>
    <p:sldLayoutId id="2147483676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A6B4"/>
        </a:solidFill>
        <a:effectLst/>
      </p:bgPr>
    </p:bg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35"/>
          <p:cNvSpPr txBox="1">
            <a:spLocks noGrp="1"/>
          </p:cNvSpPr>
          <p:nvPr>
            <p:ph type="ctrTitle"/>
          </p:nvPr>
        </p:nvSpPr>
        <p:spPr>
          <a:xfrm>
            <a:off x="1232675" y="1092988"/>
            <a:ext cx="4857000" cy="24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Faasd</a:t>
            </a:r>
            <a:br>
              <a:rPr lang="en" dirty="0" smtClean="0">
                <a:solidFill>
                  <a:schemeClr val="dk1"/>
                </a:solidFill>
              </a:rPr>
            </a:br>
            <a:r>
              <a:rPr lang="en" sz="4800" dirty="0" smtClean="0">
                <a:solidFill>
                  <a:srgbClr val="001524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 </a:t>
            </a:r>
            <a:r>
              <a:rPr lang="en" sz="3700" dirty="0" smtClean="0">
                <a:solidFill>
                  <a:schemeClr val="accent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SOA PROJECT</a:t>
            </a:r>
            <a:endParaRPr sz="3700">
              <a:solidFill>
                <a:schemeClr val="accent1"/>
              </a:solidFill>
            </a:endParaRPr>
          </a:p>
        </p:txBody>
      </p:sp>
      <p:sp>
        <p:nvSpPr>
          <p:cNvPr id="845" name="Google Shape;845;p35"/>
          <p:cNvSpPr txBox="1">
            <a:spLocks noGrp="1"/>
          </p:cNvSpPr>
          <p:nvPr>
            <p:ph type="subTitle" idx="1"/>
          </p:nvPr>
        </p:nvSpPr>
        <p:spPr>
          <a:xfrm>
            <a:off x="1232675" y="3641000"/>
            <a:ext cx="4857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	Vuka</a:t>
            </a:r>
            <a:r>
              <a:rPr lang="sr-Latn-RS" dirty="0" smtClean="0"/>
              <a:t>sin</a:t>
            </a:r>
            <a:r>
              <a:rPr lang="en-US" dirty="0" smtClean="0"/>
              <a:t> </a:t>
            </a:r>
            <a:r>
              <a:rPr lang="en-US" dirty="0" err="1" smtClean="0"/>
              <a:t>Jasovic</a:t>
            </a:r>
            <a:r>
              <a:rPr lang="en-US" dirty="0" smtClean="0"/>
              <a:t> </a:t>
            </a:r>
            <a:r>
              <a:rPr lang="sr-Latn-RS" dirty="0" smtClean="0"/>
              <a:t>15632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</a:t>
            </a:r>
            <a:r>
              <a:rPr lang="en-US" dirty="0" err="1" smtClean="0"/>
              <a:t>Pavle</a:t>
            </a:r>
            <a:r>
              <a:rPr lang="en-US" dirty="0" smtClean="0"/>
              <a:t> </a:t>
            </a:r>
            <a:r>
              <a:rPr lang="en-US" dirty="0" err="1" smtClean="0"/>
              <a:t>Lazarevic</a:t>
            </a:r>
            <a:r>
              <a:rPr lang="en-US" dirty="0" smtClean="0"/>
              <a:t> 17208</a:t>
            </a:r>
            <a:endParaRPr/>
          </a:p>
        </p:txBody>
      </p:sp>
      <p:sp>
        <p:nvSpPr>
          <p:cNvPr id="846" name="Google Shape;846;p35"/>
          <p:cNvSpPr/>
          <p:nvPr/>
        </p:nvSpPr>
        <p:spPr>
          <a:xfrm>
            <a:off x="5949936" y="3522349"/>
            <a:ext cx="1240742" cy="507496"/>
          </a:xfrm>
          <a:custGeom>
            <a:avLst/>
            <a:gdLst/>
            <a:ahLst/>
            <a:cxnLst/>
            <a:rect l="l" t="t" r="r" b="b"/>
            <a:pathLst>
              <a:path w="19632" h="8030" extrusionOk="0">
                <a:moveTo>
                  <a:pt x="9139" y="1"/>
                </a:moveTo>
                <a:cubicBezTo>
                  <a:pt x="7084" y="1"/>
                  <a:pt x="5419" y="1670"/>
                  <a:pt x="5419" y="3720"/>
                </a:cubicBezTo>
                <a:cubicBezTo>
                  <a:pt x="5419" y="3831"/>
                  <a:pt x="5424" y="3942"/>
                  <a:pt x="5438" y="4048"/>
                </a:cubicBezTo>
                <a:cubicBezTo>
                  <a:pt x="5056" y="3938"/>
                  <a:pt x="4651" y="3880"/>
                  <a:pt x="4239" y="3880"/>
                </a:cubicBezTo>
                <a:cubicBezTo>
                  <a:pt x="2739" y="3880"/>
                  <a:pt x="1416" y="4639"/>
                  <a:pt x="640" y="5797"/>
                </a:cubicBezTo>
                <a:cubicBezTo>
                  <a:pt x="1" y="6747"/>
                  <a:pt x="706" y="8029"/>
                  <a:pt x="1851" y="8029"/>
                </a:cubicBezTo>
                <a:lnTo>
                  <a:pt x="17669" y="8029"/>
                </a:lnTo>
                <a:cubicBezTo>
                  <a:pt x="19529" y="8029"/>
                  <a:pt x="19631" y="5260"/>
                  <a:pt x="17772" y="5145"/>
                </a:cubicBezTo>
                <a:cubicBezTo>
                  <a:pt x="17759" y="5145"/>
                  <a:pt x="17741" y="5140"/>
                  <a:pt x="17723" y="5140"/>
                </a:cubicBezTo>
                <a:lnTo>
                  <a:pt x="17723" y="5105"/>
                </a:lnTo>
                <a:cubicBezTo>
                  <a:pt x="17723" y="3129"/>
                  <a:pt x="16116" y="1523"/>
                  <a:pt x="14141" y="1523"/>
                </a:cubicBezTo>
                <a:cubicBezTo>
                  <a:pt x="13515" y="1523"/>
                  <a:pt x="12929" y="1683"/>
                  <a:pt x="12419" y="1963"/>
                </a:cubicBezTo>
                <a:cubicBezTo>
                  <a:pt x="11794" y="795"/>
                  <a:pt x="10559" y="1"/>
                  <a:pt x="913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7" name="Google Shape;847;p35"/>
          <p:cNvGrpSpPr/>
          <p:nvPr/>
        </p:nvGrpSpPr>
        <p:grpSpPr>
          <a:xfrm>
            <a:off x="2659388" y="455700"/>
            <a:ext cx="1159347" cy="569221"/>
            <a:chOff x="2659388" y="455700"/>
            <a:chExt cx="1159347" cy="569221"/>
          </a:xfrm>
        </p:grpSpPr>
        <p:sp>
          <p:nvSpPr>
            <p:cNvPr id="848" name="Google Shape;848;p35"/>
            <p:cNvSpPr/>
            <p:nvPr/>
          </p:nvSpPr>
          <p:spPr>
            <a:xfrm>
              <a:off x="2659388" y="455700"/>
              <a:ext cx="1159347" cy="224108"/>
            </a:xfrm>
            <a:custGeom>
              <a:avLst/>
              <a:gdLst/>
              <a:ahLst/>
              <a:cxnLst/>
              <a:rect l="l" t="t" r="r" b="b"/>
              <a:pathLst>
                <a:path w="16192" h="3130" extrusionOk="0">
                  <a:moveTo>
                    <a:pt x="511" y="0"/>
                  </a:moveTo>
                  <a:cubicBezTo>
                    <a:pt x="226" y="0"/>
                    <a:pt x="0" y="227"/>
                    <a:pt x="0" y="510"/>
                  </a:cubicBezTo>
                  <a:lnTo>
                    <a:pt x="0" y="2618"/>
                  </a:lnTo>
                  <a:cubicBezTo>
                    <a:pt x="0" y="2903"/>
                    <a:pt x="226" y="3130"/>
                    <a:pt x="511" y="3130"/>
                  </a:cubicBezTo>
                  <a:lnTo>
                    <a:pt x="15681" y="3130"/>
                  </a:lnTo>
                  <a:cubicBezTo>
                    <a:pt x="15960" y="3130"/>
                    <a:pt x="16192" y="2903"/>
                    <a:pt x="16192" y="2618"/>
                  </a:cubicBezTo>
                  <a:lnTo>
                    <a:pt x="16192" y="510"/>
                  </a:lnTo>
                  <a:cubicBezTo>
                    <a:pt x="16192" y="227"/>
                    <a:pt x="15960" y="0"/>
                    <a:pt x="156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2659388" y="779190"/>
              <a:ext cx="1159347" cy="74464"/>
            </a:xfrm>
            <a:custGeom>
              <a:avLst/>
              <a:gdLst/>
              <a:ahLst/>
              <a:cxnLst/>
              <a:rect l="l" t="t" r="r" b="b"/>
              <a:pathLst>
                <a:path w="16192" h="1040" extrusionOk="0">
                  <a:moveTo>
                    <a:pt x="511" y="1"/>
                  </a:moveTo>
                  <a:cubicBezTo>
                    <a:pt x="226" y="1"/>
                    <a:pt x="0" y="226"/>
                    <a:pt x="0" y="511"/>
                  </a:cubicBezTo>
                  <a:lnTo>
                    <a:pt x="0" y="529"/>
                  </a:lnTo>
                  <a:cubicBezTo>
                    <a:pt x="0" y="808"/>
                    <a:pt x="226" y="1039"/>
                    <a:pt x="511" y="1039"/>
                  </a:cubicBezTo>
                  <a:lnTo>
                    <a:pt x="15681" y="1039"/>
                  </a:lnTo>
                  <a:cubicBezTo>
                    <a:pt x="15960" y="1039"/>
                    <a:pt x="16192" y="808"/>
                    <a:pt x="16192" y="529"/>
                  </a:cubicBezTo>
                  <a:lnTo>
                    <a:pt x="16192" y="511"/>
                  </a:lnTo>
                  <a:cubicBezTo>
                    <a:pt x="16192" y="226"/>
                    <a:pt x="15960" y="1"/>
                    <a:pt x="156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2659388" y="950529"/>
              <a:ext cx="1159347" cy="74392"/>
            </a:xfrm>
            <a:custGeom>
              <a:avLst/>
              <a:gdLst/>
              <a:ahLst/>
              <a:cxnLst/>
              <a:rect l="l" t="t" r="r" b="b"/>
              <a:pathLst>
                <a:path w="16192" h="1039" extrusionOk="0">
                  <a:moveTo>
                    <a:pt x="511" y="0"/>
                  </a:moveTo>
                  <a:cubicBezTo>
                    <a:pt x="226" y="0"/>
                    <a:pt x="0" y="226"/>
                    <a:pt x="0" y="510"/>
                  </a:cubicBezTo>
                  <a:lnTo>
                    <a:pt x="0" y="527"/>
                  </a:lnTo>
                  <a:cubicBezTo>
                    <a:pt x="0" y="808"/>
                    <a:pt x="226" y="1039"/>
                    <a:pt x="511" y="1039"/>
                  </a:cubicBezTo>
                  <a:lnTo>
                    <a:pt x="15681" y="1039"/>
                  </a:lnTo>
                  <a:cubicBezTo>
                    <a:pt x="15960" y="1039"/>
                    <a:pt x="16192" y="808"/>
                    <a:pt x="16192" y="527"/>
                  </a:cubicBezTo>
                  <a:lnTo>
                    <a:pt x="16192" y="510"/>
                  </a:lnTo>
                  <a:cubicBezTo>
                    <a:pt x="16192" y="226"/>
                    <a:pt x="15960" y="0"/>
                    <a:pt x="156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" y="1166812"/>
            <a:ext cx="75152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86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53" y="0"/>
            <a:ext cx="753669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65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1" y="0"/>
            <a:ext cx="900965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68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66" y="0"/>
            <a:ext cx="780026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5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Osnovno o faasd-u</a:t>
            </a:r>
            <a:endParaRPr/>
          </a:p>
        </p:txBody>
      </p:sp>
      <p:sp>
        <p:nvSpPr>
          <p:cNvPr id="918" name="Google Shape;918;p36"/>
          <p:cNvSpPr txBox="1">
            <a:spLocks noGrp="1"/>
          </p:cNvSpPr>
          <p:nvPr>
            <p:ph type="body" idx="1"/>
          </p:nvPr>
        </p:nvSpPr>
        <p:spPr>
          <a:xfrm>
            <a:off x="720000" y="1000075"/>
            <a:ext cx="7704000" cy="36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sz="1600" dirty="0" smtClean="0">
              <a:solidFill>
                <a:schemeClr val="lt2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lt2"/>
                </a:solidFill>
              </a:rPr>
              <a:t>Faasd</a:t>
            </a:r>
            <a:r>
              <a:rPr lang="en-US" sz="1600" dirty="0" smtClean="0">
                <a:solidFill>
                  <a:schemeClr val="lt2"/>
                </a:solidFill>
              </a:rPr>
              <a:t> je </a:t>
            </a:r>
            <a:r>
              <a:rPr lang="en-US" sz="1600" dirty="0" err="1" smtClean="0">
                <a:solidFill>
                  <a:schemeClr val="lt2"/>
                </a:solidFill>
              </a:rPr>
              <a:t>napisan</a:t>
            </a:r>
            <a:r>
              <a:rPr lang="en-US" sz="1600" dirty="0" smtClean="0">
                <a:solidFill>
                  <a:schemeClr val="lt2"/>
                </a:solidFill>
              </a:rPr>
              <a:t> </a:t>
            </a:r>
            <a:r>
              <a:rPr lang="en-US" sz="1600" dirty="0" err="1" smtClean="0">
                <a:solidFill>
                  <a:schemeClr val="lt2"/>
                </a:solidFill>
              </a:rPr>
              <a:t>na</a:t>
            </a:r>
            <a:r>
              <a:rPr lang="en-US" sz="1600" dirty="0" smtClean="0">
                <a:solidFill>
                  <a:schemeClr val="lt2"/>
                </a:solidFill>
              </a:rPr>
              <a:t> Go </a:t>
            </a:r>
            <a:r>
              <a:rPr lang="en-US" sz="1600" dirty="0" err="1" smtClean="0">
                <a:solidFill>
                  <a:schemeClr val="lt2"/>
                </a:solidFill>
              </a:rPr>
              <a:t>porgramskom</a:t>
            </a:r>
            <a:r>
              <a:rPr lang="en-US" sz="1600" dirty="0" smtClean="0">
                <a:solidFill>
                  <a:schemeClr val="lt2"/>
                </a:solidFill>
              </a:rPr>
              <a:t> </a:t>
            </a:r>
            <a:r>
              <a:rPr lang="en-US" sz="1600" dirty="0" err="1" smtClean="0">
                <a:solidFill>
                  <a:schemeClr val="lt2"/>
                </a:solidFill>
              </a:rPr>
              <a:t>jeziku</a:t>
            </a:r>
            <a:endParaRPr lang="sr-Latn-RS" sz="1600" dirty="0" smtClean="0">
              <a:solidFill>
                <a:schemeClr val="lt2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solidFill>
                <a:schemeClr val="lt2"/>
              </a:solidFill>
            </a:endParaRPr>
          </a:p>
          <a:p>
            <a:pPr marL="0" lvl="0" indent="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lt2"/>
                </a:solidFill>
              </a:rPr>
              <a:t>Zami</a:t>
            </a:r>
            <a:r>
              <a:rPr lang="sr-Latn-RS" sz="1600" dirty="0" smtClean="0">
                <a:solidFill>
                  <a:schemeClr val="lt2"/>
                </a:solidFill>
              </a:rPr>
              <a:t>šljen je kao OpenFaasd ali bez dodatnih troškova i kompleksnosti uvodjenja Kubernetes.</a:t>
            </a:r>
          </a:p>
          <a:p>
            <a:pPr marL="0" lvl="0" indent="0">
              <a:buNone/>
            </a:pPr>
            <a:endParaRPr lang="sr-Latn-RS" sz="1600" dirty="0" smtClean="0">
              <a:solidFill>
                <a:schemeClr val="lt2"/>
              </a:solidFill>
            </a:endParaRPr>
          </a:p>
          <a:p>
            <a:pPr marL="0" lvl="0" indent="0">
              <a:buFont typeface="Arial" pitchFamily="34" charset="0"/>
              <a:buChar char="•"/>
            </a:pPr>
            <a:r>
              <a:rPr lang="sr-Latn-RS" sz="1600" dirty="0" smtClean="0">
                <a:solidFill>
                  <a:schemeClr val="lt2"/>
                </a:solidFill>
              </a:rPr>
              <a:t>Radi na jednom hostu sa veoma skromnim zahtevima sto ga čini brzim i lakim za upravljanje</a:t>
            </a:r>
          </a:p>
          <a:p>
            <a:pPr marL="0" lvl="0" indent="0">
              <a:buFont typeface="Arial" pitchFamily="34" charset="0"/>
              <a:buChar char="•"/>
            </a:pPr>
            <a:endParaRPr lang="sr-Latn-RS" sz="1600" dirty="0" smtClean="0">
              <a:solidFill>
                <a:schemeClr val="lt2"/>
              </a:solidFill>
            </a:endParaRPr>
          </a:p>
          <a:p>
            <a:pPr marL="0" lvl="0" indent="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tx2"/>
                </a:solidFill>
              </a:rPr>
              <a:t>Koristi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</a:rPr>
              <a:t>containerd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</a:rPr>
              <a:t>za</a:t>
            </a:r>
            <a:r>
              <a:rPr lang="en-US" sz="1600" dirty="0" smtClean="0">
                <a:solidFill>
                  <a:schemeClr val="tx2"/>
                </a:solidFill>
              </a:rPr>
              <a:t> runtime </a:t>
            </a:r>
            <a:r>
              <a:rPr lang="en-US" sz="1600" dirty="0" err="1" smtClean="0">
                <a:solidFill>
                  <a:schemeClr val="tx2"/>
                </a:solidFill>
              </a:rPr>
              <a:t>i</a:t>
            </a:r>
            <a:r>
              <a:rPr lang="en-US" sz="1600" dirty="0" smtClean="0">
                <a:solidFill>
                  <a:schemeClr val="tx2"/>
                </a:solidFill>
              </a:rPr>
              <a:t> Container Network Interface (CNI) </a:t>
            </a:r>
            <a:r>
              <a:rPr lang="en-US" sz="1600" dirty="0" err="1" smtClean="0">
                <a:solidFill>
                  <a:schemeClr val="tx2"/>
                </a:solidFill>
              </a:rPr>
              <a:t>za</a:t>
            </a:r>
            <a:r>
              <a:rPr lang="en-US" sz="1600" dirty="0" smtClean="0">
                <a:solidFill>
                  <a:schemeClr val="tx2"/>
                </a:solidFill>
              </a:rPr>
              <a:t> networking </a:t>
            </a:r>
            <a:endParaRPr lang="sr-Latn-RS" sz="1600" dirty="0" smtClean="0">
              <a:solidFill>
                <a:schemeClr val="tx2"/>
              </a:solidFill>
            </a:endParaRPr>
          </a:p>
          <a:p>
            <a:pPr marL="0" lvl="0" indent="0">
              <a:buFont typeface="Arial" pitchFamily="34" charset="0"/>
              <a:buChar char="•"/>
            </a:pPr>
            <a:endParaRPr lang="sr-Latn-RS" sz="1600" dirty="0" smtClean="0">
              <a:solidFill>
                <a:schemeClr val="tx2"/>
              </a:solidFill>
            </a:endParaRPr>
          </a:p>
          <a:p>
            <a:pPr marL="0" lvl="0" indent="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Ne </a:t>
            </a:r>
            <a:r>
              <a:rPr lang="en-US" sz="1600" dirty="0" err="1" smtClean="0">
                <a:solidFill>
                  <a:schemeClr val="tx2"/>
                </a:solidFill>
              </a:rPr>
              <a:t>može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</a:rPr>
              <a:t>da</a:t>
            </a:r>
            <a:r>
              <a:rPr lang="en-US" sz="1600" dirty="0" smtClean="0">
                <a:solidFill>
                  <a:schemeClr val="tx2"/>
                </a:solidFill>
              </a:rPr>
              <a:t> se </a:t>
            </a:r>
            <a:r>
              <a:rPr lang="en-US" sz="1600" dirty="0" err="1" smtClean="0">
                <a:solidFill>
                  <a:schemeClr val="tx2"/>
                </a:solidFill>
              </a:rPr>
              <a:t>skalira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</a:rPr>
              <a:t>horizontalno</a:t>
            </a:r>
            <a:r>
              <a:rPr lang="en-US" sz="1600" dirty="0" smtClean="0">
                <a:solidFill>
                  <a:schemeClr val="tx2"/>
                </a:solidFill>
              </a:rPr>
              <a:t>, </a:t>
            </a:r>
            <a:r>
              <a:rPr lang="en-US" sz="1600" dirty="0" err="1" smtClean="0">
                <a:solidFill>
                  <a:schemeClr val="tx2"/>
                </a:solidFill>
              </a:rPr>
              <a:t>već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</a:rPr>
              <a:t>samo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</a:rPr>
              <a:t>vertikalno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endParaRPr lang="sr-Latn-RS" sz="1600" dirty="0" smtClean="0">
              <a:solidFill>
                <a:schemeClr val="tx2"/>
              </a:solidFill>
            </a:endParaRPr>
          </a:p>
          <a:p>
            <a:pPr marL="0" lvl="0" indent="0">
              <a:buFont typeface="Arial" pitchFamily="34" charset="0"/>
              <a:buChar char="•"/>
            </a:pPr>
            <a:endParaRPr lang="sr-Latn-RS" sz="1600" dirty="0" smtClean="0">
              <a:solidFill>
                <a:schemeClr val="tx2"/>
              </a:solidFill>
            </a:endParaRPr>
          </a:p>
          <a:p>
            <a:pPr marL="0" lvl="0" indent="0">
              <a:buFont typeface="Arial" pitchFamily="34" charset="0"/>
              <a:buChar char="•"/>
            </a:pPr>
            <a:r>
              <a:rPr lang="pl-PL" sz="1600" dirty="0" smtClean="0">
                <a:solidFill>
                  <a:schemeClr val="tx2"/>
                </a:solidFill>
              </a:rPr>
              <a:t>Podržava samo jednu repliku po funkciji</a:t>
            </a:r>
            <a:endParaRPr lang="sr-Latn-RS" sz="1600" dirty="0" smtClean="0">
              <a:solidFill>
                <a:schemeClr val="tx2"/>
              </a:solidFill>
            </a:endParaRPr>
          </a:p>
          <a:p>
            <a:pPr marL="0" lvl="0" indent="0">
              <a:buFont typeface="Arial" pitchFamily="34" charset="0"/>
              <a:buChar char="•"/>
            </a:pPr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Faasd deployment</a:t>
            </a:r>
            <a:endParaRPr/>
          </a:p>
        </p:txBody>
      </p:sp>
      <p:sp>
        <p:nvSpPr>
          <p:cNvPr id="918" name="Google Shape;918;p36"/>
          <p:cNvSpPr txBox="1">
            <a:spLocks noGrp="1"/>
          </p:cNvSpPr>
          <p:nvPr>
            <p:ph type="body" idx="1"/>
          </p:nvPr>
        </p:nvSpPr>
        <p:spPr>
          <a:xfrm>
            <a:off x="720000" y="1000075"/>
            <a:ext cx="7704000" cy="36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tx2"/>
                </a:solidFill>
              </a:rPr>
              <a:t>faasd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</a:rPr>
              <a:t>i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</a:rPr>
              <a:t>faasd</a:t>
            </a:r>
            <a:r>
              <a:rPr lang="en-US" sz="1600" dirty="0" smtClean="0">
                <a:solidFill>
                  <a:schemeClr val="tx2"/>
                </a:solidFill>
              </a:rPr>
              <a:t>-provider </a:t>
            </a:r>
            <a:r>
              <a:rPr lang="en-US" sz="1600" dirty="0" err="1" smtClean="0">
                <a:solidFill>
                  <a:schemeClr val="tx2"/>
                </a:solidFill>
              </a:rPr>
              <a:t>za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</a:rPr>
              <a:t>containerd</a:t>
            </a:r>
            <a:r>
              <a:rPr lang="en-US" sz="1600" dirty="0" smtClean="0">
                <a:solidFill>
                  <a:schemeClr val="tx2"/>
                </a:solidFill>
              </a:rPr>
              <a:t> - CRUD </a:t>
            </a:r>
            <a:r>
              <a:rPr lang="en-US" sz="1600" dirty="0" err="1" smtClean="0">
                <a:solidFill>
                  <a:schemeClr val="tx2"/>
                </a:solidFill>
              </a:rPr>
              <a:t>za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</a:rPr>
              <a:t>funkcije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</a:rPr>
              <a:t>i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</a:rPr>
              <a:t>servise</a:t>
            </a:r>
            <a:r>
              <a:rPr lang="en-US" sz="1600" dirty="0" smtClean="0">
                <a:solidFill>
                  <a:schemeClr val="tx2"/>
                </a:solidFill>
              </a:rPr>
              <a:t>, </a:t>
            </a:r>
            <a:r>
              <a:rPr lang="en-US" sz="1600" dirty="0" err="1" smtClean="0">
                <a:solidFill>
                  <a:schemeClr val="tx2"/>
                </a:solidFill>
              </a:rPr>
              <a:t>implementira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</a:rPr>
              <a:t>OpenFaas</a:t>
            </a:r>
            <a:r>
              <a:rPr lang="en-US" sz="1600" dirty="0" smtClean="0">
                <a:solidFill>
                  <a:schemeClr val="tx2"/>
                </a:solidFill>
              </a:rPr>
              <a:t> REST API</a:t>
            </a:r>
            <a:endParaRPr lang="sr-Latn-RS" sz="1600" dirty="0" smtClean="0">
              <a:solidFill>
                <a:schemeClr val="tx2"/>
              </a:solidFill>
            </a:endParaRPr>
          </a:p>
          <a:p>
            <a:pPr marL="0" lvl="0" indent="0">
              <a:buFont typeface="Arial" pitchFamily="34" charset="0"/>
              <a:buChar char="•"/>
            </a:pPr>
            <a:endParaRPr lang="sr-Latn-RS" sz="1600" dirty="0" smtClean="0">
              <a:solidFill>
                <a:schemeClr val="tx2"/>
              </a:solidFill>
            </a:endParaRPr>
          </a:p>
          <a:p>
            <a:pPr marL="0" lvl="0" indent="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Prometheus</a:t>
            </a:r>
            <a:endParaRPr lang="sr-Latn-RS" sz="1600" dirty="0" smtClean="0">
              <a:solidFill>
                <a:schemeClr val="tx2"/>
              </a:solidFill>
            </a:endParaRPr>
          </a:p>
          <a:p>
            <a:pPr marL="0" lvl="0" indent="0">
              <a:buFont typeface="Arial" pitchFamily="34" charset="0"/>
              <a:buChar char="•"/>
            </a:pPr>
            <a:endParaRPr lang="sr-Latn-RS" sz="1600" dirty="0" smtClean="0">
              <a:solidFill>
                <a:schemeClr val="tx2"/>
              </a:solidFill>
            </a:endParaRPr>
          </a:p>
          <a:p>
            <a:pPr marL="0" lvl="0" indent="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NATS - </a:t>
            </a:r>
            <a:r>
              <a:rPr lang="en-US" sz="1600" dirty="0" err="1" smtClean="0">
                <a:solidFill>
                  <a:schemeClr val="tx2"/>
                </a:solidFill>
              </a:rPr>
              <a:t>za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</a:rPr>
              <a:t>asinhrono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</a:rPr>
              <a:t>procesiranje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</a:rPr>
              <a:t>i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</a:rPr>
              <a:t>redove</a:t>
            </a:r>
            <a:endParaRPr lang="sr-Latn-RS" sz="1600" dirty="0" smtClean="0">
              <a:solidFill>
                <a:schemeClr val="tx2"/>
              </a:solidFill>
            </a:endParaRPr>
          </a:p>
          <a:p>
            <a:pPr marL="0" lvl="0" indent="0">
              <a:buFont typeface="Arial" pitchFamily="34" charset="0"/>
              <a:buChar char="•"/>
            </a:pPr>
            <a:endParaRPr lang="sr-Latn-RS" sz="1600" dirty="0" smtClean="0">
              <a:solidFill>
                <a:schemeClr val="tx2"/>
              </a:solidFill>
            </a:endParaRPr>
          </a:p>
          <a:p>
            <a:pPr marL="0" lvl="0" indent="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tx2"/>
                </a:solidFill>
              </a:rPr>
              <a:t>OpenFaas</a:t>
            </a:r>
            <a:r>
              <a:rPr lang="en-US" sz="1600" dirty="0" smtClean="0">
                <a:solidFill>
                  <a:schemeClr val="tx2"/>
                </a:solidFill>
              </a:rPr>
              <a:t> Gateway - UI portal, CLI, </a:t>
            </a:r>
            <a:r>
              <a:rPr lang="en-US" sz="1600" dirty="0" err="1" smtClean="0">
                <a:solidFill>
                  <a:schemeClr val="tx2"/>
                </a:solidFill>
              </a:rPr>
              <a:t>i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</a:rPr>
              <a:t>ostali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</a:rPr>
              <a:t>OpenFaaS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</a:rPr>
              <a:t>alati</a:t>
            </a:r>
            <a:endParaRPr lang="sr-Latn-RS" sz="1600" dirty="0" smtClean="0">
              <a:solidFill>
                <a:schemeClr val="tx2"/>
              </a:solidFill>
            </a:endParaRPr>
          </a:p>
          <a:p>
            <a:pPr marL="0" lvl="0" indent="0">
              <a:buFont typeface="Arial" pitchFamily="34" charset="0"/>
              <a:buChar char="•"/>
            </a:pPr>
            <a:endParaRPr lang="sr-Latn-RS" sz="1600" dirty="0" smtClean="0">
              <a:solidFill>
                <a:schemeClr val="tx2"/>
              </a:solidFill>
            </a:endParaRPr>
          </a:p>
          <a:p>
            <a:pPr marL="0" lvl="0" indent="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tx2"/>
                </a:solidFill>
              </a:rPr>
              <a:t>OpenFaaS</a:t>
            </a:r>
            <a:r>
              <a:rPr lang="en-US" sz="1600" dirty="0" smtClean="0">
                <a:solidFill>
                  <a:schemeClr val="tx2"/>
                </a:solidFill>
              </a:rPr>
              <a:t> queue-worker for NATS</a:t>
            </a:r>
            <a:endParaRPr sz="16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CONTAINERD</a:t>
            </a:r>
            <a:endParaRPr/>
          </a:p>
        </p:txBody>
      </p:sp>
      <p:sp>
        <p:nvSpPr>
          <p:cNvPr id="918" name="Google Shape;918;p36"/>
          <p:cNvSpPr txBox="1">
            <a:spLocks noGrp="1"/>
          </p:cNvSpPr>
          <p:nvPr>
            <p:ph type="body" idx="1"/>
          </p:nvPr>
        </p:nvSpPr>
        <p:spPr>
          <a:xfrm>
            <a:off x="720000" y="1000075"/>
            <a:ext cx="7704000" cy="36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I</a:t>
            </a:r>
            <a:r>
              <a:rPr lang="sr-Latn-RS" sz="1600" dirty="0" smtClean="0">
                <a:solidFill>
                  <a:schemeClr val="tx2"/>
                </a:solidFill>
              </a:rPr>
              <a:t>ndustrijski standard za runtime kontejnere sa naglaskom na jednostavnosti robusnosti i prenosivosti</a:t>
            </a:r>
          </a:p>
          <a:p>
            <a:pPr marL="0" lvl="0" indent="0">
              <a:buFont typeface="Arial" pitchFamily="34" charset="0"/>
              <a:buChar char="•"/>
            </a:pPr>
            <a:endParaRPr lang="sr-Latn-RS" sz="1600" dirty="0" smtClean="0">
              <a:solidFill>
                <a:schemeClr val="tx2"/>
              </a:solidFill>
            </a:endParaRPr>
          </a:p>
          <a:p>
            <a:pPr marL="0" lvl="0" indent="0">
              <a:buFont typeface="Arial" pitchFamily="34" charset="0"/>
              <a:buChar char="•"/>
            </a:pPr>
            <a:r>
              <a:rPr lang="sr-Latn-RS" sz="1600" dirty="0" smtClean="0">
                <a:solidFill>
                  <a:schemeClr val="tx2"/>
                </a:solidFill>
              </a:rPr>
              <a:t>Dostupan je za Windows i Linux operativne sisteme</a:t>
            </a:r>
          </a:p>
          <a:p>
            <a:pPr marL="0" lvl="0" indent="0">
              <a:buFont typeface="Arial" pitchFamily="34" charset="0"/>
              <a:buChar char="•"/>
            </a:pPr>
            <a:endParaRPr lang="sr-Latn-RS" sz="1600" dirty="0" smtClean="0">
              <a:solidFill>
                <a:schemeClr val="tx2"/>
              </a:solidFill>
            </a:endParaRPr>
          </a:p>
          <a:p>
            <a:pPr marL="0" lvl="0" indent="0">
              <a:buFont typeface="Arial" pitchFamily="34" charset="0"/>
              <a:buChar char="•"/>
            </a:pPr>
            <a:r>
              <a:rPr lang="sr-Latn-RS" sz="1600" dirty="0" smtClean="0">
                <a:solidFill>
                  <a:schemeClr val="tx2"/>
                </a:solidFill>
              </a:rPr>
              <a:t>Upravlja celokupnim životnim ciklusom sistema na kome se hostuje kontejner</a:t>
            </a:r>
          </a:p>
          <a:p>
            <a:pPr marL="0" lvl="0" indent="0">
              <a:buFont typeface="Arial" pitchFamily="34" charset="0"/>
              <a:buChar char="•"/>
            </a:pPr>
            <a:endParaRPr lang="sr-Latn-RS" sz="1600" dirty="0" smtClean="0">
              <a:solidFill>
                <a:schemeClr val="tx2"/>
              </a:solidFill>
            </a:endParaRPr>
          </a:p>
          <a:p>
            <a:pPr marL="0" lvl="0" indent="0">
              <a:buFont typeface="Arial" pitchFamily="34" charset="0"/>
              <a:buChar char="•"/>
            </a:pPr>
            <a:r>
              <a:rPr lang="sr-Latn-RS" sz="1600" dirty="0" smtClean="0">
                <a:solidFill>
                  <a:schemeClr val="tx2"/>
                </a:solidFill>
              </a:rPr>
              <a:t>Upravlja prenosom i skladištenjem slika (images) ,izvrsavanje i nadzor kontejnera</a:t>
            </a:r>
          </a:p>
          <a:p>
            <a:pPr marL="0" lvl="0" indent="0">
              <a:buFont typeface="Arial" pitchFamily="34" charset="0"/>
              <a:buChar char="•"/>
            </a:pPr>
            <a:endParaRPr lang="sr-Latn-RS" sz="1600" dirty="0" smtClean="0">
              <a:solidFill>
                <a:schemeClr val="tx2"/>
              </a:solidFill>
            </a:endParaRPr>
          </a:p>
          <a:p>
            <a:pPr marL="0" lvl="0" indent="0">
              <a:buFont typeface="Arial" pitchFamily="34" charset="0"/>
              <a:buChar char="•"/>
            </a:pPr>
            <a:r>
              <a:rPr lang="sr-Latn-RS" sz="1600" dirty="0" smtClean="0">
                <a:solidFill>
                  <a:schemeClr val="tx2"/>
                </a:solidFill>
              </a:rPr>
              <a:t>Dizajniran je da bude ugradjen u velike sisteme  pre nego da bude koriščen od strane developera ili krajnjih korisnika</a:t>
            </a:r>
            <a:endParaRPr sz="16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sr-Latn-RS" b="1" dirty="0" smtClean="0"/>
              <a:t>Faasd vs OpenFaas on Kubernetes</a:t>
            </a:r>
            <a:r>
              <a:rPr lang="en-US" b="1" dirty="0" smtClean="0"/>
              <a:t/>
            </a:r>
            <a:br>
              <a:rPr lang="en-US" b="1" dirty="0" smtClean="0"/>
            </a:br>
            <a:endParaRPr/>
          </a:p>
        </p:txBody>
      </p:sp>
      <p:sp>
        <p:nvSpPr>
          <p:cNvPr id="918" name="Google Shape;918;p36"/>
          <p:cNvSpPr txBox="1">
            <a:spLocks noGrp="1"/>
          </p:cNvSpPr>
          <p:nvPr>
            <p:ph type="body" idx="1"/>
          </p:nvPr>
        </p:nvSpPr>
        <p:spPr>
          <a:xfrm>
            <a:off x="720000" y="1000075"/>
            <a:ext cx="7704000" cy="36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Font typeface="Arial" pitchFamily="34" charset="0"/>
              <a:buChar char="•"/>
            </a:pPr>
            <a:r>
              <a:rPr lang="sr-Latn-RS" sz="1600" dirty="0" smtClean="0">
                <a:solidFill>
                  <a:schemeClr val="tx2"/>
                </a:solidFill>
              </a:rPr>
              <a:t>Kada nam je potrebno  samo par funkcija ili mikroservisa</a:t>
            </a:r>
          </a:p>
          <a:p>
            <a:pPr marL="0" lvl="0" indent="0">
              <a:buFont typeface="Arial" pitchFamily="34" charset="0"/>
              <a:buChar char="•"/>
            </a:pPr>
            <a:endParaRPr lang="sr-Latn-RS" sz="1600" dirty="0" smtClean="0">
              <a:solidFill>
                <a:schemeClr val="tx2"/>
              </a:solidFill>
            </a:endParaRPr>
          </a:p>
          <a:p>
            <a:pPr marL="0" lvl="0" indent="0">
              <a:buFont typeface="Arial" pitchFamily="34" charset="0"/>
              <a:buChar char="•"/>
            </a:pPr>
            <a:r>
              <a:rPr lang="sr-Latn-RS" sz="1600" dirty="0" smtClean="0">
                <a:solidFill>
                  <a:schemeClr val="tx2"/>
                </a:solidFill>
              </a:rPr>
              <a:t>Kada nemamo znanja ili vremena da upravljamo Kubernetes</a:t>
            </a:r>
          </a:p>
          <a:p>
            <a:pPr marL="0" lvl="0" indent="0">
              <a:buFont typeface="Arial" pitchFamily="34" charset="0"/>
              <a:buChar char="•"/>
            </a:pPr>
            <a:endParaRPr lang="sr-Latn-RS" sz="1600" dirty="0" smtClean="0">
              <a:solidFill>
                <a:schemeClr val="tx2"/>
              </a:solidFill>
            </a:endParaRPr>
          </a:p>
          <a:p>
            <a:pPr marL="0" lvl="0" indent="0">
              <a:buFont typeface="Arial" pitchFamily="34" charset="0"/>
              <a:buChar char="•"/>
            </a:pPr>
            <a:r>
              <a:rPr lang="sr-Latn-RS" sz="1600" dirty="0" smtClean="0">
                <a:solidFill>
                  <a:schemeClr val="tx2"/>
                </a:solidFill>
              </a:rPr>
              <a:t>Kada deplojujemo emeded aplikacije u IoT i edge use-cases</a:t>
            </a:r>
          </a:p>
          <a:p>
            <a:pPr marL="0" lvl="0" indent="0">
              <a:buFont typeface="Arial" pitchFamily="34" charset="0"/>
              <a:buChar char="•"/>
            </a:pPr>
            <a:endParaRPr lang="sr-Latn-RS" sz="1600" dirty="0" smtClean="0">
              <a:solidFill>
                <a:schemeClr val="tx2"/>
              </a:solidFill>
            </a:endParaRPr>
          </a:p>
          <a:p>
            <a:pPr marL="0" lvl="0" indent="0">
              <a:buFont typeface="Arial" pitchFamily="34" charset="0"/>
              <a:buChar char="•"/>
            </a:pPr>
            <a:r>
              <a:rPr lang="sr-Latn-RS" sz="1600" dirty="0" smtClean="0">
                <a:solidFill>
                  <a:schemeClr val="tx2"/>
                </a:solidFill>
              </a:rPr>
              <a:t>Za projekte koji imaju mali budzet i zahtevaju rad sa kupcem ili korisnikom</a:t>
            </a:r>
          </a:p>
          <a:p>
            <a:pPr marL="0" lvl="0" indent="0">
              <a:buFont typeface="Arial" pitchFamily="34" charset="0"/>
              <a:buChar char="•"/>
            </a:pPr>
            <a:endParaRPr lang="sr-Latn-RS" sz="1600" dirty="0" smtClean="0">
              <a:solidFill>
                <a:schemeClr val="tx2"/>
              </a:solidFill>
            </a:endParaRPr>
          </a:p>
          <a:p>
            <a:pPr marL="0" lvl="0" indent="0">
              <a:buFont typeface="Arial" pitchFamily="34" charset="0"/>
              <a:buChar char="•"/>
            </a:pPr>
            <a:endParaRPr lang="sr-Latn-RS" sz="1600" dirty="0" smtClean="0">
              <a:solidFill>
                <a:schemeClr val="tx2"/>
              </a:solidFill>
            </a:endParaRPr>
          </a:p>
          <a:p>
            <a:pPr marL="0" lvl="0" indent="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F</a:t>
            </a:r>
            <a:r>
              <a:rPr lang="sr-Latn-RS" sz="1600" dirty="0" smtClean="0">
                <a:solidFill>
                  <a:schemeClr val="tx2"/>
                </a:solidFill>
              </a:rPr>
              <a:t>aasd  ne stvara opterećenje održavanja , nadgradnje i obezbedjivanja Kubernetes .</a:t>
            </a:r>
          </a:p>
          <a:p>
            <a:pPr marL="0" lvl="0" indent="0">
              <a:buFont typeface="Arial" pitchFamily="34" charset="0"/>
              <a:buChar char="•"/>
            </a:pPr>
            <a:endParaRPr lang="sr-Latn-RS" sz="1600" dirty="0" smtClean="0">
              <a:solidFill>
                <a:schemeClr val="tx2"/>
              </a:solidFill>
            </a:endParaRPr>
          </a:p>
          <a:p>
            <a:pPr marL="0" lvl="0" indent="0">
              <a:buFont typeface="Arial" pitchFamily="34" charset="0"/>
              <a:buChar char="•"/>
            </a:pPr>
            <a:r>
              <a:rPr lang="sr-Latn-RS" sz="1600" dirty="0" smtClean="0">
                <a:solidFill>
                  <a:schemeClr val="tx2"/>
                </a:solidFill>
              </a:rPr>
              <a:t>Možete ga deplojovati i otići u najgorem slučaju depolojujte novu virtualnu mašinu i deplojujte vaše funkcije.</a:t>
            </a:r>
          </a:p>
          <a:p>
            <a:pPr marL="0" lvl="0" indent="0">
              <a:buFont typeface="Arial" pitchFamily="34" charset="0"/>
              <a:buChar char="•"/>
            </a:pPr>
            <a:endParaRPr lang="sr-Latn-RS" sz="1600" dirty="0" smtClean="0">
              <a:solidFill>
                <a:schemeClr val="tx2"/>
              </a:solidFill>
            </a:endParaRPr>
          </a:p>
          <a:p>
            <a:pPr marL="0" lvl="0" indent="0">
              <a:buFont typeface="Arial" pitchFamily="34" charset="0"/>
              <a:buChar char="•"/>
            </a:pPr>
            <a:endParaRPr sz="16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40"/>
          <p:cNvSpPr txBox="1">
            <a:spLocks noGrp="1"/>
          </p:cNvSpPr>
          <p:nvPr>
            <p:ph type="title"/>
          </p:nvPr>
        </p:nvSpPr>
        <p:spPr>
          <a:xfrm>
            <a:off x="4068700" y="2124475"/>
            <a:ext cx="3627600" cy="14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</a:t>
            </a:r>
            <a:r>
              <a:rPr lang="sr-Latn-RS" dirty="0" smtClean="0"/>
              <a:t>IMER</a:t>
            </a:r>
            <a:endParaRPr/>
          </a:p>
        </p:txBody>
      </p:sp>
      <p:sp>
        <p:nvSpPr>
          <p:cNvPr id="1121" name="Google Shape;1121;p40"/>
          <p:cNvSpPr txBox="1">
            <a:spLocks noGrp="1"/>
          </p:cNvSpPr>
          <p:nvPr>
            <p:ph type="title" idx="2"/>
          </p:nvPr>
        </p:nvSpPr>
        <p:spPr>
          <a:xfrm>
            <a:off x="4068700" y="1240443"/>
            <a:ext cx="1219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1.</a:t>
            </a:r>
            <a:endParaRPr/>
          </a:p>
        </p:txBody>
      </p:sp>
      <p:sp>
        <p:nvSpPr>
          <p:cNvPr id="1122" name="Google Shape;1122;p40"/>
          <p:cNvSpPr txBox="1">
            <a:spLocks noGrp="1"/>
          </p:cNvSpPr>
          <p:nvPr>
            <p:ph type="subTitle" idx="1"/>
          </p:nvPr>
        </p:nvSpPr>
        <p:spPr>
          <a:xfrm>
            <a:off x="4068700" y="3491500"/>
            <a:ext cx="43602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40"/>
          <p:cNvGrpSpPr/>
          <p:nvPr/>
        </p:nvGrpSpPr>
        <p:grpSpPr>
          <a:xfrm>
            <a:off x="1181100" y="2029825"/>
            <a:ext cx="1843976" cy="1265310"/>
            <a:chOff x="1181100" y="2029825"/>
            <a:chExt cx="1843976" cy="1265310"/>
          </a:xfrm>
        </p:grpSpPr>
        <p:sp>
          <p:nvSpPr>
            <p:cNvPr id="1124" name="Google Shape;1124;p40"/>
            <p:cNvSpPr/>
            <p:nvPr/>
          </p:nvSpPr>
          <p:spPr>
            <a:xfrm>
              <a:off x="1181100" y="2029825"/>
              <a:ext cx="1843976" cy="1265310"/>
            </a:xfrm>
            <a:custGeom>
              <a:avLst/>
              <a:gdLst/>
              <a:ahLst/>
              <a:cxnLst/>
              <a:rect l="l" t="t" r="r" b="b"/>
              <a:pathLst>
                <a:path w="40661" h="27901" extrusionOk="0">
                  <a:moveTo>
                    <a:pt x="26649" y="1"/>
                  </a:moveTo>
                  <a:cubicBezTo>
                    <a:pt x="25973" y="1"/>
                    <a:pt x="25375" y="431"/>
                    <a:pt x="25152" y="1066"/>
                  </a:cubicBezTo>
                  <a:lnTo>
                    <a:pt x="24656" y="2500"/>
                  </a:lnTo>
                  <a:cubicBezTo>
                    <a:pt x="24433" y="3139"/>
                    <a:pt x="23834" y="3565"/>
                    <a:pt x="23160" y="3565"/>
                  </a:cubicBezTo>
                  <a:lnTo>
                    <a:pt x="1584" y="3565"/>
                  </a:lnTo>
                  <a:cubicBezTo>
                    <a:pt x="711" y="3565"/>
                    <a:pt x="0" y="4270"/>
                    <a:pt x="0" y="5145"/>
                  </a:cubicBezTo>
                  <a:lnTo>
                    <a:pt x="0" y="26316"/>
                  </a:lnTo>
                  <a:cubicBezTo>
                    <a:pt x="0" y="27190"/>
                    <a:pt x="711" y="27901"/>
                    <a:pt x="1584" y="27901"/>
                  </a:cubicBezTo>
                  <a:lnTo>
                    <a:pt x="39075" y="27901"/>
                  </a:lnTo>
                  <a:cubicBezTo>
                    <a:pt x="39950" y="27901"/>
                    <a:pt x="40660" y="27190"/>
                    <a:pt x="40660" y="26316"/>
                  </a:cubicBezTo>
                  <a:lnTo>
                    <a:pt x="40660" y="6827"/>
                  </a:lnTo>
                  <a:lnTo>
                    <a:pt x="40660" y="3565"/>
                  </a:lnTo>
                  <a:lnTo>
                    <a:pt x="40660" y="1586"/>
                  </a:lnTo>
                  <a:cubicBezTo>
                    <a:pt x="40660" y="711"/>
                    <a:pt x="39950" y="1"/>
                    <a:pt x="390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0"/>
            <p:cNvSpPr/>
            <p:nvPr/>
          </p:nvSpPr>
          <p:spPr>
            <a:xfrm>
              <a:off x="1287173" y="2102521"/>
              <a:ext cx="1737903" cy="1192614"/>
            </a:xfrm>
            <a:custGeom>
              <a:avLst/>
              <a:gdLst/>
              <a:ahLst/>
              <a:cxnLst/>
              <a:rect l="l" t="t" r="r" b="b"/>
              <a:pathLst>
                <a:path w="38322" h="26298" extrusionOk="0">
                  <a:moveTo>
                    <a:pt x="25113" y="0"/>
                  </a:moveTo>
                  <a:cubicBezTo>
                    <a:pt x="24478" y="0"/>
                    <a:pt x="23915" y="404"/>
                    <a:pt x="23706" y="1003"/>
                  </a:cubicBezTo>
                  <a:lnTo>
                    <a:pt x="23235" y="2357"/>
                  </a:lnTo>
                  <a:cubicBezTo>
                    <a:pt x="23026" y="2956"/>
                    <a:pt x="22463" y="3360"/>
                    <a:pt x="21824" y="3360"/>
                  </a:cubicBezTo>
                  <a:lnTo>
                    <a:pt x="1492" y="3360"/>
                  </a:lnTo>
                  <a:cubicBezTo>
                    <a:pt x="666" y="3360"/>
                    <a:pt x="1" y="4025"/>
                    <a:pt x="1" y="4851"/>
                  </a:cubicBezTo>
                  <a:lnTo>
                    <a:pt x="1" y="24802"/>
                  </a:lnTo>
                  <a:cubicBezTo>
                    <a:pt x="1" y="25628"/>
                    <a:pt x="666" y="26298"/>
                    <a:pt x="1492" y="26298"/>
                  </a:cubicBezTo>
                  <a:lnTo>
                    <a:pt x="36736" y="26298"/>
                  </a:lnTo>
                  <a:cubicBezTo>
                    <a:pt x="37611" y="26298"/>
                    <a:pt x="38321" y="25587"/>
                    <a:pt x="38321" y="24713"/>
                  </a:cubicBezTo>
                  <a:lnTo>
                    <a:pt x="38321" y="5224"/>
                  </a:lnTo>
                  <a:lnTo>
                    <a:pt x="38321" y="1962"/>
                  </a:lnTo>
                  <a:lnTo>
                    <a:pt x="38321" y="1496"/>
                  </a:lnTo>
                  <a:cubicBezTo>
                    <a:pt x="38321" y="670"/>
                    <a:pt x="37651" y="0"/>
                    <a:pt x="36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6" name="Google Shape;1126;p40"/>
          <p:cNvSpPr/>
          <p:nvPr/>
        </p:nvSpPr>
        <p:spPr>
          <a:xfrm>
            <a:off x="2154489" y="2912608"/>
            <a:ext cx="1491516" cy="610094"/>
          </a:xfrm>
          <a:custGeom>
            <a:avLst/>
            <a:gdLst/>
            <a:ahLst/>
            <a:cxnLst/>
            <a:rect l="l" t="t" r="r" b="b"/>
            <a:pathLst>
              <a:path w="32889" h="13453" extrusionOk="0">
                <a:moveTo>
                  <a:pt x="17576" y="0"/>
                </a:moveTo>
                <a:cubicBezTo>
                  <a:pt x="15198" y="0"/>
                  <a:pt x="13133" y="1332"/>
                  <a:pt x="12082" y="3289"/>
                </a:cubicBezTo>
                <a:cubicBezTo>
                  <a:pt x="11224" y="2819"/>
                  <a:pt x="10244" y="2552"/>
                  <a:pt x="9196" y="2552"/>
                </a:cubicBezTo>
                <a:cubicBezTo>
                  <a:pt x="5886" y="2552"/>
                  <a:pt x="3196" y="5238"/>
                  <a:pt x="3196" y="8553"/>
                </a:cubicBezTo>
                <a:lnTo>
                  <a:pt x="3196" y="8610"/>
                </a:lnTo>
                <a:cubicBezTo>
                  <a:pt x="3169" y="8610"/>
                  <a:pt x="3138" y="8615"/>
                  <a:pt x="3108" y="8615"/>
                </a:cubicBezTo>
                <a:cubicBezTo>
                  <a:pt x="0" y="8815"/>
                  <a:pt x="164" y="13453"/>
                  <a:pt x="3280" y="13453"/>
                </a:cubicBezTo>
                <a:lnTo>
                  <a:pt x="29786" y="13453"/>
                </a:lnTo>
                <a:cubicBezTo>
                  <a:pt x="31708" y="13453"/>
                  <a:pt x="32889" y="11305"/>
                  <a:pt x="31819" y="9712"/>
                </a:cubicBezTo>
                <a:cubicBezTo>
                  <a:pt x="30514" y="7772"/>
                  <a:pt x="28300" y="6498"/>
                  <a:pt x="25791" y="6498"/>
                </a:cubicBezTo>
                <a:cubicBezTo>
                  <a:pt x="25095" y="6498"/>
                  <a:pt x="24420" y="6600"/>
                  <a:pt x="23781" y="6782"/>
                </a:cubicBezTo>
                <a:cubicBezTo>
                  <a:pt x="23799" y="6600"/>
                  <a:pt x="23808" y="6418"/>
                  <a:pt x="23808" y="6236"/>
                </a:cubicBezTo>
                <a:cubicBezTo>
                  <a:pt x="23808" y="2792"/>
                  <a:pt x="21016" y="0"/>
                  <a:pt x="1757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40"/>
          <p:cNvSpPr/>
          <p:nvPr/>
        </p:nvSpPr>
        <p:spPr>
          <a:xfrm>
            <a:off x="8168686" y="1101874"/>
            <a:ext cx="1240742" cy="507496"/>
          </a:xfrm>
          <a:custGeom>
            <a:avLst/>
            <a:gdLst/>
            <a:ahLst/>
            <a:cxnLst/>
            <a:rect l="l" t="t" r="r" b="b"/>
            <a:pathLst>
              <a:path w="19632" h="8030" extrusionOk="0">
                <a:moveTo>
                  <a:pt x="9139" y="1"/>
                </a:moveTo>
                <a:cubicBezTo>
                  <a:pt x="7084" y="1"/>
                  <a:pt x="5419" y="1670"/>
                  <a:pt x="5419" y="3720"/>
                </a:cubicBezTo>
                <a:cubicBezTo>
                  <a:pt x="5419" y="3831"/>
                  <a:pt x="5424" y="3942"/>
                  <a:pt x="5438" y="4048"/>
                </a:cubicBezTo>
                <a:cubicBezTo>
                  <a:pt x="5056" y="3938"/>
                  <a:pt x="4651" y="3880"/>
                  <a:pt x="4239" y="3880"/>
                </a:cubicBezTo>
                <a:cubicBezTo>
                  <a:pt x="2739" y="3880"/>
                  <a:pt x="1416" y="4639"/>
                  <a:pt x="640" y="5797"/>
                </a:cubicBezTo>
                <a:cubicBezTo>
                  <a:pt x="1" y="6747"/>
                  <a:pt x="706" y="8029"/>
                  <a:pt x="1851" y="8029"/>
                </a:cubicBezTo>
                <a:lnTo>
                  <a:pt x="17669" y="8029"/>
                </a:lnTo>
                <a:cubicBezTo>
                  <a:pt x="19529" y="8029"/>
                  <a:pt x="19631" y="5260"/>
                  <a:pt x="17772" y="5145"/>
                </a:cubicBezTo>
                <a:cubicBezTo>
                  <a:pt x="17759" y="5145"/>
                  <a:pt x="17741" y="5140"/>
                  <a:pt x="17723" y="5140"/>
                </a:cubicBezTo>
                <a:lnTo>
                  <a:pt x="17723" y="5105"/>
                </a:lnTo>
                <a:cubicBezTo>
                  <a:pt x="17723" y="3129"/>
                  <a:pt x="16116" y="1523"/>
                  <a:pt x="14141" y="1523"/>
                </a:cubicBezTo>
                <a:cubicBezTo>
                  <a:pt x="13515" y="1523"/>
                  <a:pt x="12929" y="1683"/>
                  <a:pt x="12419" y="1963"/>
                </a:cubicBezTo>
                <a:cubicBezTo>
                  <a:pt x="11794" y="795"/>
                  <a:pt x="10559" y="1"/>
                  <a:pt x="913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41"/>
          <p:cNvSpPr txBox="1">
            <a:spLocks noGrp="1"/>
          </p:cNvSpPr>
          <p:nvPr>
            <p:ph type="title"/>
          </p:nvPr>
        </p:nvSpPr>
        <p:spPr>
          <a:xfrm>
            <a:off x="1304850" y="1679088"/>
            <a:ext cx="653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</a:t>
            </a:r>
            <a:endParaRPr/>
          </a:p>
        </p:txBody>
      </p:sp>
      <p:sp>
        <p:nvSpPr>
          <p:cNvPr id="1133" name="Google Shape;1133;p41"/>
          <p:cNvSpPr txBox="1">
            <a:spLocks noGrp="1"/>
          </p:cNvSpPr>
          <p:nvPr>
            <p:ph type="subTitle" idx="1"/>
          </p:nvPr>
        </p:nvSpPr>
        <p:spPr>
          <a:xfrm>
            <a:off x="1304925" y="2508012"/>
            <a:ext cx="6534300" cy="1563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sr-Latn-RS" dirty="0" smtClean="0"/>
              <a:t>Na klijentskoj strani unosimo tekst pritiskom dugme zahtev se prosledjuje api-ju aplikacije koji poziva funkciju faasd-a koja aktivira function handler koji poziva eksterni api za prevodjenje teksta koji prevodi tekst, zatim u kontra smeru vraća preveden text koji se prikazuje korisniku na klijentskoj strani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2" descr="data:image/png;base64,iVBORw0KGgoAAAANSUhEUgAAAuAAAAEtCAYAAABJQNX+AAAABHNCSVQICAgIfAhkiAAAABl0RVh0U29mdHdhcmUAZ25vbWUtc2NyZWVuc2hvdO8Dvz4AAABEaVRYdENyZWF0aW9uIFRpbWUAAAAAANC/0L7QvdC10LTQtdGZ0LDQuiwgMjMuINC80LDRmCAyMDIyLiAyMjo0NToxMiBDRVNUxdz7qgAAIABJREFUeJzsnXd8VEXXgJ97t6X3SkIHERVUUFEEXhXpChYERRFRQHxFKeqHAgIiWLAAIkXwFUEMIoJKlSJSpFdDIAmEkkB6b5vNlnu/PzadhGwgSIB5fr/Altm5Z/qZM2dmpFDvQFVSQQUkSlHLvJaQQFIxK1aCLd4AGO4azvwNo2hydg1LF/zJ8dh8nBu0oq3vP8ybsYtcuREv/LGaN3w3MXPCTxyNNyJ7PMCwsLfwn92bF6bHoMj1eG7DFkalvk2nF9ZTCKDvwPvRC2g5rwZhcOWeT1YyZ7CVTVO/ZkOUTLPnRjD8CZlVffry+c680sS4dWHaidk8ELGAz2bsIUMbQGOnKFb8Go0NR5AJHjCbJfM7YfrzR34M28vZFDMajwBCiGDVmhhsjshTa2l34a4py5n3pi8nvlvIik3RZFic8WseTPb6MHbFKQ7KXFv540g8NSivSyF50XHOb3zRK4Fl737NltMyTfuNZNQQf/4a8ART1mehFuXh200P8uPnyzlw2kLIE//l9Rd82DqgN5PXZaE6kocOlYVM4KuLWfNRJuPqvcmWwkpk1jjQLhwJI/vTeeIbNI3dydETSeTa3Kj/n+cZMb4T6ZP78MpXZ1EcysRaqquOPEoOos/ytbzf9jjfvTOH7eckQh/7L++MuZ2I13sxZmkyqvdTfHX6Q+TRHRmxOAMVcH34A5avbMeWHk8wc58JivP5YwuzH/mEPebSR6i2bJJOJpNf3IHp2jDmcBgDm8CF2c/z5LuHsDqUL8Uy1yDtjrSdS4VxqK46ni59x4n8trojm7v3YMa+ylNdbRgnX+o39sWgbc6AZZ/z4N5xvPllBIWZF4hNLEBFx50fb2Bh33Cm9Z/PcVPpT5W8JM7F5ZTkjxzyAvOPvYt5VCfeWJJRbowp4ZLpkgl6cT7LvmrJ8emfErYfWr0+liFtTzD1wdf4/bzyL8fjSP44EI/2Vobt+IWXtGv58t0lHIqHgA4Deevjx7B+3pcXpkejOCJzbcXjUN1wou3I8TxQsIsD4fHkmA0EtBvAqI8eJu6NLoxamlaadk0jBm5czZDQTCTXf5jWeiQbM9Wax3PJ9lV9H67vMZ3NP7jyUcPX2Zhfpogf+ZANPwfxVfNhrC6Sy5G2o7nn/1i56VH+6tqDWQcrjo4y9YYt4ufPmnDk0+ks25mMzfth/rt4ENYJXRg6J97B8b22x24NLSetYckIC7+9M4ttaR6Eak7wy+8na09vqUmZ3uRoK1O6pQr/l/uyiMKj3zCiSyJDJwziyWk9eNVNJS8+mv0/HsdFglzbOZYPGYXHtNcZMPdbRnnpsRlzyE48xq6z+dQu+Ryc8BKjs8Yx4o1PmOmnkn58B4v6fcJ3FZW5vK3MGbEYnyn9mbhiGHJePBHfTWLdb9HkOlQrFBLDRjModRBDRz3Jy7MH4usiUZAax4mwj9i0NoZstQbyXDFGjk5+kWHnRzJ8yCuMf8kPZyWPlJP7WLJrWQ1krq38cSSeWsofNYudY15iXPq7DP1wLs/5Qlb0XlYNfof567PKVVnV7MYdr02mf0MnjOcOsfbVd5hVotA4koe1hCPtwpEwkgGrzZW2r73PgMb+uGnNZJ2LYPeHw5k9x1HlG2rUdq4UJYk1rw3H/aO36Dfjfwz2UMmLO87OCcOZEZaMQoU+p1jC7QtYvLsPIyf1ZcVjS4kvTpyhI2N2dSwXVs35jdGN3mF78eTHeo6DW07Tp5/E3p3najaJrCmOtJ1LhSlOwyXrqqPpMnDX04/iF7uWzYermnJUH0bTchAzt71GE23RB42n89NzCmnfDqbnyN1Y5ADuaFsPXb2GTN75eLnfmje9R7enfiGrSHBN02Y0lFPZdCqn6gH4kulSSPrhHd50Hcc7Iz9kxtuQ8c9mZvSdxurzyjWIx4H8cSQeaxTfPz8K7UcjGBL2C++5KOTFR3Pg61F8OSO6qC07IHNtxQNUWzckZzQGT+595QMGNPDEQCHZcdEc+Gw0M5ZXULBssfz6xXpe+PlJWDyBHZnq5cVzyfZVm324I22nOhQSvhvL/wVM5M2XpzLrXQNKQTap0QfYHGOsgQJa22O3jajZk1nQagoDPp9D78IkIr+fyPrVJ2tvXK5Jmd7kSKFegapEGQu4BGpRDklF/6qoSIBZLbWACwTXBZXN2AWCukht1lXnDkwIX0CbsP48M+lY5RMPR8IIbk5quW7IzYew6O8+7Ov2JHOPXq5S+y8h2oXgX0ILFYzbRep4iSVKAkm1K+ECgUAgqPs4dejJf/xi+e3XE1UqEI6EEdyc1EbdkNwbcOstrkgerXhy2mv4rXqHsH/quPKNaBeCf4/ihbOLrN0lqOpF/uECgUAgqKs4c+/TD+N5ajlbIqpSIRwJI7g5qZ26ob1rAB/98iL1bElErJzGyLFbS9yR6i6iXQj+PaT6XoEq2A3fUtGLUiW82DnFjlm1EWzxugZiCgQCgUAgEAgENwbashsvVdVuAy/xCZeKbN8lOnidn74KBAKBQCAQCAR1GrnEtaSsn0kZa7hd51a5+KBCgUAgEAgEAoFAUFNkKKN3Fxu4y+/KLHorVfxCIBAIrjISNtf65Ae3Jt/TcK2FEQgEAoGgVpBLVOoy1u9SNVst95WwgAsENUHC3LAv5zsN40LLpjU4m/tayGPAXK8jKfe8wIUHh3D+wUEktO1Flo/zNZK1GC2mht1Ib96OPLeLFXB9j+lsT57BI1ekm2vwe/i/fLp9K1uTI9gTv5OVm7+g7+2aK4n0miH592NOximO5Nv/9i3tSVXZ49ppLMsv7GXRW7eX7si/Dqidcr/5uCZ1wzWEVt0foqWf0B8EgrKUHENY1vpdrpmUGL5vEuu3pEW5rwmWLoEoQXrUvHw0e86gX5eCVPdPULqqqPe1xjQ4EDLi0U85gaYQCGyIafwtKKZkDFPD0eSAWq8xheOboZTTXxS0325DX3RjWG2FQeuErWcLLA/4oLoByZlo1p9Ed9hYbuKo3lIfa7d6WJu4oupUpNQc5MPn0K9LQ7pamrHki9HfB1U145J2wb7cBKALIrdxW/J8ArHqNGDNQ58di1vsflzziyqZxgtjg3bkBNTDogO5IAmXuL14pWaWb5+aBqTf1518HUjp26h3/CRVqo1VyYOEzb8DqU2bYcOMNi8FrarDZnBDVc1VxXZtcWlCt/ff45Vn78fNVccnce1ICF/HjAEfsT21Zn2V5NODsT+8Sat9s/m0/x6SbC74hnqSlnztp0yXg5qxkantj+Kq8aXrnO8YVGVICacGTQnx8sbcIgAdx2t2S+i1wMFy1zd+iEHvD+fxR28n2EMh+3Q4f3/zGZ8tDC+9JVXyp/eKDYx7WM/xSb0Y+vX5kkmp/olZ7FjaE0MlOqOat5a3G4xma2HRjaxf3o+uXIjii3j24vvaD/z+Xhyjm73H7jJNSd/9UzaHBTPnjpf4OUGpRh4DbT5dz4IXoni/9Qg2pJfu3HLv8wW/L27N+l69+HxX9SfHX4u6oWn5PB+GPcpfXXcSmSZOFhEIitFerGxX5mpSHOpGV8Il1M53YXraEzkmGc1GI1JgINburSnUHsSwMuumXgOQDp5C194Xc4sgrJ1i0WyxYuvTCEVnRf71FHJOUTgXvb0aZWajiSseFFTkMmdQ1UoYSYvt6TYUPuQKZhNyGigh/lhfcUe17MVwzAJIKPfegfmlIBQZpLx85AxQfb1QWrjC2rSrll+qW1MKnCWwncclo0h+yZuc23uR5aFBsmSjz85D0npi9g7Gdq54+HehoHkv0gNcwZaP1gQ2l/rk3uqHTVqJX4qx9BmeTSjQqvaz+r2aYNKdwtVSeTutVB67UFg8glAkFTl5K8HRsXW8njvRZuICpg7KZuXYV/ngaCaSZwjN7tRyIbPmfZTcqAVNXRLY9Nk3bNxb51XQ6rFlkxiVDXIgbYyXyg+V9B/H8Ozx+lijIyn41wS8XBwrd03TfkzfPIU2yb/z7aiZHEnUEHDH/dxpLcRUJjvkhj3pc89B5k3T8fJzj9N43lxOF+mHlj8/YcC9c5AlcO01iYXjJBb0nMy2bFBtOSSVnZcW7uTLRz5hT8lnKtbMC1hRKcgzgk6LrmKD0unQqiaM+aWTvKrlKeTot2FEvDKKfs83ZONX5+yKuVyPHsM647R/Bsv3Onht0w1bNwSC6w9tOdfucpZuqYJTuEQ523irFpieCUT11KFqVKT0bDTbYtBvy7YH1wZg/vxOrLpcdNP2oUsA5ZkOFHY2wI7DOIdl2OMJDcbySBC2pu6o3nrQgWq2IJ08i2FeHLIC6F2w9WqO5T4fFHcJKSkD7aYYdAfySsV1JJ7qZPYIxtzLCyn8BIb5CfbkS4lI3g9ivr8eyuosNJYbNO2OoBSgXRGLdWxTbF2aYM2wYL1LDxfOoN9ZUFo7nLWokooUHoNhWUblcdVGGJ9grB1cwZKF/pNDaBNB6daWwie8sPUIQTl+Dtk5AGu/QBTZgmbdP+jXZ9ot3hotqkeZKg4g+dDpyyVM6SezedhAPlqXfgVTThmzfyOskoom4zROxYYfp/oUuGlBicfr8DrcC+1PULUGsNoHY9XlVrL8XVFt8Xgf3oB7AVhDepLYNISC+i0xpx5CrwJoMfnVR1FTcEvRkR9UD6OPAddkk4PySCiB3Ylv0aC0CwjszvnAouwojMB//y6cVAnF5wFSmjbFpjegSApSYSou8fvxSkgusqQ7EgbQ+JHX+D7yfAOx6HWgFKDJv4Bn9HZcC4rS73ormU3vxujhimrNRStV0F40DbnnoRCUHV8xe8lu8gGIJGJnDYtIdx9jjy3h2fr2NYPGf0YyEAAL4e91Z/BXcSiA5N+dCWvG0bmpP+46C5lnj7D1y4+ZuTSKYh3GoTBuLekz9V0G9r6T+r56rHlZpJ1czSe9P2F3biXyVS04gQ+9wLDRT9H+3sb4OSsYU89z5Ku3eevrSIcuD5H8+/F19DTaF/kfmH8deXVvitUGcv+osfx3cCdahLii5qeTEH2czdPGMv/PLMfamSPlLvnQZco7dCj4hZE932dXsWK+Zxd/lo+MJv2fpMmubxnzg467336VXnd9w1eHilbfchM5E5kISHjcnY+qSqREnSKmsgmemkdi5EliKsk8U54RRau7yIVD0uvQ2IwUlPzm0vIop35m4fJBzHztFdp99z578sBw30AGtM9gzVM/c74WDcuO1o1q63OF9vXS9ihesqeGzO+H0O31nVhqT2yB4LpDa+/5ylu97ep2BUW8Yr9TqIDZhHQuD0nvgtrQB2u/u1Azd2M46mizklBurY+lvWfRg1WwKKDTg2QtUoCdsL5yL+Y79UgmE1KyCsH+WAZ7YXPaj2GHEcmReByQWW0ViGIoRPNnEgTVwzyoGdZQHUgSqM6orhJkqTdk2h0mPhb9jmBMnQMxDwbUArS/nEMuYzhUPQ32auPqhu0WK9KFXOQK1pZaCdPMF0ULnEpGTrIrb/LBZKTHvVDre6M4n0O+PQirmwTJF9BtyCx1N7FZkTIrpE3biHsebYanFzzQsRGademXvyQvB2D09UBVTTilxJdOTqwmZFUF2RtTQAjOCfFobSqStXh4k1A9g7FKElLuGVyKlFJt6hkMjUMwOQdRqJPQm1XQBFHg44xkPIF7kg5TYGsKfUNRkmPKuJdcSh4VyZSMc7qCzbU+hU4yUkESTsYiWSwZRe4sKpJNASUPbW4GyB5Y3IPJa9oV1fwzvmmFDoYxUNCsBxmBzkiWTPTZRtB6YHF1Q1GKylUTStbtHclzkpAKM9BZnbC4VFiVUzJITbKgffA5Bnc9xMJN8ZenOFrCWdizByvvHsKsbx9k35BhLDlmBVRMKQkl7ghqViQbp09k/YU0jJI3tw4Yw1uzv8J4shcz91kcDKOl9fivGd87ju/+bzg7T+cjewTQoLGFOGNVAlaGjP9Tn7Dou67Yti5l8aiZnEsuQB/YENez8Q7vM1AzNjCl3UGcZV96zF9cpBhdLVxp8+EiZg2R2DptIvMOpUNAZ/77vxe451ZXJEcVcAfKXfLuRPcubkRPX8SeS62GaJvz6JOhHPpyJzlpWv7aM5GXnriduYfCa9UNR8nNw4gXWi3Izg24pYHChWMXULVa1Nws8ooLrFp5ctkzfS4HnhzHa0O/Z/+sAh57rx9eW6by3fYaVaBqcaxuOFCfL9G+bNlJdd/dSSC4ymhLDgAv7zFrf6FWoXwDnDyF01TAoEXVa1A7342puxtKS3c4WoVF81KciMR57gW7n7VGi+qk2pXH5o2wtNJDQRq6aUfRpoF6f2tMgwJQezRA3R1V3je7qniqlTkTtb4bWHOQLzhhe+1WrA0lpNgsJF9vFGep9N7QGy7tNZHZhrzhNJr2d2BzkZBOnEN3sqz5RUL10gMSyj0tKLwHsJqRd0WjX5FUpKjXRhgJ1dfJXkXzCkvTmVtYZOE2oHrJKIHOdiU+IRepWEytAaWeAVQL0oWC0t9ajrJ4+BRMj0js/eZIhQHCicKGj5AeGoxiTsEl4R/ck+ORff5DaqgBl9Ob8cgu/YXq0ZQCJxkscbhkl5ngWE7jdboBlqZNKGjcE1P9bAxpp3BNOI5rnl2dsOqdAdXuVlP8O2tBkeLujKIHzKC6N6ZApyKnJaLN12KwtibfqxEmTQwuFSxiVckjZR/GL1vG1Px5UoKd0KQfwO9M4kUuKFL2XoIOSagaPaqswRLak5T6Ppi8/FDT7Ap9tWEkV8yuToANQ9wm/OOz7d2PRgu2opUA7xbkO8lIhZH4HdyBs01H/u2DSPctI5GayrpxH/Hgz+N5edUW+kbuYO23S/jph11cqJEuYiLjzFmyfbKxqGayY09z7mQlpkRLLPtXxZa8jTzmxD3PzOKudsHI++xW8urDaPEO9ILMbRzedoCIIl/Y8O0XP052dsVFryk6CtaGOT+fwmKx9G0YNKUXbtsn8+wzP5FQIu7umiQcbLkkn8oFOZ/0WvAvuJTMUmAPBr/ciDNfPsX7M6Ps7crgzZO2F/CtyUMcKHc5tBEh+jyOh8ddcjKiub0HnRscYvGfOaiqxN6NEYx9rSstpoRzvKZmWacefJZxqvS9aRPvNnidjfmg5uSQjz86rY5WYxfx3X8L+V+n3vyo16JmZ5KjOC6PEvsLM2Y8w+KRo3kqLZfB959iUaffqfWtCg7VDUfqs4PtSyC4SdGqxZsuSxTtCkNv8WflFHEJ9e7mmJ8KweanLf8T58s7OUAyW0uVSZsVKd/+HKWRB6oMnElGU7T5RApPRbYFYPPwQPGVkJOri8cRmWVUdx2q0Yyk88LaSANJZzF8HosyrBPm227ktBfhUo/C6bdjK7NeKoUfx2luQvla0dQXxanIhto4AJt/PNqUUncladMhnHdowMsFpUUwlp7BKJ1uw5yai2FLvv2ypysOY0TV2dVT1aqWyqeoRQq4DBqK9jRQbhKp+gZjHtscxZKE4e1jaEr0ZoX0XWHM3XVxGak+95HWoD42VCTnYPKa1iOvSdGlVUo8bqayA4sGs18jbBXdT+wFgy5pC8EZARQE3EJ+UDNMQfdiCrgV08nV+Kbk4xgyZt8GKJKCU3Y6kk2DIV8h37MeBZ5aXDLKTh8uJY9jz7L6tSOj8a0UOuvLrZWpWp3jYdQsnFNSyHUNwtS0HwnB8TinnsY1KQaDrSgOF0/7wae5CaVyVmIAMJ/4ibfbbqVV76d4cnA/nvx8EU8PX8n7j49ny4Xa1Uhk/3t4dtII+jzcgiBvGWOKESdniUQnfQ3CmNj98TQ2Lp/E3OMPc2TtOv74aRUb/jxLfjlxtbSZuoFvhgfbJ1+2eJb1fJTpf9vLUw69k1YhNsKnbySxzugyl5ZZe/udtDQksf6vmCu2elZb7qqCqqoVqoyGluNWMKf334zs+CXHLBqa9e5M8P4l7Mmw33GR+ud2Yj56modun8HxozXM2MJdzOj6KfuKfcCVHBKKFFclO5tcRYvO7S669DCyc7OeR56+nVWxOtSMLHIVu3yOyWPl1NcfEPZ0GO/OgdNfDGBZ9LWqBI7WZ4FAUBVaqfjWHbVMl1X2dp4KZ4ID4BWCeVBDbLoCNOtOor1gQW3VFPODbuXC2kPL1Mr5VmVPZ5HKfewYjsgsSUg2FclJa9fbMoylVtOaxHM9pt1RDN6Ynw5GVY1oDtuw3e2D5akgNN8klliSJbMFzBbIMaGJy0RycsfUyx3lVk/4M9+enisOYwSjfTiXDGUcLnQaVA2AFUwqUpoJSXVDDXSxn3p/WYODjE0nozPG4R65CXdbAPkhd5EbGIxVzcLtzE5cC8uUhiaYfF9XVNWIc8rF1mR7HqXgciEFl/gDmOt3I6VhMMYGLXFPPYjGbAIk0DujYJ9HoHVGkSRQTchmQPKlwMcVFYmCli8R17KkgCj0CUDNKDNpckCeS6JvQWaLVpjkXJxj9+Kab0LxuZfMIK+ahUFBf2EdQbnNyQtsTIFvPfIa1icv9HY8ItbglW0rnfDLmuqv/ipM4diK+Rxb8T8W9JzA10v783//t5Ydb+6i1s5ukUPp+/1CRjXawzfvj2R3dA6SbwdeCxtTar11JAxgPrWKCe22saRrT7r3fYxXwoYw/NA8xg6YzaGM4vpjI3remwz7zVCU9kKSw8t0QqqCAihKLWk5Fymrl0M1Mmu0aLBitdbSJv5LlLsl/jwJVjea3h6KvOlsSXOXndxwc3eytyVNYzp2b4pLq8msT59UHAKtHrRdmzDv6KmadRNqDgnHIomuxA9KzcggCy2uD/agU+4G3vnUiQ8X9OTORTrU9DQylRrKU3CMH+bsZeAsHSsWHKu9el5pui5dNxyrz1A6HgoEgrJo7ZZtuxJeYg1Xywx75VxUij73cUHRg5Sdhu6PeGQrqO714cEyMasWpFwV/JxQQnUQdznbLVTkczlIiidq4wCsXoloM0FtG4iiASkzp8gy7IBKUa3MChTYwFmDWmBGsoHk54aqS61hPNdj2oswJmAYkXCJiCSUh5pjCwD+OYP+RxuWpq2xtm6K5dYU9JE2kDSoegWpWCGVdSj+eruUBcW+7bURRoWEfCTVEzXIHUWThGwDgtxRZMCYj5ypIkWnIBf6YasXiuWeJPT7L7XeLuP7YH/6PSKz75tlHE4pHvYUtMnbCChZbUjE7Uwibmcqj0X1aEKBXkIyn8M1p6LNT4vVxRW5INt+CL9aiDYvB4lgFK0TiqSiy0lEp4Zgdm9CgXMUbgVg9W9CoQxSfiJOFhXVpQEmJwlsWRiysuyWR60vJk93bF6hWKSEoo2a1clTPaqTJxZZQjKfx+N8JAZFwqa7vZxy7UgYe9rdkHMi8cqOxEtyoaBZH9KC/cgPDMYzOw6tMRNZ9cfm0YQCwylcHXLutpC0MYxN0f14pX4wLhKYa2vE17WgdRsnYmbOYNGqIkVI702iSS1Vrh0JUyJqBifXLeXkuqXMbz6Y2X+/w5sDf2fwrNgiJUslN+Yoh2IqF0eJjyAyUUPPJ7oQuOwXki5lAFUtmM0quLniIkFhpXlSiKlABS8P3KsMUx2Xltl2OoZY9XFa3xuEfNBxP/Xqubjcs7J2s32XmXGDXqDNt1M5mHtxguRGD9GpxWmWPjOKVWdLnLBpMXoBU7p1ot7np6itRRQ1N5Nssytt+z1C3tphnDqiY5t5Nj3aZ5KbnI65xvKoWM0WQMZ6JcsJtVU3qq3PgMmEWXLDzUMGh7YICwQ3B9oiz8si9Voq1edKTkSRKrwHkrKRjSo2r1AKxzojJ1nB3628KmjLRXu8ENtDTtieux/TwxZUX0PNL7SPiUV3PBBzK3/M7z+INVNCDXZCxYLmjzjHz+Z2QGY5MR/1fjcUt9NooqzYWten8C13JB+pRvFcj2l3CK9gLN08UBUjuj+SkPJBty0Xa28PbI+FokbHgn99Csc1Qk0zIhkBPzdULw2qORftjnQA1IDaCSOdTkKTFYw1IBRL71y0kWDrFWI/5eVokv3EmswkdJtCsD3uiXVwe2y98pAUJ7trT0V0dzFo/iQGNoGerlE8+e6hy1gy12EKaIhNUtCmn0FfcSDXNSHz7v9gUnLQGfORVScs7j7YJAVN5nn0CkjGKNzTbyPdrx6ZbZ4lt1DC5my3YLucj0SnSli9QrBIKlLmIfxPFG26dGpF8j3tKXSqh8lJQl+gVi+PA0jGFPRWFaOhJWl3eWAoMKE6edc4DJIfuXc8Tp6uAK0xF9kmo7i5oaKgKbAfAyJlHsctvwnZbvXJaNufXGMhiotMufUeOYTuk18i4PhOwk+mkK+4ENxhID1bWDi+7BA5tWlus54mKsJCl/6v0v/YTxyNNyJ73EZg2QOiHQmDE21HjueBgl0cCI8nx2wgoF0rAvSFxKXnO24hNB/ih6l/0mX+JBb+0owfw/ZyNsWMxiOAECJYtSamVMVRczgbmYzm5WcZ8lwqu3I8CeE4q9aWDZNHTHgs8ojneHVQCtvSPAjVnOCX30/WmqqknFvDzxuG8uGEr3jPNo+t57SEtH+GVjq41HT/IhwpdzWZdZPm0+ePUXy2Rs+3X23gRJLMbc2L+zsZv0c6cUvOUeZti+FcmQle6pZwLM904oGgRaxIqEFDkdwIbnkLzcqYo1VbNkknk8m3ppCcfgsD/nOabyeeRrHCn2uNDBzdnLOfpmC7GvI4whXXDcfrs+1cFDG5PnR++w0Oa/aQoQ2gsVMUK36NFuq44KZGK5X4yNp9z+yvi74tPv5Lksq7qBhT0C+IwfxEKEqoL7ZQu7uAlJSDdL64F7Ih//YPOl0LLHd7oIbqwWRGOpeL5ozJcWVULUD7v0PwWHMs93qjBIKUnI5u00m0e42OK5HVyqwihScj974F239cMIT9g065Bett3iiSFelCnt0ae0Om3RE0KN2aoLhIcDwWbWyRT/qu82i63o6tcX0szS+gz7cixZogxA0lWAajCTk8Fd3Gs2jO2LvrLRJAAAAgAElEQVRbSVc7YTClowuLRxkaiq1bK2zdikRNOI9+TXrRGxvyhiM4ZTXB8kgASpA7iqRAVh6aU1nljyG0nuPgltP06Sexd+e5yxscNCEYfZxBzcM5NamSMsrBKfkCNp9ALB6eqFjRmFJwTovAK+6cXZFW83GNXg+F7cjxD8LqBHLBedzj9uKVYgScKPT2R0VFn5tW+ozCVPSFCoXOvhR6OkFBgQPyOID1LD4n9iE1vg2TayhGV5CUQjTGNHR5RsfDYMKQdhazbzAW1wCs2JAKk3GND8czvuiCISUFj4g/kBrfQ56PHxZ3V7AVoM1Lx6mgqK5qXHEKaMmTA/vxhp8zWslKzrkIdn/8X2bMPVuLFlbAdo7lQ0bhMe11Bsz9llFeemzGHLITj7HrbL7jYSRnNAZP7n3lAwY08MRAIdlx0Rz4bDQzlqfVYIleITFsNINSBzF01JO8PHsgvi4SBalxnAj7iE1rY8guiczKsVkfsOSOCTw1ex59TUmcWDSRP9bFUGoYthE1ezILWk1hwOdz6F2YROT3E1m/+iSVGI8vDyWFDa8NxeXjcQyaNIsnDPnEH4kHQK2JK42D5W7+5xve6J7CsPdfYuCcp/BzUchLOMehDeGkqR7c2+VO+Gc1URW6voLDRzilGcWDD3nyS1im42Vi6MiYXR3LfaTm/MboRu+w3ZxIQoIG2biJv4r8tWN+28T5t4eRej4ZRboK8jjEFdYNalCf87YyZ8RifKb0Z+KKYch58UR8N4l1v0XXXh0TCK5DpPreQWqJi4lU0eJdHMr+3oyVYLPXxbHcMGhQnr6XwkedkQ6cRfd3OnKGBSQNqGakNHFqaZ0kwA/L862w3CIhb4tA/2uK3U/6GqD4dSaxZTMUUzgBh/ZguMYbkuqaPLWNvsd0Nn+v44MGo9l61Q6xFtQ2coMXWXh0DOlDHuT/Vjm68bgUUe4CgeB6R1uqaVey4VKSyljDucwNbNcTNuTfjmAobElh52YU3te85Bvpnwic5l3GBjbB1SclDe1v57GNaozSsSVmPz800alot6U67qZTKxgw+de/InePG1sewc2JgZb9nqdF4Uniko3I3k1o//qrtM7ayru1fIa1QCAQXC+UsYBDialbKvMaSjZpmhUrwZYb2QJeBr0etZ4rqrsWFRsk5SKnWoQCXodRQ4KwdgnBepsnal4cTtNi7Bsz/y20zUi77xGMmhw8jv6MV+411njrmjyCmxM5mG6zZjOizy0EeelRclM4u28zyz6Yyep/csUJGQKB4KbEroAXW78lSpTtUtSbUwEXXMdIqHqQau0oDIFAIBAIBILao8xV9FB+d2CR4l3RN1wgqPOoSNfIB1wgEAgEAoGgOmSkMre8SJXsvCxRxAUCgUAgEAgEAsGVYr+nseKZ3yWfCcVbIBAIBAKBQCCoTeQS67YjurZUx31qXUNo1f0hWvpVnRjXTmNZfmEvi966vVZuiRcIBIJaRfRjNwySfz/mZJziSL79b9/SnhiqCCvKVCC4ubDfB1js413mLp5St5Qyr0tcUWQCX/2B/fmlHYv97yS7v++K/t+SvgKals/zYdg4ujaq7JpDAAmnBk0J8fKmYYsAdP+qdAKBoHaQCX3z54v7n6wVvNhUc62Fu2JEP3aVce/M+KP72JUZxeHcSPac30bYLxN44m6PWl/zVTM2MrV9L56570UWHrjUmaiiTAWCm40iF5QK3U7FPZdV7cEs3MmXj3zCHnNpQCU7kbp7XY1K+o9jePZ4fazRkRRca3EEAsFloJC0dAzPbXHBrdckFo6TWNBzMtuyCkg9fzNcbi36sStB0noS1MCdmC8G8/GafFyCbqHTqLeYsKYhPPAqv52vxeM6bdkkRmWDHEgb46VWkEWZCgQ3G/ZNmMWm77LW7rIU78es+J2aR2LkSWJOFP+d4kx8nt2IrmnBsD0n2Dyrfels3tCd6ekn+N/rIXbTu+RF+4kLWHxoO1uTIjiQeZSNe+bxes+QCktwOgIfGsz7v69hQ0IEBzLD2X5yHTNHtEQDoLuPsVFRHNw+lIaGxry0ParIKhbN1jkd0VFmKTDvCGv+Xs3vC6pYCtQG8cA7M/gh8jD70g+x7q8veeWRIErsag7LLBAIrhbWjAucPnGKswn5qGo+KVGniIk8T3axMcCBdur25Ey2Z2/lrQfKtlwNzcb+zv74GXR2L/qouj4BqLaPAiT/7ry/dwfbUiM5lBXOliOLGTfwVlyK+9U62I9Jbi15YuZiVp45yv7sE+yO383qv96lvXslz7yuUMk7H030P+Ec3vgLXw2dyxHX9nR91Kd0mJO9uXP4h8zbu50dacfYFvETH45oi1fJ6rAX7Sf/j7DwPfydEcWBtP38vvFTBnb0p6q1i8pwuExro45xI5epQHB9oa10s6VU4f/i17V9j4fkQsMHO3Bb3o9MePEvMiV/7h72FkO//4zMBwYSdtoGyPg/9QmLvuuKbetSFo+aybnkAvSBDXE9G28XyRLOwp49WHn3EGZ9+yD7hgxjyTEroGLLTsIKqBkbmNLuIM6yLz3mL+alSgVy456pi5g52MrGKe8yJ1Km+fNv8Nov3+Pdpy+f78xzUGaBQHBNcaCd5m/bwgFjN9p3u5WZeyKwAWga0rFXcwq2LuBAHjjUJzjSRwFqViQbp09k/YU0jJI3tw4Yw1uzv8J4shcz91nqYD+mpfX4rxnfO47v/m84O0/nI3sE0KCxhbgb7AJLNS8foyLhYtAV2ZucaTV+EXOHmln9wSTmH83Dp+MgRn/wDR/m9mbk4gQUyYWGDzxAs/TFvPvmX+To69H2lTcY8esifPv0Y+YuxzLJsTKtpTp2E5WpQFDXsRs7Sny8KXcBZunnRdfSV7SAG7rzaWpU6XvzIb5oO5Cw2Jpp6sr5I2zbtJtC4GCEG22PjaPDf7xZdjoNVd+GQVN64bZ9Ms8+8xMJJfrt7jIxmMg4c5Zsn2wsqpns2NOcO1lBEbblknwqF+R80qtY35OCezH45Yac/PRxPphzGhuwd0cMuuarGfJWT77/+2fSHJG5RqkXCARXi0u206y/2bLVyIe9HqX51AiirCDf0p0urXLZ+dl2clQH+wSdI30UYIll/6rYkreRx5y455lZ3NUuGHlfHEqd68e0eAd6QeY2Dm87QESaXZbw7VdUJHUMCb1vc/4z/iXuNR/kq80pKIAU0JOhI0LZ82ZXpi/PsPfph6LRtd3Oh891JuCHH0gqikGNP8aubfvtebgtCrat4sW3evLD7l9Id2QwcKBMcWgcxIE6djOUqUBwfSCX07jLnnJSTikvq5WXwfw3Mzv1pv/9RX8dx7Iu4crM5ErqeeLzJDx9PJEAOfROWoXYCF+5kcSrbFzW3taKFvoEDu+MpeRR1nMc2BmPrlUrmlaxM6aizAKBoO5xUTtVs/h7+TZym3el8x0aQEPzvj1plrKRNVvyAMf6BEf7KNn/HgZ8/T3Lj+9he8I+NuweR3tnCb1T7W5br71+zMTuj6exUerL3OOb+fZ/b9G3S2Nca+JfUWfRcf+snezNjGRP7Fqm9UxlUf8x/Fy0gqm94y5uc3Hnofk72ZtxnH0Zx9mXsZepfdzQBNfDv6o8MMewe1sC+jtbV5nPl0Pt1bEbuUwFgusLbcn184D91kvK+3yX6N7SxTp4sQ94YWVRKygKaHQ19YxWUGwgycW3cyoogKI4otir1Vuf1UuHqVqBvtSvKsgsEAjqIBe307wtK/kz+Vu69mvNgigtvZ9twoXl4zhUxhJZbZ/gSB8lh9L3+4WMarSHb94fye7oHCTfDrwWNgbfSuKtK/2Y+dQqJrTbxpKuPene9zFeCRvC8EPzGDtgNocyrue1PitHP3qBqb8V0GTYF0x9PIPTkemlXpaSBLYL/PbycJYer6DxWrJJtELljt4qKApIUo38wO0/vUSZ1mIdu3HLVCC4vig6hhAu6pgr+n/XVLdUMkhPU3Br0gjfK5hdK/ERRCZqaP1EFwKrO2HMZMIsueHmcakHFmIqUMHLA/cKabKeOEaUuR5tOjYs3aykbcS9HUOwHIvgdN093kUgEFwOxn388sNpgvr1p+szA+gRcJRfFkVQfGCcI32CQ32UrgWt2zgRs2QGi1btJ/J4FCf2HifRVInCU9f6MUsGJ9ct5avBz9Kn/XRO3z2cNwc2qLmCWadQMSXHcu5kFH++/x4/ZHTj7Sn/wbMoL63Hw4k2B9O6tROJJ89wruzf2XQqtTkByKHc9UAItshIzpY9dVC1YDar4OZabkNkeaou01qvYzdkmQoE1xdF5mm1VAlXK/h6V3UEYXWomexbdwjzZ0MZ/24my3YmY/O+k0AZLnUa6kWYD/HD1D/pMn8SC39pxo9hezmbYkbjEUAIEaxaE1OyzGo7F0VMrg+d336Dw5o9ZGgDaOwUxYpfo0uXYtU8YsJjkUc8x6uDUtiW5kGo5gS//H4SW+JaFn03mDn/N4vJ5q/ZECXT7LkRDLkjjlV91pN2uXkhEAhqFa1PKA2DXHCr54okSQTc2pxmWQWkni5zEopD2Dj1/Y8cemMC476QMK0dw7pzpVZG1ZE+wZE+ynqaqAgLXfq/Sv9jP3E03ojscRuBhos7lLrTjznRduR4HijYxYHweHLMBgLatSJAX0hcev6Ns9elIJzF436l58p3Gfz9XmbuM6EmrWXh/IHMG/0Ncz0XsmJTNBkWZ/yaB5O9PoxdcaV1RHv/s7w+XOLAaQshT/yXYfeks3HAelLKGqvVHM5GJqN5+VmGPJfKrhxPQjjOqrUxjpVprdWxm6RMBYLrAG2pj3cRFTvmipZwh1FI+G4s/xcwkTdfnsqsdw0oBdmkRh9gc4yxBg1dITFsNINSBzF01JO8PHsgvi4SBalxnAj7iE1rY8gujixvK3NGLMZnSn8mrhiGnBdPxHeTWPdbNLklD7QRNXsyC1pNYcDnc+hdmETk9xNZv/okuWo+Bye8xOiscYx44xNm+qmkH9/Bon6f8N3OvJokXiAQXDVkgl74kmUf311yxOnrW9bxuuUoM9o+y5IankSkXFjNkp+GM2dQLj/O/LO0PwHAkT7BgT7Kdo7lQ0bhMe11Bsz9llFeemzGHLITj7HrbH55gepKPyY5ozF4cu8rHzCggScGCsmOi+bAZ6OZsfzG2myev30Bi3f3YeSkvqx4bCnxipGjk19k2PmRDB/yCuNf8sNZySPl5D6W7FpW7req2Y07XptM/4ZOGM8dYu2r7zBrXVaF/LFybNYHLLljAk/NnkdfUxInFk3kj3UxDpZpLdWxm6hMBYK6jlTfK8je5i4645syrin2L82KlWCL178onkAgEAgEdRC5Hs9t2MKo1Lfp9ML6qt1SBAKBoBLKu3yVnf6W3XwpEAgEAoFAIBAIaoXSTZhV+QVWVMoFAoFAIBAIBALBZSPV9w5SHd1paVatBJuFC4pAIBAIBAKBQHC5FLmgOGjaFjs0BAKBQCAQCASCK8KugKtcWrmueDW9QCAQCAQCgUAguCzs54BXp1iXvZZeIBAIBAKBQCAQXDayQ1p1VRZw1xBadX+Iln513zQu+fdjTsYpjuTb//Yt7YnhSiK8jtIuEAgEAoFAIKg7yCCV18Er08er0DE1LZ/nw7BxdG1U9y+wVTM2MrV9L56570UWHqjRXZyVcj2lXSC44ZA8afXapyw+cYh96YdZ99enPHevp/CSE9QIQ7PHmXwknLWf3lN8LbRAIBD8K5Q/hrD49Y2ILZvEqJPERJ4hzSh8aQSC6xeZoBem89XHHchb9gGjn5vMupwOjFk5ncdDxYRYUD0a39voNmE2P+6czmNN9DfssCcQCOouVY9Wl7KK6+5jbFQUB7cPpaGhMS9tjypy7Yhm65yOJddDS1530feTL5m/azN/xB1lX3YkexN3Mue/jUseLPl35/29O9iWGsmhrHC2HFnMuIG34iKVREL7iQtYfGg7W5MiOJB5lI175vF6z5ByFgvJrSVPzFzMyjNH2Z99gt3xu1n917u0d69ZhlQrj4NpR/bmzuEfMm/vdnakHWNbxE98OKItXjXs6auVx4G0S969+TI5klWT70BT8isnOn6zjwOHRtNS63g+g47Ahwbz/u9r2JAQwYHMcLafXMfMES3LxC0QXEW0LXjqzY7w+1TGTV3N7k2rmTf4I7ZKHXlh0C2iHgqqQUPTYR/wxkNG1rw8hmVnlGstkEAguAkp1a0qKoZSJa+LFXFLOAt79mDl3UOY9e2D7BsyjCXHrICKLTuJYgcPKaAdT7z6KOrij/hiSizpuVa0Hn5Ip+Mp7vLUrEg2Tp/I+gtpGCVvbh0whrdmf4XxZC9m7rOA5ELDBztwW96PTHjxLzIlf+4e9hZDv/+MzAcGEnbaBmhpPf5rxveO47v/G87O0/nIHgE0aGwhzlizDKlWHofS7kyr8YuYO9TM6g8mMf9oHj4dBzH6g2/4MLc3Ixcn4GiXX608DqRdzdrNjt0WOjz0AKGaCGJtgLYFbdp5kLF9H6etgOxIPsv4P/UJi77rim3rUhaPmsm55AL0gQ1xPRvvcJoEgitB8r+bO5sq/DNjLx6DF/DzBCcW9xrD7oMKD91/F15SFOlikUtQJTZOftKPxz9WUbWteGPatZZHIBDcjDjk9nbxrfQmMs6cJdsnG4tqJjv2NOdO2qr4tYmYdSvZvNlS+deWWPavii15G3nMiXuemcVd7YKR98WVKHXK+SNs27SbQuBghBttj42jw3+8WXY6DRUt3oFekLmNw9sOEJFmlyV8uyOpq6k81addCujJ0BGh7HmzK9OXZ9jz7lA0urbb+fC5zgT88ANJRQmTnV1x0WvsWavaMOfnU1g2umrlcSDtaga7Vh/E+sUjdKj/P2LPKcgN76Vtw3wOb/0Hc5mgl8xnfRsGTemF2/bJPPvMTySUyLn7MjJaILg85IAAfKRc/kky4dYxFB9fJ4K9jOxJNCK18cdHA+lXvs1DcCOjquJQL4FAcE3ROnIJ5tXsqGT/e3h20gj6PNyCIG8ZY4oRJ2eJRCd9lb9RUs8Tnydxi48nEmmomNj98TQ2Lp/E3OMPc2TtOv74aRUb/jxLfg3NspcjT0W0d9zFbS7ueM3fyd55pZ9LWh3y2Xr4yxQp4FraTN3AN8OD7S45tniW9XyU6X+Xag/Vy+NI2hXS1qxh/8cf0vmxEJZ9fQHvDvfTvHAfy3ZUvURQMZ+l0DtpFWIjfPpGEquabwkE/xpWIqf257H/yaRfsHDfwGstj0AgEAgEjqEtMW9Xo4RX/vUVWhHkUPp+v5BRjfbwzfsj2R2dg+TbgdfCxuB7yR8qKDaQ5FKpzKdWMaHdNpZ07Un3vo/xStgQhh+ax9gBszmU4aCUNZLnEmmXJLBd4LeXh7P0eAVN1ZJNYol+bSN63psM+81QlL+FJIeXCe+gPI6kXU3/kzUb3uWjfj1pMD+MWx69G9vf09iXdam8qZDPqoICKIpwNhFcO5SUFDJUd/yCXJBs2SRfACQv/INdUFNTyRCTQ4FAIBDUcRy7iIcqrOAmE2bJDTcPGbiMUU/XgtZtnIiZOYNFq07Z3U303iSa1GoU8CqwZHBy3VJOrlvK/OaDmf33O7w58HcGz4ot9U9WLZjNKri54iJBYdmE1USeS6TdejycaPNTtG7tROKvxyisUmCV3JijHIqp4uuayFNd2tUcdi78neS1T/NEp/P4dZI48O42Mmswg1LiI4hM1NDziS4ELvuFJKHoCK4BaupR/jkt07fLA3gs+4NsFSSvB3igrUzsN0e55JxSIBAIBII6wBUdfWo7F0VMrg+d336Dw5o9ZGgDaOwUxYpfox1Tx62niYqw0KX/q/Q/9hNH443IHrcRaKjpoVBOtB05ngcKdnEgPJ4cs4GAdq0I0BcSl55ffvKg5nA2MhnNy88y5LlUduV4EsJxVq2NwVYDeS6Z9qS1LJw/kHmjv2Gu50JWbIomw+KMX/NgsteHsSvOQQuyQ/I4nnbzvjBWHH6WIXPHIsl/M+2PzJqtYJgP8cPUP+kyfxILf2nGj2F7OZtiRuMRQAgRrFoTcznTMIGgZlijWDX7b575ajzTTmkJ2w+tXh9LZ3YydclJUQcF1ePkS/3Gvhi0DfDWS2h969P0tmwKMy8Qm1gg/MMFAsFV58ruHsjbypwRi/GZ0p+JK4Yh58UT8d0k1v0WTa4jPZjtHMuHjMJj2usMmPsto7z02Iw5ZCceY9fZfMflkJzRGDy595UPGNDAEwOFZMdFc+Cz0cxYnlahM7VybNYHLLljAk/NnkdfUxInFk3kj3Ux5NZEnkum3cjRyS8y7PxIhg95hfEv+eGs5JFych9Ldi1zPF2OyFOTtNti+fWL9bzw85OweAI7amL+BkAhMWw0g1IHMXTUk7w8eyC+LhIFqXGcCPuITWtjyBYjl+Cqo5D0wzu86TqOd0Z+yIy3IeOfzczoO43V54V7lKB6NC0HMXPbazQpHgEbT+en5xTSvh1Mz5G7qeLIAIFAIKg1pPreQQ6rTGbVSrDZ62rKI7jKyM2HsOjvPuzr9iRzj4qjIgQCgUAgEAj+bRw6BUVwfSO5N+DWW1yRPFrx5LTX8Fv1DmH/COVbIBAIBAKB4FqgrUz5LnszfTmEe8F1ifauAXz0y4vUsyURsXIaI8duFRvVBAKBQCAQCK4RDrugSEChcEERCAQCgUAgEAiuCLncu0pUceGdIhAIBAKBQCAQ1B7lFHBJKq9wl30tPBYEAoFAIBAIBIIrR4ZSRVulVNGWAFUtvSRTWMIFAsG/j4TNtT75wa3J9zRca2EEghsPTWM6jx/HoM7e1+84L7ly2wtjeGdo6ys8W1kg+PeQofKb6FXsFvGy7wUCQU2QMDfsy/lOw7jQsinX/oTqS8ljwFyvIyn3vMCFB4dw/sFBJLTtRZaP8zWStRgtpobdSG/ejjy3ixVwfY/pbE+ewSNXpJtr8Hv4v3y6fStbkyPYE7+TlZu/oO/tmiuJ9Joh+fdjTsYpjuTb//Yt7UlV2ePaaSzLL+xl0Vu3X1eKS+2UuwAAbQu6jXmBTre61GkF/JJ1VfLkzoFD6PufUP61VusaQqvuD9HSry7nmp2a9AkOcR2lvS5TUo8rU7DLKuY3TTZLWpT7mmDpEogSpEfNy0ez5wz6dSlIN/nJfep9rTENDoSMePRTTqApBAIbYhp/C4opGcPUcDQ5oNZrTOH4ZijlekIF7bfb0B+031NYW2HQOmHr2QLLAz6obkByJpr1J9EdNpapsxLqLfWxdquHtYkrqk5FSs1BPnwO/bo0pKulGUu+GP19UFUzLmkXSv29dEHkNm5Lnk8gVp0GrHnos2Nxi92Pa35RJdN4YWzQjpyAelh0IBck4RK3F6/UzPJtUdOA9Pu6k68DKX0b9Y6frHoAqkoeJGz+HUht2gwbZrR5KWhVHTaDG6pqrvVsqRVcmtDt/fd45dn7cXPV8UlcOxLC1zFjwEdsT62ZuUDy6cHYH96k1b7ZfNp/D0k2F3xDPUlLvvZTpstBzdjI1PZHcdX40nXOdwyqMqSEU4OmhHh5Y24RgI7j1PkuzsFy1zd+iEHvD+fxR28n2EMh+3Q4f3/zGZ8tDCe/ZJnXn94rNjDuYT3HJ/Vi6NfnSyal+idmsWNpTyq7lFnNW8vbDUaztVAm8NXFrPnyfnTlQhRf6LMX39d+4Pf34hjd7D12l2lK+u6fsjksmDl3vMTPCUo18hho8+l6FrwQxfutR7AhvXSd2r3PF/y+uDXre/Xi812FV56/dZa6V1c1LZ/nw7BH+avrTiLT6vb9u473CY5xPaW9LnPxRJKLLeI3z1HhEmrnuzA97Ykck4xmoxEpMBBr99YUag9iWJl1k+RD5UgHT6Fr74u5RRDWTrFotlix9WmEorMi/3oKOaconIseVQIys9HEFQ8KKnKZsw9rJYykxfZ0GwofcgWzCTkNlBB/rK+4o1r2YjhmASSUe+/A/FIQigxSXj5yBqi+XigtXGFt2lXLL9WtKQXOEtjO45JRJL/kTc7tvcjy0CBZstFn5yFpPTF7B2M7Vzz8u1DQvBfpAa5gy0drAptLfXJv9cMmrcQvxVj6DM8mFGhVJFVC9WqCSXcKV0vlCmil8tiFwuIRhCKpyMlbCY6OreP13Ik2ExcwdVA2K8e+ygdHM5E8Q2h2p5YLNb7dFeRGLWjqksCmz75h495rPazXArZsEqOyQQ6kjfFS+aGS/uMYnj1eH2t0JAX/moCXi2Plrmnaj+mbp9Am+Xe+HTWTI4kaAu64nzuthZjKZIfcsCd97jnIvGk6Xn7ucRrPm8vpIl3C8ucnDLh3DrIErr0msXCcxIKek9mWDaoth6Sy89LCnXz5yCfsKflMxZp5ASsqBXlG0GnRVWxQOh1a1YQxv3SSV7U8hRz9NoyIV0bR7/mGbPzqnF0xl+vRY1hnnPbPYPneG1n5huuvrtYxHO4TBP8mla46OjT4tmqB6ZlAVE8dqkZFSs9Gsy0G/bZsu8auDcD8+Z1Ydbnopu1DlwDKMx0o7GyAHYdxDsuwxxMajOWRIGxN3VG99aAD1WxBOnkWw7w4ZAXQu2Dr1RzLfT4o7hJSUgbaTTHoDuSVmu4diac6mT2CMffyQgo/gWF+ApIKSIlI3g9ivr8eyuosNJYbNO2OoBSgXRGLdWxTbF2aYM2wYL1LDxfOoN9ZUFpvnLWokooUHoNhWUblcdVGGJ9grB1cwZKF/pNDaBNB6daWwie8sPUIQTl+Dtk5AGu/QBTZgmbdP+jXZ9ot3hotqgf2Mi5G8qHTl0uY0k9m87CBfLQu/Qpcr2TM/o2wSiqajNM4FRsJnOpT4KaF/2fvvqOjqNoHjn9ndje9hySU0EGKUqSIICAKIgaliYC8IqCAoChgg5+AIIgFXxVEKaIiiAEEUamigKEEEiAQk0AKCUmAkEIKaZtky8zvj/QQkl0IKr73c07Ogd27M/dOfTASwL4AACAASURBVObOM3eUJNxO78a5qHgOqtYWTMUnY9WhLde8HFHNSbif3otzAZga+ZHcshEFjdthuBqCjQqgpbBeYxQ1Dac0Hfn1G6L3sMUxtdDC+kgoPoNIatOkrJ2qzyAu+ZQsjqIIvE4EYqdKKB49SWvZErONLYqkIBVdxSHpBG5XUkt60i0pA2jqkdf8PvI8fTDa6EApQJN/GdfoQzgWlLTfsS1ZLe9F7+KIaspFK1U5Imma0q1fI5TDn7FiwzHyAYgk4oiVq0h3H7PDNzCmcfE9g+YHIhkHgJGw/xvExM8uogCS1yDm7XyL/i29cNYZyYo/w8FP3mfZxihKz2UWlXFqx9B35zBuSCcae9pgyrtGeswOPhjyAcdyrao4Pv2eYcqsEfTq3px69gr6q5c489nrvPZ5JJb0R0leo/g8egm9Su5DG36aQd9n9nDbwjitD/fPnM2LE/vSppEjan4GV6LP8vuS2aw+cM2y/cyS9S558MiiN+hdsI0ZfvMJLA3MjwdyoPLEaDF6OC0Cv+LV73Tc+/oLDO68hs9CSu6+5SZzITIZkHC5Nx9VlUiLOk9sdRd4ah7JkTHEVrPwCvP0KFrddSdayUaHxqynoOw3NddHOf8Da7eMZ9m05+nxzXyO54HtfeMY2yuTnSN+4JI1nZAOLXlswTymjOlGI8cCrpy+hE4LKRXLyO50mvIqUyf05e5WHigpZzmy+iM+/iKk7B0Slm3PtW+rkltnnpzzLAP6dKBZYy/cXW1R9emELH6Wl1fGo1qxrWq6PMeKkLfp0MKRgoQQfv1wCZ9tPk/ZEdGCdtWqynFjwqEoJgCgkPXtJB596QhGC9pl0bFFcqPX/KW8MLQNjRt54mxrIjPqODsWv8uaPUlldwHq6thSa30sbHudLGdL6mNB2yX3IXwc9SHNVj3FUwsjSo6PdvRZc4hPum3m2R6fEmm2bDnXxbG3Im3Fl+5Y1etdpIChECkhD8nGAbWpB6ZRnVGzjmEbarRw9hJK28YYe7mWzFQFowI6G5BMJQGwHabnu2PoZINUWIiUqkIDL4wT3TDbncD2sB7JkulYUGe1gw+KbRGaAylQvyGG8a0w+eqKk+FVe1RHCa6p/8q2WywpEZvDDSjs74NhIqAWoN2WgFyh41B1tQUJJEcnzHeZkC7nIle56q6TMq08UbTA+VTklOLgTT6VivSEG2pjdxT7BOS762NykiD1Mrq9WeXpJmYTUlaVtmmb0W1AK1zdoGefZmh2Z9z8bU7ZG72nC6paiF1aUvm+ZCpEVlWQ3Sn0boT9lSS0ZhXJVHo6kVBdG2CSJKTcCziUBKXaqxewbd6IQvv6FOkkbAwqaOpT4GGPpD+Hc4qOQp+OFHn6oqTGVhlf9Eb1UZEKU7HPUDA7NqbITkYqSMFOX1IXY2ZJOouKZFZAyUObmwmyC0bnBuS1HIhq+AHP9CILy9hS0OoxMn3skYxZ2GTrQeuC0dEJRSlZrxpfrt3dhzw7CakoE53JDqNDlVeDKZlcTTGifeBpJg4MYe1vSTcXOBrDWOv3GD/eO4nlXz1A8KQpbAg3ASqFaVfK0hHUa5HsW/o2ey6no5fcaTv2VV5b8Rn6mMEsCzZaWEZLx7mfM3fIRb55cypH4vKRXbxp0tzIRf2NKlgdGa8RH7Dum4GYD25k/cxlJKQWYOPTFMf4JIufM1Az97KoxynsZU8eW72+5CR6uzjSZfE6lk+SOLjkbVaFZIB3f178+hm6tXVEsjQAt2C9S+59GfSIE9FL13G8prsh2tYMGO5LyCdHyEnX8sfxt5kw7G5WhoTVaWqDkpuHHje0WpDtm3BXE4XL4ZdRtVrU3Gvkla6wWuuTy/GlKzk5/C2mTf6WE8sLePz/RuG2/12+OWTFBiS50+/Tb1j0RAY7Fr3G0ngdTfuNYuL9FQvZ02HuOlZONrDjnQWsDs3Do894Zr2zhsW5Q5ix/gqKRduzZduq5N2DYS8MQF3/Hh8vSiQj14TWpR5SXEkZK7ZVSZdP1PJFrI810Xj4NF5a8zWOuUNYuPsaqkXtskANxw1zdkp5UFxbu7DguCE50PSB3rTP+555z/5BluTFvVNeY/K3H5HVcxz+cWbq7thiQX0sansdLWdL6mNB29Vrxzh8zEjvfj3x1USQaAa0bejSw4XMQ8HEmQDZkuVcN8feirSlgXbVEVAqpqKUBQ8Vj2cx57F7F7DVotpoUPvfS+EgJ5R2zhB6gx7NmpyLxH7l5eI8a40W1U4tDh5bN8PYwQYK0tEtCUWbDur9HSkc7436WBPUY1GVc7NvNJ1a65yF2tgJTDnIl+0wT2uLqamElHgNydMdxV4qv1/wr2u7NXU2I++NQ9PrHswOEtK5BHQxFa/7JFQ3G0BC6daGom6AyYAcGI3N1pSSQL0uykionnaoEkh5ReXtzC0q6eG2RXWTUXzsi4P4K7lIpdXU2qI0tAXViHS5oPy3xlDWT11E4cMSQWvOVDkR21HU9GEyfBugGNJwuPInzqlJyB4PctXXFoe433HJLv+F6tKSAjsZjBdxyK5wgWOMwy2uCcaWLSho7kdh42xs08/jeOUsjnnF4YTJxh5Qi9NqSn9nKigJ3O1RbAADqM7NKdCpyOnJaPO12Jo6ku/WjEJNLA5VLsVvVB8p+zT1smUKW/+HtAZ2aDJOUu9C8nUX31J2EPVDJFSNDaqswejrR1pjDwrd6qGmFwf0tZaRHDE42gFmbC/+hldSdvFxRqMFc8mdAPc25NvJSEWR1Dt1GHuzjvy7x5PhWfGJ8Kvsfus9HvhhLs9t38/IyMPs+moDm78L5LJVJ5xCMi/Ek+2RjVE1kJ0YR0JMNX0YxkRObE8s+29kuB3dnlpO5x4NkIOLe8lrL6PF3ccNsgI4HXCSiJK8ybBD189OtnfEwUZTvA5UM4b8fIpKq2XThfGLBuN0aCFjntrMlbLqHrOm4WDOJfV8Lsj5ZNTB/fya6iz5PMbE55px4ZMRzF8WVbxf2boz3PwMntbMxIL1Lvs2o5FNHmfDLtZ4QtTc/Rj9m4Sw/kAOqioRtC+C2dMG0mZRGGet6I8AwO4xPso8X/7/wt+Y0+Ql9uWDmpNDPl7otDo6zF7HNy8W8XXfIXxvo0XNziJHsbw+SuI2Pv30KdbPmMWI9Fwm3n+edX1/wZpHFWTfxxk70pOwBc+wZHVxjvnxADNdpnQvWxeStx+Tp/ty/JWBLN2SWXzaD4lG1/UQi5/uj/d335GiWLA9W7WtFhK7+0d+/72ahW/FtmoK3sIXa0p6x/+IRtd2Dy+96MfKvf6k1bOkXZYsRQuPG7W1Cyw7tgDKpTME/HaMIuBUhBNdw9+i94PubIpLR7Xi2FKrWutTe9st236Ky9Z4rLOoPha0Xc0kcMcpTB8/TO/GX5OYoCA37U7XpvmcPvgnFbPJalzOdXXsraDsztgNXz9fkVT+D/Xe1hhGNMJcT1u5q9z+5p5Blgym8mDSbELKL56P0swFVQYupKIpefhECruKbPbG7OKC4ikhp9Y2HUvqLKM661D1BiSdG6ZmGkiJx/a/iShT+mJo/29uewmHhhQtvRtzhfulUthZ7FZeqRyQtfREsSvpQ23ujdkrCW1aWRID0m8h2B/WgJsDSpsGGP0aoPRtj+FqLrb785HqpIweVVccnqomtbx+iloSgMuggeIkcipt3KpnAwyzW6MYU7B9PRxNWdyskBHoz8rA69eR6nEf6U0aY0ZFsm9AXsuG5LUonq+qJOFUWPGoocFQrxnmquknxSsGXcp+GmR6U+B9F/n1W1FYvzuF3m0pjNmBZ1o+lpExeDZBkRTssjOQzBps8xXyXRtS4KrFIbPi5UNN9bFsXqZ6Pchs3pYie5sKi1JF1eosL6Newz4tjVzH+hS2HMWVBknYX43DMSUWW3PJNBxcUVEh90p5Pas5MBnObeb1rgfpMGQEwyeOYvh/1/Hk1B+Z/8Rc9l+u24cnZa9ujFkwnaEPtaG+u4w+TY+dvUSynY0VZQo59v4S9m1ZwMqzD3Fm125+3bydvQfiya9UXS1d3t3LmqkNii++zEls8hvA0qPF61P27USHRmbClu4j+R/z7FPNddbe3Yl2tins+SP2lnuXa13vqoKqqlU2GQ3t3trKF0OOMqPPJ4QbNbQa0p8GJzZwPLO46+nqgUPEvvck/e7+lLOhVi7YokA+HfghwaVnciWHKyWBopKdTa6iRefUmUce03PkdxsefvJutifqUDOvkasU18+y+pg4//k7+D/pz5wvIO7jsWyKtq6umjZtaaVJZkfwjXshtfd0pr2DM26rjxC0qvxzSatDjm+IlwwpSu3b89++rSqXCQ1KQjO2Hc21kGlRu/7aKlpybKlKuXqJpDyJuzxckUhHtfjYcnvqU5Vl2w/UdtywrD6WtF0hfedOTry/mP6PN2LT55dx730/rYuC2XT4xj02VZezdBu2Zy1cn4JS69jfbo0wjG+KWVeAZncM2stG1A4tMTzgVKFQ6UFQvkGmuZXUSvF/xY8tY0mdJQnJrCLZaYvjtkx9ea+pNdO5E9tuKVt3DE82QFX1aE6bMd/rgXFEfTRrkst6kiWDEQxGyClEczELyc6ZwsHOKG1d4UB+cXtuuYwe9MU7qmRbIeFCp0HVAJigUEVKL0RSnVB9HIoH3bypA6yMWSej01/EOfI3nM3e5DfqTK5PA0zqNZwuHMGxqMLa0DQg39MRVdVjn3Z9b3LxMkrD4XIaDkknMTR+lLSmDdA3aYfz1VNoDIWABDb2KBRfR6C1R5EkUAuRDYDkSYGHIyoSBe0mcLFd2QqiyMMbNbPCRZMF9amRTRuy2nSgUM7FPjEIx/xCFI/uZNV3s64MCjaXd1M/tzV5Ps0p8GxIXtPG5PnejUvETtyyzSUbtQSyxoI0uDTCt64mfOvXfOk3j883jubNN3dx+JVA6mzsFtmXkd+uZWaz46yZP4Nj0TlInr2Z5v9qee+tJWUAw/ntzOsRwIaBfgwa+TjP+09iasgqZo9dQUhm6fZjJnrVK0z52bak7UWkhlU4CKkKCqAodRQpXBes3oxa6qzRosGEyVRHD3/VsN6NSZe4YnKi5d2+yL/Fl+3usp0TTs52xfuSpjl9BrXEocNC9mQsKC2B1ga0A1uwKvS8dYcJNYcr4ZFEV5MHpWZmcg0tjg88Rt/cvbzxoR2Lv/Sj0zodakY6WYqV9SkI57svghi3XMfWL8Ot385VFQUJWa5hz5IkMF/m5+emsvFslROgMZvkkvio1u35b99WpZL00ZLfWdguKyp0a/uOhceN6ykoZpAqrEPLji11WZ8a2m7xcq7luFGHx1U14wA7987hvVF+NFntz10D7sV8dAnBNSakV1nOdb09UxIe1tT7XV1+OB4OKDYgZaej+zUJ2QSqc2N4oOIPjUi5KtSzQ/HVwUVr7+sVz11OyEFSXFGbe2NyS0abBWpXHxQNSFk5JT3DFoQUtdZZgQIz2GtQCwxIZpDqOaHqrlo5nTux7SX0V7CdfqWGCUko/Vpj9gb+vIDN92aMLTti6tgSY9s0bCLNIGlQbRSk0oBU1qF42RTXsqA0t70uyqhwJR9JdUWt74yiSUE2A/WdUWRAn4+cpSJFpyEX1cPc0BdjtxRsTtR0D1PG84HRjHpYJnjNJk6nld0ARJsagHfZ3YZknC4k43Sh+qmoLi0osJGQDAk45lQ9qmsxOTgiF2Qjq4BahDYvB4kGKFo7FElFl5OMTm2EwbkFBfZROBWAyasFRTJI+cnYGVVUhyYU2klgvobttWvFPQhaTwpdnTG7+WKUrpQ8qFlbfWqn2rlilCUkwyVcLkViq0iYdXdXCq4tKVPcdifknEjcsiNxkxwoaDWU9Ab1yPdpgGv2RbT6LGTVC7NLCwpsz+NoUXK3kZR9/vwWPYrnGzfAQQJDXT3or2tDxy52xC77lHXbSwIhG3eSC9Xyk4AlZcqqmknM7o3E7N7I6tYTWXH0DV4Z9wsTlyeWBFkqubGhhMRWXx0lKYLIZA1+wx7BZ9M2UmrqiVGNGAwqODniIEFRtcukiMICFdxccL5hmdrUXGdzXCyJ6hN07F4f+dTN5UpW7/r1fu3aMQ4FGnhr/DN0+epdTuVe3yC5WT/6tolj41Mz2R5floRNm1lfsujRvjT873nq6iaKmptFtsGRrqMeJm/XFM6f0RFgWMFjvbLITc3AYHV9VEwGIyBjuonbCaazYUQbRtC9fyt0wVFUd2YqLdOxox3JP4XX/HxFTduzNduqRazcVnXN6dG3EcawcGKNVrbLEoWFGCQnnFxksPrxO6w7blii1mMLNR8TrKlPDW23fDnXfNyo0+OqmsORtb+QuutJhvW9RL2+EifnBGDNoFl1vz1X6Z+tLtiumh8OQEo2sl7F7OZL0Wx75BQTeDlVDgXNuWjPFmHuZ4f56fspfMiI6mlr/ZCGsYnozvpg6OCFYf4DmLIk1AZ2qBjR/HrR8rG5LaiznJyPer8TilMcmigT5o6NKXrNGclDsmo6d2LbLeLWAOOjLqiKHt2vKUj5oAvIxTTEBfPjvqjRieDVmKK3mqGm65H0QD0nVDcNqiEX7eEMAFTvuikjxaWgudYAk7cvxiG5aCPBPLhR8SgvoSnFI9ZkpaD7rRHmJ1wxTeyFeXAekmJXnNpTla4z41cvYFwL8HOMYvickJu4Za6j0LspZklBm3EBm6oncl0Lsu59kEIlB50+H1m1w+jsgVlS0GRdwkYBSR+Fc0Z7Muo1JKvLGHKLJMz2xT3YDpci0akSJrdGGCUVKSsEr3MlD13adSC1Wy+K7BpSaCdhU6DWXh8LSPo0bEwqett2pHd2wbagENXO3eoySPXIvecJ8nQFaPW5yGYZxckJFQVNQfGj+lLWWZzyW5Dt1JjMrqPJ1RehOMhUOgLJjRi0cALeZ48QFpNGvuJAg97j8Gtj5OymEHLqKvgGMMURFWHkkdEvMDp8M6FJemSX9vhUHCDakjLY0XXGXHoWBHIyLIkcgy3ePTrgbVPExYx8y3vSDCF89+4BHlm9gLXbWvG9fxDxaQY0Lt40IoLtO2PLT4dqDvGRqWieG8Okp68SmONKI86yfVfFMnnEhiUiT3+aF8anEZDugq/mHNt+ibmZkKJaSsJOftg7mcXzPuP/zKs4mKClUa+n6KCDmi73r2PJeldT2b1gNUN/nclHO2346rO9nEuRad+69HgnU+/hvtyVE8qqgFgSKkQHV/eHYXyqLz3rr2PrFSt2FMmJBu3uolWF7mjVnE1KTCr5pjRSM+5i7INxfPV2HIoJDuzSM25Wa+I/TMN8O+pTAzVlN998PZGVr63kI/lzth+9QpFLJ+rLlAXjasou1q4ex6pZa1jpupatv0WTabSnXusGZO/xJ/CigkXbszXbqkWVr31blXw70rtfOrn2vnSb8CLPtk/gh2F7yFABi9plOXNCFLG5HvR//WVOa46TqfWmuV0UW3+KtqxdFh03LGHFsaWmY4IV9amx7XW1nOv4uGoI9mfr6TFMWjkbST7Kkl+zrLuDUdfbMyWjoNSk2h5wfRo2X8ZiGOaL4uuJ2bc4XUBKyUG6VHoUMiP//Cc6XRuM97qg+tpAoQEpIRfNhULLg1G1AO3XIfB4a4zd3VF8QErNQPdbDNogveVBZK11VpHCUpGH3IX5QQds/f9Ep9yFqb07imRCupxX3Bv7r2y7JTQoj7ZAcZDgbCLaxJKc9MBLaAbejbl5Y4ytL2OTb0JKLIRGTigNZNAXIoddRbcvHs2F4s1T0tVNGQoz0PknoUz2xfxoB8yPllT1yiVsdmaU/MeMvPcMdtdaYHzYG6W+M4qkwLU8NOevVR6G0JTAqf1xDB0lEXQk4eYCEE0j9B72oOZhfzWlmnWUg13qZcwePhhdXFExoSlMwz49AreLCSWvps3HMXoPFPUgx6s+JjuQCy7hfDEItzQ9YEeRuxcqKja56eXzKLqKTZFCkb0nRa52UFBgQX0sYIrH41wwUvP2FDr6oncESSlCo09Hl6e3vAyF2KbHY/BsgNHRGxNmpKJUHJPCcE0qecGQkoZLxK9IzbuR51EPo7MjmAvQ5mVgV1CyrWocsfNux/Bxo3i5nj1ayUROQgTH3n+RT1fG12EPK2BOYMukmbgseYmxK79ippsNZn0O2cnhBMbnW15Gskdj60r3599hbBNXbCki+2I0Jz+axadb0q04ESgk+89i/NXxTJ45nOdWjMPTQaLg6kXO+b/Hb7tiyS6bmInw5e+w4Z55jFixipGFKZxb9za/7o6lvGPYTNSKhXzZYRFj//sFQ4pSiPz2bfbsiKGazuObo6Sxd9pkHN5/i/ELljPMNp+kM0kAqNbczrVwvRv+XMPLg9KYMn8C474YQT0HhbwrCYTsDSNddaH7I53gzx1EVTn0FZw+w3nNTB7o58o2fytOzrZ9eDWwT6WP1JyfmdXsDQ4ZkrlyRYOs/40/SvK1Y3/+jUuvT+HqpVQU6TbUp0b5hMwfz8tpbzB14v+x9A1nNEU5XI0+ya/nSwMWPaELn2XKpRlMnfQ8cyfUw17JIy0mmA2Bm4onY9H2bM22aomatlU9iUEniB81gsU/TcDGnMuV0wdZOeJjvj9S+lyNBe2yRt5Bvpi+Ho9Fo3l76xTkvCQivlnA7p+jLdt3LDluWMKqY0sNxwRr6lNj2+toOdf1cdWcyE8f7+GZH4bD+nkctvqdEXW9PYPU2L1+6WNqNwwMS6dpUE00MLhVU+LfQoPyZHeKBtgjnYxHdzQDOdMIkgZUA1L6zaSSCLeddz2M/+mA8S4JOSACm5/SivOk/wZKvf4kt2uFUhiGd8hxbP/mlyn+0+pT12weW8rv3+p4p8ksDv7b30XyLyI3eZa1oa+SMekB3txuRbBRQqx3QRCsJbeexLqjQwl+dDgrQ//+l66VjQNe00OX/+y34tUlM/LPZ7AtakdR/1YU3de67BvpzwjsVt3EA2zC7ZeWjvbnS5hnNkfp0w5DvXpooq+iDbhqeZpOnbCl0KvxLaV7/LvrI/xvsqXdqP/QpiiGi6l6ZPcW9HrpBTpeO8gca8awFgRBsJLk3IS2dzkiuXRg+JJp1Nv+Bv5//v3BN4DUxL2+CuVBeE3pEUWKiQbGf3MPeAU2NqgNHVGdtaiYISUX+apRBOD/YGqj+pgeaYSpvStq3kXslsQWP5j5V9G2Iv2+h9FrcnAJ/QG33L854v2n1Uf43yQ34NHlK5g+9C7qu9mg5KYRH/w7m95Zxo4/c+sotUIQBOF6uj5z+GHbszQ0pxDx4+e8P3s7sf+Q6/5KKSjVqRiQF/3rU1CEfwcJ1QakOhsKQxAEQRAEoe7I1Y5ywg0evhSEO4Iqgm9BEARBEP6xysYBr0oE3oIgCIIgCIJQ94pHPfu7ayEIgiAIgiAI/yNkq18OIwj/yxwb0WFQP9rV++fvNZLXKL7IPM+Z/OK/4I1+2N7KBO+gtguCIAjCP5l8M6dSyX0EKzKj+WPLcLzL3iioo8fyYwT9NBI3cX4W/qU07f7DYv+3GNisuldp/rOomft4t9dgnrrvWdaevPVhl+6ktguCIAjCP9ktnEll3B6bybRHXEUPuiD8E5mzSY6KITbyAul6kWgmCIIgCP8UNx+AKxmcPpLDI4ueo90N7mtLXoOYH3SYgKuRhFwLY/+Z9bw1ri0OJRG7pvNElp8M5Gj6nxwI+Zr5n3zOpgtnOHxuI7Me9SqvnOxOp6mLWRV0iMPp4QREbGbx9K7X97RLHvT9dBcBSXuYO9hTXBgIdUd3H7Ojojh1aDJNbZsz4VBUSWpHNAe/6IOupJjk1pmRH3zC6sDf+fViKMHZkQQlH+GLF5uXbc+17RdIbvR6+0vWhxziYEoEJ7NC2Xd8FS/5NSp+arq0mFM7hi1bz48XQjmRfY5jScfY8cccejlb17Ra62Nh2y3eT2+1Pha0XXIfwiepkWxfeA+asl/Z0WdNMCdDZtFOa/lyBh0+/SYy/5ed7L0SwcmsMA7F7GbZ9HYVpi0IgiAIltPefA64ibhV/yX2/Y95edwPvPRV2nUl1GuR7Fv6Nnsup6OX3Gk79lVeW/EZ+pjBLAs2omnQjs4tL/H90PeIGvo+SyfksW7MZBKefI8FHz3PgYMfEGa0p8PcdaycbGDHOwtYHZqHR5/xzHpnDYtzhzBj/RXKXi+ibUa3Aa1wdYOefZqh2Z3BP+N9R8IdzxjGWr/H+PHeSSz/6gGCJ01hQ7gJUDFnp5RtZ5J3D4a9MAB1/Xt8vCiRjFwTWpd6SHFJZdtpbfsFkgNNH+hN+7zvmffsH2RJXtw75TUmf/sRWT3H4R9nBrR0nPs5c4dc5Js3p3IkLh/ZxZsmzY1ctPIlA7XWx6K2W7Gf3mp9LGi7eu0Yh48Z6d2vJ76aCBLNgLYNXXq4kHkomDgTIFuynGW8RnzAum8GYj64kfUzl5GQWoCNT1Mc45MsbpMgCIIgVKS9lV5iNSeIb/57hi1vTqbb5iXXFzAmcmJ7Ytl/I8Pt6PbUcjr3aIAcfLH4QyWDC6fDOOoQTv4EVxKCTvE7J3ntqRY0cYBwWz8mT/fl+CsDWbols3jElpBodF0Psfjp/nh/9x0ppWdBYyjrpy6i8GGJoDVnRPAt1KFCMi/Ek+2RjVE1kJ0YR0LMjV6zWUjs7h/5/Xdj9V/Xsl+Ubs7KpTME/HaMIuBUhBNdw9+i94PubIpLR0WLu48bZAVwOuAkEenFdQk7dBNNq7U+tbdd8rZ8P5XtHXGw0RRf+KtmDPn5FFWcXK31saDtaiaBO05h+vhhejf+msQEBblpd7o2zef0wT8xVCha43K26cL4RYNxOrSQMU9t5kpZPY/dxIIWBEEQhGLa2ovURCF18wq2v7KO58eu59sq38pe3RizYDpDH2pDfXcZfZoeO3uJZDubaialoiIhyYCioCIhyxLaezrT3sEZt9VHCFpVXlzS6pDjG+IlUx6Ao5ARn11vFAAAIABJREFU6M/KwFtrlSDcTlbtFyWUq5dIypO4y8MViXRUCjn2/hL2bVnAyrMPcWbXbn7dvJ29B+LJt7Jb9mbqU5Xl+6mWLu/uZc3UBsUpOeYkNvkNYOnR8svl2utjSdsV0nfu5MT7i+n/eCM2fX4Z997307oomE2Hb3yLoOpylnw70aGRmbCl+0i+0fWWIAiCIFjpFgNwoCiCTctC2PrqM9xzosLnsi8jv13LzGbHWTN/Bseic5A8ezPN/1U8q5uOasZsVlCrPismSWC+zM/PTWXj2SpnQGM2yaKbW/hLqbc2br61+0UZBcUMUoVxiwzntzOvRwAbBvoxaOTjPO8/iakhq5g9dgUhmRbW0qr61NB2i/dTM9GrXmHKz7YlqW9FpIZVKG9hfSxpu5pxgJ175/DeKD+arPbnrgH3Yj66hOBrNS2bKstZVVAARRHJJoIgCELdufUAHIWr275k52ureWqADims5GNdGzp2sSN22aes236++La6jTvJhWq1gYZx/zwG+JT8tMLnprNhRBtG0LGjHck/hVNUY11kPB8YzaiHZYLXbOJ0mjhpCnWssBCD5ISTiwzcRJeolftFrYyZxOzeSMzujaxuPZEVR9/glXG/MHF5Ynl+smrEYFDByREHCYoqxp/W1KeGtlu+n6rkxoYSEnuDr62pT21tV3M4svYXUnc9ybC+l6jXV+LknACyrLiCUpIiiEzW4DfsEXw2bSNF9IILgiAIdaAOAnCg4DRb1sYw8sPu5Z+Z4oiKMPLI6BcYHb6Z0CQ9skt7fGytyzpXU3axdvU4Vs1aw0rXtWz9LZpMoz31Wjcge48/gRcrBNm6zoxfvYBxLcDPMYrhc0JEHrhQp8wJUcTmetD/9Zc5rTlOptab5nZRbP0p2rJwvI72C7Cj64y59CwI5GRYEjkGW7x7dMDbpoiLGfmVe6rVHOIjU9E8N4ZJT18lMMeVRpxl+65YzFbUp8a2W7Of3vLysbzthmB/tp4ew6SVs5Hkoyz5Ncu6OxiGEL579wCPrF7A2m2t+N4/iPg0AxoXbxoRwfadsTdzGSYIgiD8jysLwGscDUWilvfVKyR9/y0HXu/KI6UfmRPYMmkmLkteYuzKr5jpZoNZn0N2cjiB8flWVFFP6MJnmXJpBlMnPc/cCfWwV/JIiwlmQ+CmykVNCZzaH8fQURJBRxLEiVGoe3kH+WL6ejwWjebtrVOQ85KI+GYBu3+OJteSyK6u9gvJHo2tK92ff4exTVyxpYjsi9Gc/GgWn25Jr7K7mghf/g4b7pnHiBWrGFmYwrl1b/Pr7lhyralPjW23Yj+91eVjTdvNifz08R6e+WE4rJ/HYWu6vwFQSPafxfir45k8czjPrRiHp4NEwdWLnPN/j992xZIthlgXBEEQrCQ1ca9v2elDgiLFRAOD222ukiAIQt2RW09i3dGhBD86nJWh4p6YIAiC8PezPAVF9PIIgnCHkJyb0PYuRySXDgxfMo1629/A/08RfAuCIAj/DFblgIs3SwqCcCfQdh7Le9uepaE5hYgflzBj9kFqHPxEEARBEP5ClqegAEWqSEERBEEQBEEQhFsh/90VEARBEARBEIT/JSIAFwRBEARBEIS/kAjABeFOoGlO/7lvMb6/u3gWQxAEQRDucLc/AHdsRIdB/WhX7xbDhrqajiDcibRtePTVZ+jb1kEE4IIgCIJwh7v5ANy2MQ8t+ILvo04RfO0sR+P3s2HLmzzUuPIkNe3+w2L/txjY7NZi/bqajiDcFOf+zA0NJjAritO5kRy/FID/tnkMu9dFBMSCIAiCIFjlJl9Fr6Hdm6v44EWV3xa/xSfBKageLenYx5nsLAtfOS0IdxBJ60r9Js7EfjyR93fm41D/LvrOfI15O5tCzxf4+ZLY7gVBEARBsIxV3cllPX2yFx17tUDdv5r3Pv+NkJNhnN73E9/O28DpvJIyuvuYHRXFqUOTaWrbnAmHojiTf54z+dEc/KIPutJpeg1iftBhAq5GEnItjP1n1vPWuLY4SFZMR9OGKcfP8fvyXmXTxXYQSzPO8fVLjcoaKTm1Y9iy9fx4IZQT2ec4lnSMHX/MoZdz1YZ60PfTXQQk7WHuYE/RwymUUMm7FE30n2Gc3reNzyav5IxjLwYO8Kiwb7jTaepiVgUd4nB6OAERm1k8vStuFTaiWrd5AIeWPPbhOn5KDOdE+gl+3jmZuytcLkvuQ/gkNZLtC+9BU/apHX3WBHMyZBbtbvLSWhAEQRCE28/K03RJhKBcIz4yDc2Qwfi1OciP0QXXFzWGsdbvMX68dxLLv3qA4ElT2BBuAlTM2SmUvpNOvRbJvqVvs+dyOnrJnbZjX+W1FZ+hjxnMsmCjxdOxpKkd537O3CEX+ebNqRyJy0d28aZJcyMX9VWLNqPbgFa4ukHPPs3Q7M6wYj7C/wo1Lx+9IuFgq0MCVOzpMHcdKycb2PHOAlaH5uHRZzyz3lnD4twhzFh/BQULtnnJnX6ffsOiJzLYseg1lsbraNpvFBPvrzDva8c4fMxI73498dVEkGgGtG3o0sOFzEPBxIkNVhAEQRD+sax7E2ZZD10hJxdM57/uHzLj6AGG7/mRH7/ezN7DSRRSXibzQjzZHtkYVQPZiXEkxJivn6gxkRPbE8v+GxluR7enltO5RwPk4Isolk7Hgqa6+7hBVgCnA04SkV48jbBD1RQ1hrJ+6iIKH5YIWnNGBN9CFRI2nq15cO4EuhtO8dnvaSiA5O3H5Om+HH9lIEu3ZKIChESj63qIxU/3x/u770hRqHWbx/dxxo70JGzBMyxZfQkFOB5gpsuU7niW/kjNJHDHKUwfP0zvxl+TmKAgN+1O16b5nD74J4a/epEIgiAIgmAxKwJwCSq8M1PNjWDLxCfY1fJ+Bo4bzaiNe3nhz9W89ewqTmdZ/s5n2asbYxZMZ+hDbajvLqNP02NnL5FsZ2NFMyxRyLH3l7BvywJWnn2IM7t28+vm7ew9EE/+dem7ChmB/qwMrOMqCHc4HfcvP0LQMg1anYz58hHWjp7ND3HFF3PaezrT3sEZt9VHCFpV/itJq0OOb4iXDClK7du8pk1bWmmS2RFc3GNePYX0nTs58f5i+j/eiE2fX8a99/20Lgpm0+Gqt3QEQRAEQfgnqTkHXKIs60Sq8O9yCvlxx/hp4QzG9V5AxN0vs+D1TlWiepUbhuOyLyO/XcvMh/T8Nn8GUx8Zz2uvfE9EfnW/qGE6KCgKaHQ1X08Yzm9nXo+HePq5bwiTu/O8/x5+2fMKXT1ElrdgCROh7z3DmB7DeHP1ecxSJnGRGeVBsiSB+TI/PzeM0fc/UfY3qtsgRg77ihgTlm3zqoqChCzXvF2qGQfYuTefu0f50UTrRNcB92I+eoDga5ZfAAuCIAiC8NcrD8CrO9erJX8SSFQbgZcxXQokOFKhfqsm2Fb8orAQg+SEk0s1sb6uDR272BG74VPWbT9B5NkozgWdJbmwmgCipukomWSkKzi1aIZnbY+VGjOJ2b2RzyaOYWivpcTdO5VXxjWpciUi4/nA00yb/x+6eIthD4VSKoWpiSTERHFg/v/xXeajvL7oQVxLdgvT2TCiDQ3o2NGO5JgLJFT8i8+gCCza5oun05Du/VuVP1RcbXVyOLL2F1LveZJhffvQt6/EyR8DsOIGlCAIgiAIf4PyLuMaT9pS5UKyF/3ffpmWiUcIPZdCrtmJxg/+h3E9zZxbGE7FRzLNCVHE5nrQ//WXOa05TqbWm+Z2UWz9KRqzKY6oCCOPjH6B0eGbCU3SI7u0x8f2+kC/xumoWQTvDsHw0WTmzsli05FUzO6d8JGpkL9tR9cZc+lZEMjJsCRyDLZ49+iAt00RFzPyKzdf15nxqxcwrgX4OUYxfE6IyAMXKisIY/1bP+H34xwmfhvEsuBC1JRdrF09jlWz1rDSdS1bf4sm02hPvdYNyN7jT+BFBSzY5tWU3Xzz9URWvraSj+TP2X70CkUunagvg7FKNQzB/mw9PYZJK2cjyUdZ8mtWzbuyIAiCIAh/u/IAvHgYh2pJgCRJSEppPootJrMjXafNZ2xzL5y0Bq4lRHBs8VRWfBFfOW817yBfTF+Px6LRvL11CnJeEhHfLGD3z9HkmhPYMmkmLkteYuzKr5jpZoNZn0N2cjiB8fmVK1HTdFSFK9/M5k3vt3nluXdZPscWpSCbq9En+T1WX9wsyR6NrSvdn3+HsU1csaWI7IvRnPxoFp9uSa/cdFMCp/bHMXSURNCRBG7mkU/h3y//0JesPzaUGQtGsvXxjSQpekIXPsuUSzOYOul55k6oh72SR1pMMBsCNxX/yKJtPp+Q+eN5Oe0Npk78P5a+4YymKIer0Sf59XyVi0VzIj99vIdnfhgO6+dxWHR/C4IgCMI/ntTEvX6tZ2xJkpCRKVKNeBe5/BX1EgTBQnLrSaw7OpTgR4ezMlTcqxEEQRCEf7rqn1qs2Btemv8tgSo61wThH0FybkLbuxyRXDowfMk06m1/A/8/RfAtCIIgCHeC6gPwCoG2VPL4ZdXPBUH4+2g7j+W9bc/S0JxCxI9LmDH7IGLwE0EQBEG4M9SaglKafiIBBaoRH5GCIgiCIAiCIAg3rdYx9kr7v0tGIxQEQRAEQRAE4RbU+OYaqeTd8yLwFgRBEARBEIS6YUEPePk/RIqpIAiCIAiCINya2l/zKEmof2MXuOQ1ii8yz3Mmv/gveKNf5TdtVuDYdzZbLgex7rW7a+7aFwRBEARBEIS/yY0DcKlk/JOSbu9KOeDO/ZkbGkxgVhSncyM5fikA/23zGHavS52nq6iZ+3i312Ceuu9Z1p6saZg1CbsmLWnk5k7TNt41v8JbEG6BbasnWHgmjF0fdhMXeoIgCIIgWK04fqjypvmKH0nVRNSS1pX6TZyJ/Xgi7+/Mx6H+XfSd+RrzdjaFni/w8yXl+h/dLHM2yVHZIPvQRV9TEoxKxvevMuZsY0zRkRTUXQ0EAQCNZ3sGTJvG5JcG0MxBIvXvrpAgCIIgCHek8h7wCi/eKY2+JUkq/litLv9bJe9SNNF/hnF63zY+m7ySM469GDjAo7wXXHan09TFrAo6xOH0cAIiNrN4elfcyqJ7N3ot/Br/sOMczYziZPoJftn3IeP6eFmQG1OuLE0l7ww7j+7gly9vlKaiw6ffROb/spO9VyI4mRXGoZjdLJveDk3ZtAYxP+gwAVcjCbkWxv4z63lrXFscKlyISE7tGLZsPT9eCOVE9jmOJR1jxx9z6OVctWIe9P10FwFJe5g72FM8zHpH09Byyju83E/PzudeZdOFOrzIFARBEAThf4q20lsvKf93pRFQpNpHQlHz8tErEg62upJJ2tNh7jpWTjaw450FrA7Nw6PPeGa9s4bFuUOYsf4KiuRA0549aZWxnjmv/EGOTUO6Pv8y039ah+fQUSwL1FvUCDVzL4t6nMJe9uSx1euZUG0pGa8RH7Dum4GYD25k/cxlJKQWYOPTFMf4JErDKfVaJPuWvs2ey+noJXfajn2V11Z8hj5mMMuCjYCWjnM/Z+6Qi3zz5lSOxOUju3jTpLmRi1Wrq21GtwGtcHWDnn2aodmdgXhX4Z3KTMwHo3jifRVV24GXl/zd9REEQRAE4U6lrRR8lwbjpXknJYnfNY9+ImHj2ZoH506gu+EUn/2ehgJI3n5Mnu7L8VcGsnRLZvE0QqLRdT3E4qf74/3dd6SUTEFNCicw4ARFwKmAKAjYzrOv+fHdsW1kWDL0ijmX1PO5IOeTcaPcE5sujF80GKdDCxnz1GaumEu/OFa5nDGRE9sTy/4bGW5Ht6eW07lHA+Tgiyhocfdxg6wATgecJCK9eEJhh6qZpzGU9VMXUfiwRNCaMyL4vtOpqhgJSBAEQRCEW3Z9DzglWShS+Svoq+/91nH/8iMELdOg1cmYLx9h7ejZ/BBXHJBq7+lMewdn3FYfIWhVhWlrdcjxDfGSIaW6u/iGWI4FXGHS6I601G0jw3CrTSwm+3aiQyMzYUv3kWyuoZxXN8YsmM7Qh9pQ311Gn6bHzl4i2c6mpEQhx95fwr4tC1h59iHO7NrNr5u3s/dAPPnXtUchI9CflYF10wZBEARBEAThzlf+EKZKWY93xbdfln59PROh7z3Duz8X0GLKx7z7RCZxkRllqRxIEpgv8/NzU9l4tkrEa8wm2cQNxmBRQVFAkqzKAy/+aQ09lKqCAihKDbm7si8jv13LzGbHWTN/Bseic5A8ezPN/1U8KxQznN/OvB4BbBjox6CRj/O8/ySmhqxi9tgVhGSKPlJBEARBEAThxuSKgXdFEpWex6yGSmFqIgkxURyY/398l/kory96ENeSH5jOhhFtaEDHjnYkx1wgoeJffAZFN6yRL517NsIcGUl8xZwN1YjBoIKTY6UHIisrorBABTcXnKuUUZIiiEzW0HHYI/hoqv81ujZ07GJH7IZPWbf9BJFnozgXdJbkwmqCamMmMbs38tnEMQzttZS4e6fyyrgmVS4aZDwfeJpp8/9DF2+rLycEQRAEQRCEfyGNq4PTwkqflIz/XToCSsU41qQqOJptkezb8diMh5H2rWPPnwVgSuXchfqMXDQG14BtBCWZIC+eK879GTtzFPd5KxgkBzya3kWnRx/AOy2CS9kqSM50eOZZenf0wM5gQOvenF6vvs20QbB/ziJ2xxRWmLsR204jGDakFbZJadC0E/ffZSY6JrNCr7cJTTs/Roxoj1NaGopvJ3q1U4iKzkA1p3Ahqy1DZ4zHr7srqqLF0ashTTt25f42ppLpqDQcOJpB3d3Ju5SJ2cENn5ZdeHB0LxxPbGJ7YCYqdnSdsYAnO9ki6exx8W5C274D6D+wMak/fs2vYRWexNTdy7SdK3juiQfpqjnG1v3JiLEz7mB2njRu3RhvnxbcN/pRmmWeIjjWjLO2gOw8keEvCIIgCIJltFWj7NL8b6h95JOK8g99yfpjQ5mxYCRbH99IkqIndOGzTLk0g6mTnmfuhHrYK3mkxQSzIXBTpd+qBifumbaQ0U3t0CeEsOuFN1i++1qVdBIT4cvfYcM98xixYhUjC1M4t+5tft0dS25ZQTNRKxbyZYdFjP3vFwwpSiHy27fZsyOGXFUh2X8W46+OZ/LM4Ty3YhyeDhIFVy9yzv89ftsVS7Y5gS2TZuKy5CXGrvyKmW42mPU5ZCeHExifX7KA7NHYutL9+XcY28QVW4rIvhjNyY9m8emW9Mp1NiVwan8cQ0dJBB1JoIbUc+EOoGk3nmUB02hR+vad5kvZ/LRC+lcT8ZtxDOPfWjtBEARBEO4UUhOP+pUSpyVJQpbkaoPvQsWId5FL3c1dbsjTe/cz8+rr9H1mz43TUgRBEARBEAThX0KuPAxhSfrJ31YdQRAEQRAEQfh3q/RkYPFDl5VHQBEEQRAEQRAEoe6Up6CUDD8oI5e9h6eqOk9BEQRBEARBEIT/MRVSUEpHP/k7qyMIgiAIgiAI/25lT1vWGHeLfBRBEARBEARBqBNyxWEIpYrd35Uezvwrq/Q3khxp/8yrvDG5I9raSwuCIAiCIAiC1coewrxu9JN/WNDt2Hc2Wy4Hse61u68LjiWvUXyReZ4z+cV/wRv9sL2ZmUiudBo3iZEP+nKjl2XW2bz+YaxpV03rQhAEQRAEQahZSQpKDdF2TeknkhdDtp0iKCOMr6c35va9bF3CrklLGrm507SNN7qqVczcx7u9BvPUfc+y9uTtfSPhXzmvv5Ll7ap5XfwvsG31BAvPhLHrw27iAkQQBEEQBKtpofztl1VfPQ/VfVBOburH0G6nWLVEx3NPP0HzVSuJuy2ve1TJ+P5VxpxtjCk6koKqX5uzSY7KBtmHLvrbnLD+V87rr2Rxu2pZF/9iGs/2DJg2jckvDaCZg0Tq310hQRAEQRDuSHJphC1h7YOYGlqMHk6LwF38/N0uzjQfwuDO5YkbTsOXcSj7IK/11Fb6TavZv3Ai6VP6Oxd/InkNYn7QYQKuRhJyLYz9Z9bz1ri2OJTmpZemRuSdYefRHfzy5c2nfNQ2r7JadnmOFSFBHM8K5+CZb3lzTGvsrJ2Z7E6nqYtZFXSIw+nhBERsZvH0rrhZmdojuXVm5AefsDrwd369GEpwdiRByUf44sXm5XccapuX5EavhV/jH3aco5lRnEw/wS/7PmRcHy+r7lpYvi50+PSbyPxfdrL3SgQns8I4FLObZdPblaX2WLIuJKd2DFu2nh8vhHIi+xzHko6x44859HKuWjEP+n66i4CkPcwd7Hmbsqc0tJzyDi/307PzuVfZdEG5LXMRBEEQBOHfT4ta5eHLG5GoHIRrWzNguC8hnxwhJ13LH8ffZsKwu1kZEoYJyA/Yz0n9o/R6tC3LjkdgBtA0pc/g1hQc/JKTecWTUa9Fsm/p2+y5nI5ecqft2Fd5bcVn6GMGsyzYiJq5l0U9TmEve/LY6vVMuIXG1javsqbq8olavoj1sSYaD5/GS2u+xjF3CAt3X7NwQBh7Osxdx8rJBna8s4DVoXl49BnPrHfWsDh3CDPWX8HS8E3y7sGwFwagrn+PjxclkpFrQutSDykuqWQaFsxLcqBpz560yljPnFf+IMemIV2ff5npP63Dc+golgXqLVt+Fq0LGa8RH7Dum4GYD25k/cxlJKQWYOPTFMf4pLJ2174utHSc+zlzh1zkmzenciQuH9nFmybNjVysWl1tM7oNaIWrG/Ts0wzN7gzqPjnITMwHo3jifRVV24GXl9T5DARBEARB+B+hrbG7sNqclGKaux+jf5MQ1h/IQVUlgvZFMHvaQNosCuOsEdRrR9l/UM/iwQNo/W4EUSaQ7xrEIx1yOfLRIXJKI1ljIie2J5ZNNzLcjm5PLadzjwbIwRdRzLmkns8FOZ+MW813qG1eJZ+bgrfwxZo9FAH8EY2u7R5eetGPlXv9SbUgcpa8/Zg83Zfjrwxk6ZbM4qA9JBpd10Msfro/3t99R4pVHaiFxO7+kd9/N173jUXzKimrJoUTGHCCIuBUQBQEbOfZ1/z47tg2Miy5srBkXdh0YfyiwTgdWsiYpzZzpSwl6VjlcrWuCy3uPm6QFcDpgJNEpBdPKOxQNfM0hrJ+6iIKH5YIWnPmNgTfJVRVjMgpCIIgCMIt05bmf1er4seVIg8NrYb0p8GJDRzPVAGVqwcOEfvek/S7+1POhppBvcbRLQHkbhhI/3tWEBUKrUf60SptH8v355VNSfbqxpgF0xn6UBvqu8vo0/TY2Usk29nUeWNval7KZUKDktCMbUdzLaQaap+P9p7OtHdwxm31EYJWlX8uaXXI8Q3xkrEyAL8N8zLEcizgCpNGd6SlbhsZFrTLErJvJzo0MhO2dB/JNTwPUPu6KOTY+0vYt2UBK88+xJldu/l183b2Hogn/7r2KGQE+rMysG7aIAiCIAiCcDtpQUKqoae7Wprm9BnUEocOC9mTsaDkQxmtDWgHtmBV6HkUIG//jxxI/YqBozryZZSWIWNacHnLW4SU9p7Kvoz8di0zmx1nzfwZHIvOQfLszTT/V/GsOs9b7X20Zl6VSCBJ1s1fksB8mZ+fm8rGs1WiUGM2yXXZRWvJvKpN9FZBUUCSrB+9pqZloSoogKLUcIVh4bownN/OvB4BbBjox6CRj/O8/ySmhqxi9tgVhGSKvmhBEARBEO5M2tpGISxTIQdcbtaPvm3i2PjUTLbHlwZaWtrM+pJFj/al4X/Pc1kB9MFs+y6OIRNGMzDSlse8Q/lqXUR5ioCuDR272BG77FPWbS8O2rFxJ7lQrSYoLqKwQAU3F5wlKKou/lKNGAwqODniULWMVfOq+Lvm9OjbCGNYOLEVM0BqmJfpbBjRhhF07GhH8k/hxakst8lNz0v2pXPPRpgjI4mveEFQ0zIsc+N1oSRFEJmswW/YI/hs2kZKdb3g1qwLYyYxuzcSs3sjq1tPZMXRN3hl3C9MXJ5YIY9exvOB0Yx6WCZ4zSZOp4kHJAVBEARB+OfSXvf2y1qDcZl6D/flrpxQVgXEklAh4ru6PwzjU33pWX8dW68ogJnz335PyMvzeOtjicJdr7I7oUJwZIojKsLII6NfYHT4ZkKT9Mgu7fGxraYSah6xYYnI05/mhfFpBKS74Ks5x7ZfYiiL8dQc4iNT0Tw3hklPXyUwx5VGnGX7rljMVsxL8u1I737p5Nr70m3CizzbPoEfhu2pnCdd07xSdrF29ThWzVrDSte1bP0tmkyjPfVaNyB7jz+BF+suQFStmJf2/jG8NFXiZJyRRsNeZEq3DPaN3UOleLWmdlmyLgwhfPfuAR5ZvYC121rxvX8Q8WkGNC7eNCKC7TstXRd2dJ0xl54FgZwMSyLHYIt3jw542xRxMSO/cg+8rjPjVy9gXAvwc4xi+JyQ25MHbudJ4+ae2Gqb4G4jofVsTMv22RRlXSYxuUDkhwuCIAiCYBGNu4PLwrKwp5bg26QqOCre9Js9hwev/sBy/3MUVvjeXFif3tOG4X1uM/vCi79Rcy6Q0Xg4Q7um8v3U9zlaMSFZvUbk4Wg0HQcyYtoE/jPtaR4fdg9OqTGc3rWTI+fyKgQ1Khnh51E7PsLQKWN5/LF7cLt6kv1/XKQ8fVnh6tkEbLs+wtAXSsqknyouo1gyLw0urTrQpkff/2fvvuOiOBYAjv/27hAERBDFGrGXROzGaMSYWJ5iYskzttiwG7vGaOw1UfNsSexRRA3GRLGisSGIIogoAtKECCqiCChSpN3d+wOkSdkTTNTM9/M5C8ztTt2dnZ2dpc/ogfTq8z6Vn7hjP2k22y/kXwGliH2RzgPXP7kSU4nmffrxxdhB9On3Ee/VkAg/8yf+0fK7apJ5a/qOaUncHztxLXDpOxn7ksphNWQY7Yyfom3ZmyFjetLM5DYn5nzN/w7dz9dZLSpdcspCS6LfWc5dTaXqh93pPWowXwzvzccd62MS54OrSwSpcspCKsc7HbvTZ/TX1+7RAAAgAElEQVQQBk8cSv/hPfmgQTp+25bzw7YAEvNcNKSiV78TH9Z9gutGOy7cejWrkyutJrDj4jrGje1OYzMFRlZd6Td2EF0MPdn3513ZK9sIgiAIgvDvJtUxry67N5iiScci1eRVxkd4FRTVGHTyLNMefU3HISde6ZQYQRAEQRAEoWgynr97Na81EQRBEARBEIR/I5kLYIhOuCAIgiAIgiCUBjEFRRAEQRAEQRD+Rip5wcQIuCAIgiAIgiCUhmKmoEhZa39rRRdcEARBEARBEEqBoujFi7VZg98SJXwPpSAIgiAIgiAIgKLooW2J56/AlP5NY+BG1bHq3onGFQtPs1HH2ey/54HdzPfkzuMRBEEQBEEQBPmroOQd/1ZQY8rvXEm6xfXcnyd/MKyu8hVE8++lbPwlyxzm0q1WYdkjYVCzLtVNzbBsaIHe3xo74R8jlcdqwirsA7zxjL2G0/lVDGpT/t90aSoIgiAIQimQMXhb0NQTDQ/2zmDQWUOMey5i+1yJbTaLcXnyjEd31QWEf9toif11BgNvvkNGcCCv5r2LwutFQZUhq/nx+yYErFnCdE9oPnE2Mw6uJqn9BI7eE+/BFARBEARBnmJGwHN3vvOO82XE3SMs4Ba37yeh1SYRHXSL0MC7xD9/X7lkSvuF27D3dsX5gT9ej304dXkzE22qZ/f6jfuuxzXemZntcl8HKKk3+whXItfRuVzWj1RVaDdrHXsCr+EZ643T+bWM+qQKecfa9ajcyZYFR45x8r4/Xo99cQ1xYv2kxtnhpErdWeBxAZdHgXg/8eXsdXvmDm2E4fOk6b3P7KAgrrqOwVK/NiNcg7JG94Nx3miNHiBV6s/GuFtcT7zOsYtHObLNBv2Csq64OMvIHwDJuDF91ttz8C8frsQH4B7pztHzc2hfLt/+pAp0XHccl8gTzOtpLkZlS5uqIZ9PsYYjy5m7/Cjup4+y2fY7nCVrhgxvwJt/30cQBEEQhL9LZl9PSxErDUoUPApeDMkQyw878G7ir8wfdp7HUiVajJ3JmF0/8LjdUBzC1CS5nMUr+T+0/08j1l/2Rw2gtMS6Z32eOW/DKxHAmNbL7Vhvm8GppXPYGKig/peTmXBgF2a9+/E/t0RAQaXPV2K3sxtq573YT1tP+MNnlKlsidHtSJ6PTWqfBHJq9UJO3IshWTKj0eAZzPzpR5JDerLeMx3Sfdlu04ODLUaz4ZcP8Rw9lt1+GYAWdfwDMgBt3EmWtr1KWYU5PbbYM6LAxMuIs4z8ARVN5/3MvF532PnNeNzCklCYWFCzdjp3kvOXZC1ad6lHeVNoZ10LpVMsGbqXmlAIqVILmtXVcGOdBya22/h9vgH2PWfgflVDpw+aYyoFESueUxYEQRAEQYbMDnieznfuDreU9efLj6dq7l7H5bQ7qcBVf2Na+c2lw0dm7AuLQfvkImedk1nWswv1l/sTlAGKBt3papWA2w+uPNWCVLUntiMtCVn1GUs2hqEGPC6Eolf/KKNn2rDr4u/E6LVk+NKeGLsuZuAXv3E/exaMe97IpEdwxTEi+7+Bfga0/mIDzdtWReF5Bw0pxP11m/gK8aRr04iPCCM8JN+UGnUCD28lgCKJ2ELmnsiKs5z8QYVZZVN47MI1Fy/8YzLj4utawE7TfbAfv5SUTyQ8tl4Xne9SprCwoIKUwI0HKRhb16CCuQFVTZO5HJWM1LISFZQQKzJdEARBEAQZipiCktPp1vJSY+Av0Dy6S2SiRPkKWQ+uaZ9wcb8LCfW70bmJElBSv58N9aJPcexsIgCqd61oWOY+19wiyO4KZ4Tj5RaJnpUVdfVAUaMZVtXV+B48RVQRU9AVlVoz+Odd7L95Gdf7npx0n0v7shJlDMqUQupyyIlzQV7IH1Jw/34Fp6R+bLp5hl92zKRf19oYFVhqGmIvObBp2a9cixbzkV+dDAKXD+DT9/qy4XL6Px0ZQRAEQRDeQAV05bT5/i5NGjRqkBQ5nfvEswc597AW3fo3Rc+gJb0G1uHe/gN45xpdLnz8PSuOWg0aQKMpouOpqEG/XduZ9nEypxdMZXzX4cyc8iv+SQWlU8aq59qiwxQb5wK9mD9ptxyZ3/ZjBo3cia+iDaMcTnDkxBRaVRCzvP9Omuho4rTlqFjFEEmdwMN78WRIRlSqaoj20SPi/g3PHguCIAiCUCqKXYZQyvV5JZI9ObAnjCr9B9Dti8H0sPDhgJ1/9hSKjAA/gtKq0dLaMudBN1Ut2lhXJ93Pn7B00ET6ExilpGmfrlQu7Gk4vYY0bWlA6O512DleIfBmEAEeN4lKKaBDnJJCmmSMsUlR2ZNKyjMtmJpQLl/myImzTtLjCHHay4+2A+ndfjVhLcYzZWjNfIWnwPzDQUxY8CUtLWSuLinIpn3kw40wBU27tsMkq7wl03a0a6UgwsOHJ2L+tyAIgiAIMhWxDGHOzG9trj+zv1ihBpZVDDGuZoQkSVg0qk+9J894FJZrJRRZ1Nza9Svek+czd41EyvEZOIXnjGRro45jt9OWjd9sYHHaz5wMUlBv0CRGN7mDY+8TxGiBNG/2LD9H1y2L2H6gHr86eHA7Og2liQXV8cfxWCjqjDCC/NPpOmAcA/x+wycyGYXJu1TWf/HSQh0eRGhCBTp/PZlrysvEqSyobRDEH4eCc6aUaBMJ9Y1AMWkQ44ZH4xJjQg1lAAeOhKCWE2dZVzQGtJo6j3bPLuHlG8nTNH0s2lphUSaVO7FJeUtErznDtyxiaB2wMQqi7xxvMQ+8NGUE4fjTRb74cR4rbqlwuAJWE2fTGTeW7w5BDIALgiAIgiBXkeuA53S8pXwPYiqoMmQt+75vkf0SmolnnZiY7sO6VgPZHaZbd0Rz7yi7fxvPxuEJ/Lr+HPF5epZJXJ0/gulP5jJp8krWV9QSe/MCdv1XstMt8fkWiHKYzvBHwxkzrS8jfxqKuaHEs0d3CHD4jtPHQ4lXh7N/9DRMVkxk8KZfmGZaBnXyU+Kj/Lh0OylvhBKd2TjJngpLB7Dwj7EoEiPx37kIp8PBJGTHTU3QT4vZZrWUwf/bSK/UBwTuWsiJoyEkaOXEWQapLEr98rQZtYTBNcujTyrxd4Lx+mE66/bH5O2AZ4Rz9WwYvftLeLiFiw5hqdPwYM8sphjNZdbUZaz7GuJunGFdvxUcvSvm3AuCIAiCIJ9Ux7x6Vj8u73h3/iFaCXimScMi1eTvipsgCIIgCIIgvHVyTRbOvdZJ3vFu8bifIAiCIAiCIJSOrCkoz9f+zhkF174wB1wQBEEQBEEQhJJS5B3fzjv9JPf/xCi4IAiCIAiCIJScouButjb7J4IgCIIgCIIglJ6sOeD5X76T+3X0giAIgiAIgiCUFkXOyHfOHPDMn0iiCy4IRVHWpvO8uQzvbFa6d4skUz5cvJ3tyztQpjS3KwiCIAjCayHfCHjesW8xBUUQiqBqyH9mDKFjI8NS7oAbUrPdhzStZfJatUGjjrPZf88Du5nvFf0CAR0oGoxjb5wHS3sYltIWX41XkXY5Cs0fo+pYde9E44qvUw0pmFSpPxvjbnE9KfPjudcG/ZJs8A1K++vmjS4LUe7CWyarA67rY5YKakz5nStJOQ35etItrj/5g2F1C3sXvCAIby4Jg5p1qW5qhmVDi+wXcJWMktp9etDgyXlOX0gulS2+GvLTrl/vMxZf9+X4qtb5OuoSJi36MfOPw5yI9OPKIy+OnV+H7UeVcq8Fm0/h+aNs/CXLHObSrVbh335daONOsbx9T754fxjbvUr+ft43Ke2vmze5LES5C2+brHNEzgi4Nt8a4AXT8GDvDAadNcS45yK2z5XYZrMYlyfPeHRXvINREN4+WmJ/ncHAm++QERzIs9LYpLIenfs2IP7kWq4mFR/8n1N82pXm79JlwgTGTOxCLUOJhy8EsMRm+SRaPfidrWN9iVbW4pNZM5jkUIboFpNwii5gwt8bkz/FUMcTFRQPisq0TBYTG/9RoiwE4bWRawQ899/Fy4i7R1jALW7fT0KrTSI66BahgXeJT8v8vbK5LRu8LnEx5gbnvHewYO3P7PvrOhcC9jL9PzmjPlKl7izwuIDLo0C8n/hy9ro9c4c2wjB3VFSV+eDrtey+eRXPJ4F4RF7E0XkrEzqb5sRYYUaz8cvY7OHKhRg/XPx/Y9mkVpjmT5JUgY7rjuMSeYJ5Pc1fq1v8wmvOsC49VtlxKMKPKzFXOHxsDO/ln4+gqkK7WevYE3gNz1hvnM6vZdQnVch7X0iPyp1sWXDkGCfv++P12BfXECfWT2pMwfePJMq1m4r9fW/s57XE+HmllVHnJdPm9Fu5li2XzvDnHR884wPxiHJj41e1ixh5zbf357etE69z7OJRjmwr5La1rLTnUL7XnS6NHuPqeIWUPPsr/pggGTemz3p7Dv7lw5X4ANwj3Tl6fg7ty8mPj3Hf9bjGOzOzXe5CVFJv9hGuRK6jczm5aVdSd+wSJndK5tjIGez7S/NiYtXh7O/ThaGjNnHE6SKXj+5l9RxHHhg1p1njgie1FJg/eu8zOyiIq65jsNSvzQjXoKw7kME4b7TOHp2XU+7F5rNkSvuF27D3dsX5gT9ej304dXkzE22q5xndl1UWMhQbH5lpl30uKGl8ZKRdMuvF2oeBOC5ukqsdGGC91RMv7+k0VsnPZ9nHjVI4x/2dZVFs/ZG7L0F4w2S3bznj3rpQVm1M87p3+bX3dwT1/p7VIxKxGziG8P9+x6IfRnHOeSW+6aB9Esip1Qs5cS+GZMmMRoNnMPOnH0kO6cl6z3TAiJbL7NgwWsJ5xUI2e8eCRWe+2jGE1o2MkM49QUtZrObZsWlMGkeXLGKLTyIVrIczfclWliX0Yqr9fbJPiapatO5Sj/Km0M66FkqnWEp+I05460lmdFq3k6WfxXJ06UxW39bDslN/bD/IHciY1svtWG+bwamlc9gYqKD+l5OZcGAXZr378T+3REBBpc9XYrezG2rnvdhPW0/4w2eUqWyJ0e1IXuy6Kajw8QzW7+lP+s/jmPH9NRK1gMw6L1m0pc+4Lmjtv2PN0ghiEzJQmVRECitoXwXTxp1kadurlFWY02OLPSMKDCUn7bkpadC3O7UenWPNpZQ8vyn+mKCi6byfmdfrDju/GY9bWBIKEwtq1k7nTrL8+CS5nMUr+T+0/08j1l/2Rw2gtMS6Z32eOW/DKxG0yXLSriZkZX8++16LVmXF5BWF5GN6Bjn3ByUMq1XGKOMOEXcKumtYSP6k+7LdpgcHW4xmwy8f4jl6LLv9MgAt6vgH2ccyOeVebD5Lhlh+2IF3E39l/rDzPJYq0WLsTMbs+oHH7YbiEKaWWRbyFBsfWWnX4VxQ0vjISLv2iTsX3NPp0KkdNZT+RKgBVUNatjUhztWTsAxAISefdThulMI57u8rCxn1R2adF4Q3TXYHXCtz8olONLH8dc2Xi4Z+JI0oT7jHVc7gxcwv6lDTEHzjgfQIrjhGZH8l0M+A1l9soHnbqig876Ct3APbkbX4a+3nLFgflNnY9M3oqx6CedZ3JAsbxkyqweUp3Vi9Py5zQo13MHqtXFk2qDMWe/bw4PkRKt0H+/FLSflEwmPrddF4BVkUNT5lcD9zfBcNYcWWu2iAyy5qWo5tk1MPq/bEdqQlIas+Y8nGMNSAx4VQ9OofZfRMG3Zd/J0YvZYMX9oTY9fFDPziN+5n973cX9ypZECdL3/g+/+14Nb8oSzcEZw9/UGnOk8KoU4HOXMm/eUSr07g4a0EUCQRW8jcE1lpz33HW+89uvaxJPb4Uq6n5NtYMccEDSrMKpvCYxeuuXjhH5OZib6uOsbnyUXOOiezrGcX6i/3JygDFA2609UqAbcfXHmqlZd2ALRanVaN0qvblwXLPyJ6y0gO3y6gS1ho/qQQ99dt4ivEk65NIz4ijPCQwqb9FVPuxeZzJs3d67icdicVuOpvTCu/uXT4yIx9YTFoZZSFbMXGp/i069IuFGWNMCyjzDzradWkJSWRmntzpVAP0cZx6ehVMtZ8Qod3dhARrkFh2YZWlklcc75BWq6gReZzGR2OG6VxjvvbykJO/dGlzgvCm0OVs/yglOdl9KVKk9W9VwAaDVokFIrM9VYUlVozcNEken/ckCpmCpKjkzEoKxFlkLkAm+q9ZjTWf8CJ86GFHkhUTZrzrmE5TLe44bE55+eSSg/F7WpUUpCrM6Ih9pIDmy69ioQKbytlw0bUU0Zx1LPwETTVu1Y0LHMfJ7eInJHOjHC83CKZMNCKunq/E1ejGVbV1fiuPkVUMecQ1cdz2fqZksDZfZmzI5zcwXWr86+enLTH5OptqFr04JNa0bgc8s7TCQGKPSZACu7fr+DU/kVsuvkx14878edvjpw8d5skjS7xecLF/S4k7O5G5yY/EeQD9fvZUC/6FBvO5h+xLz1lm3zJdwe+oc7FuXy15CoFTe8uKn9KS/H5/CLNo7tEJko0qFAeiRi0MsriVcYnP/ntQkXL5SfZOr5q5pQcdST7bLqw+mLOWaY06iFoiDl2jCvfL6Pzp9XZ9/M9zDp8QP1UT/YV8eBx/nyWdDhulMY57u8ri9KrP4LwplHlXvv7ldGqUas1aPMPESlq0G/XdqbVuszWBVNxD36KZN6BCQ4zskcVUapQkkFGRhHjS5IE6nscHjmevTfzHZ3S44kSw9xCSWm1aLIvHAtX+G+z6q9WgwbQaIo/u6gDTnIovTOD561knP94Nrs9yRll/SfqfDGjvMWmPZseTfp2o9r9M5zxzNe9lHNMANJuOTK/rQu7u9nQvd+njHIYzXjvzcwe/BPeccW9yTcnPolnD3Lu4S9069+UbUEqeg2sw739c/HOP9qt4wh3wSSMWo9l3cEJmB6aydivz/KwwHIqIn9ypaFE8ZGZzy/SoFGDlKsdyCmL0o1PEWmX3S7UBG+ewtjD+ln1JJWHvrnCl2I91Mae49jJOXzX34aaWxxo0KUF6osr8HxSVN7ky2cdjhsl9jeXhfz6UxptUBBeHyq5657Ay3fS08/Op0vlzH/neWBCryFNWxoQun4ddo63MkcWy5gRlaLNbujqsFAitJ/RtE0VFFcLnreacdOX4LTPadrUgKhDfqQWGRsF5h8OoP8nCjy37uNatLjMFor3vI616VwPPc8gCrqpnxHgR1Da57S0tkR5JXPaA6patLGuTrqfP2HpoIn0JzBKiU2frlTed4AHRYxmaR9cZtOo7QRs2MaiP3ZhMHgk65wzb+XqVuflkNMuUkl5pgVTE8pJkJrrbCgn7dnKNKNrr6o8PPonfvn7lzKOCdnS4whx2kuI01621Lflp4uzmDL0CLYbIuTHJ9mTA3vC6DViAN0C9elh4cMvdv4F3G0rPO1yKar0YIHDRMwPT2HcDBdiCjv0FJU/z6WkkCYZY2yiAF7idrwu+SxHEWWRnUxtOmlpWjA2wjB/HuoSnyLSLr9daEkI9cE7tJBfl1I91ABon+K2/QgPj/+XPh3vUrGjhNccFx7rUId0OW7IasuvVVkgr/6UtM4LwmtG9bJTT1QVamBZxRDjakZIkoRFo/rUe/KMR2E5K6EUKyOMIP90ug4YxwC/3/CJTEZh8i6V9XNiowk/xu8nx7Bs/o98q96Mc7iK6u2/wEoP7meF0T44zvYtQ9k8fSubym/nj9PBxKWXpWL9qsSfcODSnVwHIL3mDN+yiKF1wMYoiL5zvMU8cKFY2gdO7Nxhy6aZm/hB8TOOF++TatKMKgqyO+PaqOPY7bRl4zcbWJz2MyeDFNQbNInRTe7g2PtE5hzoNG/2LD9H1y2L2H6gHr86eHA7Og2liQXV8cfxWGjeU0vqHU5NHEG6Zjff7dnIk89GsvPaM93qvBxy2oU2kVDfCBSTBjFueDQuMSbUUAZw4EgIajlpz1KmrQ0fV4vkzOEbL17IyDgmgAGtps6j3bNLePlG8jRNH4u2VliUSeVObBJauWUBgJpbu37Fe/J85q6RSDk+A6fwgjosRaQdwMCcd2qbo6+qiVkZCZX5O9R9N57Ux/eIiHqGFj2sps7gE+ksK+zvY9qoAaZZm9YkPiD8ztPsjkaR+fM81uFBhCZUoPPXk7mmvEycyoLaBkH8cShYXtdEVj7LUXxZ5OThU24HPkQ5ciCjBz3i0tPyVOcmjsdDUesQnyLTXlrtopTq4XNpng78cW0gozfNRlJcZMWfj3UbzdXluCGrLb8uZSE/D0tc5wXhNaPTCHhOY1BQZcha9n3fIntEe+JZJyam+7Cu1UB2h8lsDupw9o+ehsmKiQze9AvTTMugTn5KfJQfl25nzYzURHNywhgMv5/L8EUb6KOfROT1yMz4ZN+OS8Zn8TDG3p3K+NGjmDeiImU1iUSHeLL70r68+8wI5+rZMHr3l/BwCxcNV5ApCe8Fw5kcPYvxtt+yelY5lKlPeRTsxZ+3np8okrg6fwTTn8xl0uSVrK+oJfbmBez6r2Rn9iogGqIcpjP80XDGTOvLyJ+GYm4o8ezRHQIcvuP08VDi8+9a/QDnaV/xc53fmbp7LsHWC7n0WIc6L4esdqEm6KfFbLNayuD/baRX6gMCdy3kxNEQErRy0g6gT/P/dqFixHHOXCvg0lfOMUEqi1K/PG1GLWFwzfLok0r8nWC8fpjOuv0xOpRFVoncO8ru38azcXgCv64/R3yBPaOi0g7KxsNZ7zKBOs8fa6+9mt8GaYj5xRabqe6kKyxo0qoaetUsWez2WZ4tp53+lv98foDMGQnF5M9zic5snGRPhaUDWPjHWBSJkfjvXITT4WAS5PTs5OSzHLLK4rkM/DYsYXeT+Xz+02b6pTwgwG4hfzqFkqBLfIpMeym1i1Krh8+3F8GhNScY8ntfsJ/PBV2GvwFZx43nm5TVll+TstAlD0ta5wXhNSPVNa8hu+o+06RhkWryKuMji6LmMLb7zCB29Id84/gmv6FCEP5lynZgvu82WjoM4ItFfuICOD+RP28tRf3R2F3sjed/+rLJR9x3FYR/uzzr/L8wFUXixeen/nb6NO7/JQ1TQ7jzMBmFWR3aTxxH0yfOzHF9nV9fLQhCfgYdbPioYgSHDwWIzmUBRP68XaRyNWnUwAjJxIq+KyZQ0XEWDjdE51sQhKwOeM5ChPnk63z/I2+NVFSgprUNo3pPo4ppGTQJ0dz2/JPlfdfjHPuPXx0IgiBbWdr892PK39rPWX/RvXyRyJ+3jar5YL47MIxq6gf4H1zB1NnOFLn4iSAI/xo6TUFJ0aRR6TWYgiIIgiAIgiAIbyqF7JD/yPC3IAiCIAiCILxd5HfAxW0zQRAEQRAEQSgx+R1wQRDyUtam87y5DO9sJm4Q/ZuIchcEQRBK6O2agmJUHavunWhcsfDIGnWczf57HtjNfC/vEjCCoCtVQ/4zYwgdGxnq3jxk1NVS83fuKxdFg3HsjfNgaQ/Dv3W/ebyKtOcrd6lSfzbG3eJ6UubHc68N+vm+IieMIAiC8O/xklNQFFQet4crSTknlMxPCO67ulGm1KMpj7LxlyxzmEu3WoUlS8KgZl2qm5ph2dAi+yVCgvB3K76uvpn7yrVXavfpQYMn5zl94Z9bLvTvSLs27hTL2/fki/eHsd2r4CXm5IQRBEEQ/j10HATON4qU6sbaT1ZyOfvV81o08VGFvj75n6cl9tcZDLz5DhnBgTz7p6MjCG8rZT06921A/Mm1XH3b35WljicqKB4UlWmZXMjDMnLCCIIgCP8a8oaFCrt7q00kKjCE0IDnn1v8FZmYOViubMjYywGc2dA+Z6RZvzurYwPYMbF65o4lU9ov3Ia9tyvOD/zxeuzDqcubmWhTPd+VgR6VO9my4MgxTt73x+uxL64hTqyf1BglgN77zA4K4qrrGCz1azPCNShrRD4Y543W6JHrFnDidY5dPMqRbYXcAlZVod2sdewJvIZnrDdO59cy6pMqmfvRKc7F5akp7RfvwMH3MhfjgvCKucKRU6sYal0pT6FIps3pt3ItWy6d4c87PnjGB+IR5cbGr2rnhCsuznLyEEBhRrPxy9js4cqFGD9c/H9j2aRWmOYqf8m4MX3W23PwLx+uxAfgHunO0fNzaF9OtzCZASvQcd1xXCJPMK+n+es/y8mwLj1W2XEowo8rMVc4fGwM7+Uv9OLKQkZdlV3HiisvOft6RZTvdadLo8e4Ol4hJdfPS60+l0Y+yyWn3AVBEARBB0WfRl54E2Ypj9xIhlh+2IF3E39l/rDzPJYq0WLsTMbs+oHH7YbiEKYGFFT6fCV2O7uhdt6L/bT1hD98RpnKlhjdjkQDkO7LdpseHGwxmg2/fIjn6LHs9ssAtKjjH5ABaONOsrTtVcoqzOmxxZ4RBUbImNbL7Vhvm8GppXPYGKig/peTmXBgF2a9+/E/t0SZcZaZ9nbtqBdrz5wp53laphqtRk1m0iE7zHv3Z/2lzNv2kkVb+ozrgtb+O9YsjSA2IQOVSUWksKy0y4mznDykLFbz7Ng0Jo2jSxaxxSeRCtbDmb5kK8sSejHV/j4aVDSd9zPzet1h5zfjcQtLQmFiQc3a6dzJnmUgJ8zzoLVo3aUe5U2hnXUtlE6xvLY35yUzOq3bydLPYjm6dCarb+th2ak/th/kDiSjLGTUVXl1TEZ5ydnXK6GkQd/u1Hp0jjWXUvL8pnTqcynlsxyyyl0QBEEQdFP8OI6U++98Y5T63Vn1KCjn/2nerGk1FIcIjU6R0Ny9jstpd1KBq/7GtPKbS4ePzNgXFoO2TEuGL+2JsetiBn7xG/ez+7fuubaQQtxft4mvEE+6No34iDDCQ/J1hNUJPLyVAIokYguZeyJV7YntSEtCVn3Gko1hqAGPC6Ho1T/K6Jk27Lr4OzFy4qxD2rWRflxyuZK5HZcgcHFk2Ewb9rgfIOdFnymEOh3kzJkXJ/fIirNe8XkoWdgwZlINLk/pxur9cZlp8A5Gr5UrywZ1xmLPHh5oVJhVNiiyiTUAACAASURBVIXHLlxz8cI/JnNDvq65YyQnTJZ0H+zHLyXlEwmPrddf3843oKjxKYP7meO7aAgrttxFA1x2UdNybBvMs8LIKgutjLqapag6hqzykr+vUqX3Hl37WBJ7fCnXUwoKULL6HFuldPO5KHLKXRAEQRB0VfwUFC05A9/55wikXWR9x14M+CDrYz0bp/u6db7z0zy6S2SiRPkK5ZEARY1mWFVX43vwFFGvuO+geteKhmXuc80tguxdZYTj5RaJnpUVdQu5b50/zi8tLRR3l/uUada00H29TJzl5KGqSXPeNSxHpy1ueMTdxDPuJp5xHizvbYyyajUqKQBScP9+Baekfmy6eYZfdsykX9faGOWpRXLCPKch9pIDm5b9yrXoktWbV03ZsBH1lFH4ed6nsJi+bP2RI38dk1de/wxVix58Uisal0PepBUfPO93ZeThq8zn/OSUuyAIgiDoqugR8DxDuRJo843tPp8DnlrQlzVoNKDU03WypAaNGiRFVldWq0EDaDRyTn/a4keftUWHKbwDXdS38sX5pWlBowFJ0mmB9mLjLCcPJQnU9zg8cjx7b+brpafHE5U1PJ12y5H5bV3Y3c2G7v0+ZZTDaMZ7b2b24J/wjtPKDvPG0WrRIKEopozl1x8ZdTWPfHVMZnm93L5KQo8mfbtR7f4Zznjq2v3OJCcPX10+5/+6vHIXBEEQBF0U3s+TyDf9REtRp70XaOKIjdFgXKcW5iUYjdNE+hMYpaRpn65UVhYTOCWFNMkYY5OidphKyjMtmJpQLl9yMgL8CEqrRktry5yHuVS1aGNdnXQ/f8Je9fIuiho0b1cddWAgt2XOx5ATZzl5mHHTl+C0qjRtakBUyF+E5/7cjiXPNVZ6HCFOe/nRdiC9268mrMV4pgytmbcyyQmDAvMPBzFhwZe0tHi93wmVmT/VaNO5XqEP8OlUf2TV1eLiI7O8SrivHDLKq0wzuvaqysOjf+L3Ev1vOXlY+vlceLrklHs2bTppaVowNsKw0AfXZYQRBEEQ3nqFD08XNu1ELu1jPJ28SfthDPPmPGaf20PUZs2orEC3ub5p3uxZfo6uWxax/UA9fnXw4HZ0GkoTC6rjj+Ox0Ozb0OrwIEITKtD568lcU14mTmVBbYMg/jgUnHOrWptIqG8EikmDGDc8GpcYE2ooAzhwJAR11HHsdtqy8ZsNLE77mZNBCuoNmsToJndw7H2CGB2vQeRQfTCQieMlvMLSqd7nK8a2juXU4BPInZGhlRNnOXn44Djbtwxl8/StbCq/nT9OBxOXXpaK9asSf8KBS3c0gAGtps6j3bNLePlG8jRNH4u2VliUSeVObFJWlZETJotec4ZvWcTQOmBjFETfOd6v7Txw7QMndu6wZdPMTfyg+BnHi/dJNWlGFQXZy27KKosssupqkfGRU16ls69sMsqrTFsbPq4WyZnDN15qOVJZeVja+VxEuuSUe07kn3I78CHKkQMZPegRl56Wpzo3cTwemuv4IyOMIAiC8NZ7hYtpabi/czbfWCxkysjlbJijj+ZZPI+CvTgTmqzDbWENUQ7TGf5oOGOm9WXkT0MxN5R49ugOAQ7fcfp4KPHPN5bozMZJ9lRYOoCFf4xFkRiJ/85FOB0OJiF7h2qCflrMNqulDP7fRnqlPiBw10JOHA0hQZvE1fkjmP5kLpMmr2R9RS2xNy9g138lO90SSzuDANCmGdNkwmIGWBqQHO7N8XGz2OD0RIf8kRNnOXmYjM/iYYy9O5Xxo0cxb0RFymoSiQ7xZPelfZmbkcqi1C9Pm1FLGFyzPPqkEn8nGK8fprNuf9bDp3LCPJcRztWzYfTuL+HhFv6ad0CS8F4wnMnRsxhv+y2rZ5VDmfqUR8Fe/Hnr+YWFDvWnqLoqKz4yykvOvnSZn1FseenT/L9dqBhxnDPXXvZSSk4ellI+P097kemSU+7ZGYTfhiXsbjKfz3/aTL+UBwTYLeRPp9Bc+SwnjCAIgvC2k+qa1yj4sJ97pDdr5DdFk06llPyLOQsvRVGNQSfPMu3R13QccoICp9ELwpukbAfm+26jpcMAvljk95pfUAmCIAjCP0eRZ653YZ7/Pv9DmIIgCFkMOtjwUcUIzh0KEJ1vQRAEQSiCInuZQVlzm8VTQ4IgFKQsbf77MeVvneKsv+h+C4IgCEJR8k5Byf3mywL62mIKiiAIgiAIgiCUzItrc+WekvLikrqCIAiCIAiCIJRA3g547rdegphxIgiCIAiCIAilLKcDnn/Vk4L+LQj/VpIxTUZ8w5xxzV/l2p2CIAiCIPwLFPx6uBfmgouhcOFfTjLBatAI+lpXo7gXsmJUHavunWhcsYh2IyfMK6BoMI69cR4s7WFYojCCUJjC64+Sih9/xSpXZ5wf+nM50o2DZ9bQ771iW9SrIaMNGnWczf57HtjNfO9vvfAuNA//oePGy5Aq9Wdj3C2uJ2V+PPfaoF+SDb5BaRcEORQv9K2lfH8D2b3xrJ8praby++OLfNsx98uZ9Wi7wZ0rlydRXwmU68w8H08uPQ7iWkIgl++64HBgPn1amOTatILK4/ZwJfZHupSoZQrC60PZ+EuWOcylW63CX38uJ8wriBm1+/SgwZPznL6Q/FJh9Ot9xuLrvhxf1frFDolUHqsJq7AP8MYz9hpO51cxqE153S7f9d5ndlBQ9kk798f75lyaF/s++FyM6tPzh10civDFM+Yqx86tZkh7s7yjDnLClNa+lA0Y4x6YL13+rBtgpNu+DCzpvGQzv93y4cpjX8562zF7SCOMcme0nLIore3kUXj9kSr0YPaeKTSLOciqAcMYP/BbNu50JuShzNf+lrLi26CEQc26VDc1w7KhBbpUvRLGrNA8/GeOGy9HG3eK5e178sX7w9juVfJ3HL9JaRcEOVTZI91FLkWo+xWnpCpPlZrlCF1jy/fHkjCs0oCO02Yy/5gltBvH4bv/zEFXEP61lPXo3LcB8SfXcjVJtzBK83fpMmECYyZ2oZahxMMXvqigypDV/Ph9EwLWLGG6JzSfOJsZB1eT1H4CR+/JbO8ZN9kzYAAn9HOOOVKFDkz85SuqOrsTLvc8Lpny0bqdLO72F3bTbTkfaULrifOYfHAD6R1s2R+mlhemtPYFoDDE2FiN/+pRLP3j+VthNSTeeyYzUQBlabXkF77vf59dM0exMFSiTv/pfPPzVlRRPVhxLhl5ZVFa28mniDqmqNWQuob3Of3DVk55lLxD9uppif11BgNvvkNGcCC6lFKJyGmnbwJ1PFFB8aCoTMtkMZdVEPIreA54brkHv3VuQ1oS7wYTfMOXa6cO8OOYTVw3ak+3LhV079JLFei47jgukSeY19NcTIoR/hGqjrP4/fYNPON8OO25ma+6V82ZkpI1envVdQyW+rUZ4fp8JDcY543WmSNocsJIprRfvAMH38tcjAvCK+YKR06tYqh1pRdHZnVoF8r3utOl0WNcHa+QolMYJXXHLmFyp2SOjZzBvr8K6HipGvL5FGs4spy5y4/ifvoom22/w1myZsjwBsVP23lOm8T9Gzfwu+KT+fG6g3m/ATSP3sPib114IvcYVM6aXr3NCVi3kC2O3gR6nmfPV8s5+aw1A4a9mxkfOWFKa18Akgkm5TU8vHmdWwEhhAaEEBoQyoOn+fKzqDJV1efDbtV5+NsGtjl6E+J7lT+XrOH43Yo0a2eZuS85ZVFa28mnwPrzvM67jae2/jsMPff8LkAA9lNqZtZpZUPGXg7gzIb2OSPN+t1ZHRvAjonVM8NIprRfuA17b1ecH/jj9diHU5c3M9Gmer67MXpU7mTLgiPHOHnfH6/HvriGOLF+UuPMOMtog9nTJxKvc+ziUY5sK2T6hKoK7WatY0/gNTxjvXE6v5ZRn1TJVeZy4ywzD4s6bgCSaXP6rVzLlktn+POOD57xgXhEubHxq9rZxw6pUncWeFzA5VEg3k98OXvdnrlDG2GYffdbXpwl48b0WW/Pwb98uBIfgHukO0fPz6G9jisVFxsfmWlHYUaz8cvY7OHKhRg/XPx/Y9mkVpjq2FkoNj4y0i6Z9WLtw0AcFzfJ1U4MsN7qiZf3dBqr5OdzsfVZeGOp8sz3LkhWz1ub/e+Xp01MIlkjYaivV+xuX6CqResu9ShvCu2sa6F0iuVNGEMR3i6a+xexW36K+ymmNBs3i7H2K4l535bfIzSQ7st2mx4cbDGaDb98iOfosez2ywC0qOMfZNZXOWEkQyzbtaNerD1zppznaZlqtBo1mUmH7DDv3Z/1l3LdlpbdLpQ06NudWo/OseZSod3vQsKoCVnZn8++16JVWTF5xYvflCq1oFldDTfWeWBiu43f5xtg33MG7lc1dPqgOaZSELEvMQhW9sMJTPuvkrMjNnM9Uf73JCNjjPW0JMTF5xxnkm7iH6Clx3v1McKPBBlhnpbSvp4CGFTAzCiZZKUF5ib3iXuaXvAxsKgyVT/gTng6Fh934b1y17mRoEWvdkves3hCwNW7qJFZFqW1nTwJKKT+FFHnU6LvI/teqGSI5YcdeDfxV+YPO89jqRItxs5kzK4feNxuKA5hakBBpc9XYrezG2rnvdhPW0/4w2eUqWyJ0e3IzH3JaIPauJMsbXuVsgpzemyxZ0SBETKm9XI71ttmcGrpHDYGKqj/5WQmHNiFWe9+/M8tUWacS5aH2ccNQLJoS59xXdDaf8eapRHEJmSgMqmIFBaZnc/aJ4GcWr2QE/diSJbMaDR4BjN/+pHkkJ6s90yXGWcVTef9zLxed9j5zXjcwpJQmFhQs3Y6dwqb3VaIYuMjK+1lsZpnx6YxaRxdsogtPolUsB7O9CVbWZbQi6n28utZsfGRkXbtE3cuuKfToVM7aij9iVADqoa0bGtCnKsnYRmAopTqs/DGenEKSv6pKFpAyvrFS99FkihjXp+P5o2gTdpVfjwTrXvFSffBfvxSUj6R8Nh6XXS+hX+EJvQyJ49fJBW4GmTG+36z6fiRKX/sjkNLCnF/3Sa+Qjzp2jTiI8IID8l/gpUTJpM20o9LLlcy9+USBC6ODJtpwx73AzkdH7ntQu89uvaxJPb4Uq4X1v8uKoxWW2TzV1hYUEFK4MaDFIyta1DB3ICqpslcjkpGalmJCkqI1bXRKqpi880XVLr6I9uOP9Hp8KN95INPqMSXtra0PruJq1EZlK1eiyrlFKApg54kL4ycncrdjqJiWTT3Umi99jindyhJCL7E4RUr2OQYTlruDRZVptponL5ZROvfl7LFqwXnT96h8qfWsG4ya09lXqHIK4vS2k6uuBVaf+TXeTk0d6/jcto9s134G9PKby4dPjJjX1gM2jItGb60J8auixn4xW/cz96Nu27xUSfw8FYCKJKILWTuiVS1J7YjLQlZ9RlLNoahBjwuhKJX/yijZ9qw6+LvxMiJc+6NlkoephDqdJAzZ9IL/nV6BFccI7L/G+hnQOsvNtC8bVUUnneyz81Fx1mFWWVTeOzCNRcv/GMy4+LrWkiUilJsfIpPu2Rhw5hJNbg8pRur98dl5ql3MHqtXFk2qDMWe/bwICthirJGGJZRZo0tqklLSiI19+aKjY+MtGvjuHT0KhlrPqHDOzuICNegsGxDK8skrjnfyNPeS16fhTdVzp2OAh++zP1/6SVGwPX4YIMbHuuVqPQUqO+5sX3AbH6XO7cyDw2xlxzYdOklvioIr4Am+i6RiQrqW5giEfdqV+xMC8Xd5T6jBzSlrt4BYrOP4PLahapFDz6pFY3LIe+8nT0dwxQvg8DlA/h0h4LYe+m8P/SlN4Ti3X70t07D1fYgd3Q9ZGQEYj/2Oyx3TGfLrXFoMkBKTSC5jIJUx0ckaGWGKa19AZq/9jGj+T5AQdnqVnwycxFzduzAIK4XK11yT/YtqkwlDKvUoprxAy7tOIqvXnO6qo1p2O+/fLDPh9MRuTOqqLIore3kKJ36oxvNo7tEJko0qFAeiRikGs2wqq7Gd/Upol6+jy+L6l0rGpa5j5NbBNm7ygjHyy2SCQOtqKv3OzEFXHTmj3PuavZ35KGiUmsGLppE748bUsVMQXJ0MgZlJaIMyhT6nRfjnIL79ys4tX8Rm25+zPXjTvz5myMnz90mScfRtZeJT36qJs1517Acplvc8Nic83NJpYfidjUqKcjqgKtoufwkW8dXzZySo45kn00XVl/MKaji4yMn7Rpijh3jyvfL6Pxpdfb9fA+zDh9QP9WTfYU+AP/P1mfh76fK89bLAjvYL74WU6tRo0GBMt8kNqWeEjSanIMRGfh8N4Tlh59RZ+waln8WR1hgrLhtIrwlMlBngKTIPzO76NFi+WHyhkejAUnSfYUO9GjStxvV7p/hjGdhp3U5YQqniY4mTluOilUMkdTxPLwHSKZUqmqI9tEj4nQ+eShp3P8z6sSdYcPp+Je6uEn22cucVr+xrEoVzMqkEm/wGT96TCfN42b2qLKcMKW1rxwankXewGn2Chp23YvN581Y4+JOIeOVeRm0ZcK2Uag292b22r9Qs4/9Gw4w8/xu5sw/y8UxzjyTUxaltZ1sJas/oEGjAaWerov9adCoQVJknae0GjSARiPnLCOjDRZz56fwMamivpUvztnk5KGux418FDXot2s702pdZuuCqbgHP0Uy78AEhxmYF/nFF+OcdsuR+W1d2N3Nhu79PmWUw2jGe29m9uCf8I6TGUud4lNE2iUJ1Pc4PHI8e2/mO9ikxxOVM4eL4M1TGHtYP6vsUnnomyu8zPjISbs29hzHTs7hu/421NziQIMuLVBfXIFnkQ+ylKQ+C2+azHN5gZ1v6cV/ZdUbbXQ0sRpTajeyyOkMKKpQp0E5tNHRPNbkfCHlYQThIUGcW/Ate+L+w9dLP6L8S80lV2D+4SAmLPiSlhZiGSLhNZaSQppkjLFJEfVUTpjcFDVo3q466sBAbufp0cloF2Wa0bVXVR4e/RO/ws7rcsIUQfvIhxthCpp2bYdJVvuWTNvRrpWCCA+ffA9PyoizqgEfda9BwtmzXCt0wEjOMSGDpAf3uPfQmC5LR2MV9ye/HXyYbxBATpjS2lfuTUqZs/t0SJeiQl1qV07j3q2o7IEO7VN/rvulYFSjKsYKeWVRWtvJVsL6gyaO2BgNxnVqYV6Cw7sm0p/AKCVN+3SlcnFPqMlqg6mkPNOCqQnl8pVVRoAfQWnVaGltmfMwnKoWbayrk+7nT5isK6pc5OShrseN/PQa0rSlAaG712HneIXAm0EEeNwkKuUlu/XpcYQ47eVH24H0br+asBbjmTK0Zt5BAm06aWlaMDbK8yCjzvEpIu0ZN30JTqtK06YGRIX8RXjuz+1YUnMiQ0KoD95unlx18+Sqmw93n+baly7xKS7t2qe4bT/Cwyb/pU9Hazp2lPA66MJjHbJap/osvHFURS8/CDm985wpKNrYC5x2TmbB198x/uFGXMMlanz6FSPaJHN5ohvxBVWwZ77Yzz2EzcE52O7yYL1nrglukjFVGzegXq6DjlYdz4OQhyQ935Zec4ZvWcTQOmBjFETfOd5iHrjwWlKHBxGaUIHOX0/mmvIycSoLahsE8ceh4OzOjpwwqg8GMnG8hFdYOtX7fMXY1rGcGnyC6Nw9OhntokxbGz6uFsmZwzcKHWUtNoyBOe/UNkdfVROzMhIq83eo+248qY/vERH1DG1GEI4/XeSLH+ex4pYKhytgNXE2nXFj+e4Q8g6WFh9nReVWNK+nIeDnG7lOnvkUsx2DqvWoW6c6NZt/QJcR/fmoahi7Bq/AJdfonJwwpbOvMljZTqR5qi+37iagKVeDFkPG06/GfY445svzIvalifbGO0ifEQsW0S9pN96RYNFhKONsVIT97yoxGkAjoyxKazvPUyejjhVJ+xhPJ2/SfhjDvDmP2ef2ELVZMyor0O04n+bNnuXn6LplEdsP1ONXBw9uR6ehNLGgOv44HgvVqQ2iTSTUNwLFpEGMGx6NS4wJNZQBHDgSgjrqOHY7bdn4zQYWp/3MySAF9QZNYnSTOzj2PkFMsefWvOTkoaw4FyUjjCD/dLoOGMcAv9/wiUxGYfIulfV1HRUzoNXUebR7dgkv30iepulj0dYKizKp3IlNyjtSrX3K7cCHKEcOZPSgR1x6Wp7q3MTxeChqHeJTZNofHGf7lqFsnr6VTeW388fpYOLSy1KxflXiTzhw6Y7cZVDlxEd+2tM8Hfjj2kBGb5qNpLjIij8f63YHQ4f6LLx5VAU+eJlNKvjXmgccmzCect/NpP+6HdiaaEm8cxO3+eNZ55A54lPQ5pJct2Hv3pupi/rxx6d7iXzeJvStmXHJOk9Y7dPDTK81C9fnZ9+McK6eDaN3fwkPt3BR6YTXV6IzGyfZU2HpABb+MRZFYiT+OxfhdDg4Z15xUWGygmjTjGkyYTEDLA1IDvfm+LhZbHDK9zBise1Cn+b/7ULFiOOcuVZYV6b4MMrGw1nvMoE6z2cI1F7Nb4M0xPxii81Ud9LR8GDPLKYYzWXW1GWs+xribpxhXb8VHM2/5r+MtqysWw9LxSNO33pa+AmryO0oqffVRn4Za0pMWBA+J1cxZvMhrkel6ximlPYlGWFUtT5d+/dnnKUZZdIec//GZewGr2OXS5L8fWUEsevLaai+m8RohwN8a6ghMTIYr5+nsXZdcNZou4yyKK3tAPLqWHE03N85m28sFjJl5HI2zNFH8yyeR8FenAlN1qHToiHKYTrDHw1nzLS+jPxpKOaGEs8e3SHA4TtOHw/NGSCS005RE/TTYrZZLWXw/zbSK/UBgbsWcuJoCAnaJK7OH8H0J3OZNHkl6ytqib15Abv+K9nppsOSPYDsPJQV5yKow9k/ehomKyYyeNMvTDMtgzr5KfFRfly6rcOi41JZlPrlaTNqCYNrlkefVOLvBOP1w3TW7c/3YCkZ+G1Ywu4m8/n8p830S3lAgN1C/nQKJUGX+BSZ9mR8Fg9j7N2pjB89inkjKlJWk0h0iCe7L+2Tny458dEl7eoIDq05wZDf+4L9fC7oMvwN6FSfhTeOVLdijUKKT8r+83mAFE0alVJ0XORTEATdKKox6ORZpj36mo5DThQ+AixH2Q7M991GS4cBfLHIr+ALVzlhBKEwov6UnMjDt5ai/mjsLvbG8z992eQj7tsLOYp44iXrQQLxyhtBeGMZdLDho4oRHD4UUOhJXU4YQSiMqD8lJ/Lw7SKVq0mjBkZIJlb0XTGBio6zcLghOt9CXkXMARcdb0F4s5WlzX8/pvyt/Zz1L+y0LieMIBRG1J+SE3n4tlE1H8x3B4ZRTf0A/4MrmDrbWf5bfIV/jWKnoDz/lxYxBUUQBEEQBEEQSkq3tYzEFZwgCIIgCIIglIjixU61VOD/pBd/JQiCIAiCIAiCjhQ5PevcvWsp15+5iBFw4d9KMqbJiG+YM655UU8uC4IgCIIgFCvXFJQXn8YsZnBcEP49JBOsBo2gr3U1in0hmVF1rLp3onHFIhqMnDCvgKLBOPbGebC0h2GJwghCYf599UdJxY+/YpWrM84P/bkc6cbBM2vo994/9OpCGccWo46z2X/PA7uZ7/2tAwqF1o1/6Hj4MqRK/dkYd4vrSZkfz7026Jdkg29Q2oXSldUBz93Vzvl3sdVBqkSvA1fxiPVlx6R3dJxQ/vpRWk3l98cX+bajXq6f6tF2gztXLk+ivhIo15l5Pp5cehzEtYRALt91weHAfPq0MMmVXwoqj9vDldgf6VKilim8iZSNv2SZw1y61Sq8RcgJ8wpiRu0+PWjw5DynLxT2fveiw+jX+4zF1305vqr1iyduqTxWE1ZhH+CNZ+w1nM6vYlCb8rpdt+u9z+ygoOyTW+6P9825NNcrfhPZjOrT84ddHIrwxTPmKsfOrWZIe7O8xyk5YUprX8oGjHEPzJcuf9YNMNJtXwaWdF6ymd9u+XDlsS9nve2YPaQRRnluYsooi9LaTh5y6tjbRarQg9l7ptAs5iCrBgxj/MBv2bjTmZCHMt++WMqKP7ZIGNSsS3VTMywbWqBLkyphzAqtG//M8fDlaONOsbx9T754fxjbvUq+tOCblHahdOU6h+aZ7V30CzKzKCxt6N36KptX6DFy0GfU3ryJsLd8FSVJVZ4qNcsRusaW748lYVilAR2nzWT+MUtoN47D+d/6JwivC2U9OvdtQPzJtVwt7KV3hYRRmr9LlwkTGDOxC7UMJR6+8EUFVYas5sfvmxCwZgnTPaH5xNnMOLiapPYTOHpP7qugb7JnwABO5Hr1s1ShAxN/+Yqqzu6Eyz3fSaZ8tG4ni7v9hd10W85HmtB64jwmH9xAegdb9oep5YUprX0BKAwxNlbjv3oUS/94/sY8DYn3nslMFEBZWi35he/732fXzFEsDJWo03863/y8FVVUD1acS0ZeWZTWdvKRU8feMopaDalreJ/TP2zllMebsNazlthfZzDw5jtkBAeiS+0rkbelbqjjiQqKB0VlWiaLebnCy8u65MrdzdZmdb6LewWPkjoD+lLn0nEO7znO9dq96Nk87y03ybgxfdbbc/AvH67EB+Ae6c7R83Non7WSoWTWi7UPA3Fc3CTXbX0DrLd64uU9ncYqQDKl/cJt2Hu74vzAH6/HPpy6vJmJNtXzjcDpUbmTLQuOHOPkfX+8HvviGuLE+kmNi58yoDMtiXeDCb7hy7VTB/hxzCauG7WnW5cKus/SkSrQcd1xXCJPMK+nuZjl85pTdZzF77dv4Bnnw2nPzXzVvWpO/coavb3qOgZL/dqMcH0+khuM80brzJEmOWEkU9ov3oGD72UuxgXhFXOFI6dWMdS60osjszrUH+V73enS6DGujldI0SmMkrpjlzC5UzLHRs5g318FdLxUDfl8ijUcWc7c5UdxP32Uzbbf4SxZM2R4A/ltUJvE/Rs38Lvik/nxuoN5vwE0j97D4m9d5K+lW86aXr3NCVi3kC2O3gR6nmfPV8s5+aw104+d2AAAIABJREFUA4a9mxkfOWFKa18Akgkm5TU8vHmdWwEhhAaEEBoQyoOn+fKzqDJV1efDbtV5+NsGtjl6E+J7lT+XrOH43Yo0a2eZuS85ZVFa28mnsDomVerOAo8LuDwKxPuJL2ev2zN3aCMMcyXujTtfPG/LbuOprf8OQ889v7sRgP2UmpltVdmQsZcDOLOhfc5Is353VscGsGNi9cwwpRVnGceW7OkTidc5dvEoR7YVMn1CVYV2s9axJ/AanrHeOJ1fy6hPquSqy3LjnKPAuiHneAhIps3pt3ItWy6d4c87PnjGB+IR5cbGr2pnHxOLrWMy41xcPZSr2PjITDsKM5qNX8ZmD1cuxPjh4v8byya1wlTHzsJb2QbfcAW2lcxzXDGlq6pPl7418F7rxtMYFecvL2REn/fY5O1LRtamm877mXm97rDzm/G4hSWhMLGgZu107mTdfdI+ceeCezodOrWjhtKfCDWgakjLtibEuXoSlgEoDLH8sAPvJv7K/GHneSxVosXYmYzZ9QOP2w3FIUwNKKj0+UrsdnZD7bwX+2nrCX/4jDKVLTG6HcmrHpPWJiaRrJEw1NfLvnMgm6oWrbvUo7wptLOuhdIpljdhDOXfSnP/InbLT3E/xZRm42Yx1n4lMe/b8nuEBtJ92W7Tg4MtRrPhlw/xHD2W3X4ZgBZ1/IPMcpUTRjLEsl076sXaM2fKeZ6WqUarUZOZdMgO8979WX8p1+1b2fVH+f/27ju6imp9+Ph35pSc9J4QEnqVJgKKKCAWLKAiShEUpSpcUVCu4is2ULz+1HsRlWKlqKAiiEiRolIEQgklISRAIklIr6SfOvP+cUIaKRMJ0vZnray0ffY8c2bPzDP77NlD+6H30jLrN/67u9b0u5YyDk6+O4IH/qOi6rvy7NzzXykF3sD1bRSOzgvHa9xn/PCqiWWDX2DPQYUBN3fHR4ol5290FrneOoXpj+jYNnYRh4u0v05y98DDoFKYm1+xPxZHc+y4yn2d2+FOFIUayhQ00rIKAEx++LqXUKILwt8rldwCW83Hirq2qSOdpAQbQbffRWfPwxwtVDG06kHnoLMcP3gGBxq3RWPVU2UFam9j6tkYNr/3OhuTsymRfOk4+gVmfPwRJScH8+E+G1fk+aKOfdmcmaq9HqmRYtZwbFFzNzGn90FcZX/uW7yMsTUG5EGvt5fw4Tg7m+e8zIIYmXaPPcuUH5fiO2QYH+wq0hhzZbW0DS3HQ0AK6s1DT9+Fuuwd/jsnkZxCO3qvAKT4iu1VbxvTFHP97VCreuPRtO6udJ21hIWTrKyb/QaLjxTh1+9Jnp/9KW8VPsi0Zdrb2VW5D17hyhJw52CTc4NP1HoHn4Cu833c2TyCZb8VoKoS4ZuPMXPK3XSYE0m0zVm1b7AP5G3n0PYDHMt27pCROypVouaye91B7P+9g77NviQxQUFucSM9WxRz6PejWCsVVc4cZvuWPViAg8c86Bn1Cn1v82VlfDaqsQdPzhmMx443eXT4d6SW7/t7LvT9qYeE0b8dt80ay43Wg3y0NbPhDcd2hGWT52C+QyL808Mi+b7MKXF72bT+T2c7jPXlpqiZ9L/Nh1XLc1Exk/vXafL98rGpVvIT40k4Wf1EpKWMk5oSxe7t+53L2h4L29fwxIxBfL3nx4rER2v7MXRm4EMtyFk/h8O15d91lVHVOi8s5aAg/KRCjqab8egXhp+/iRCfEvamlSD1CMRPBzkNbdxyCINeGk7gwY/4bP3ZBl3YqllHOBIn8di4cfTatpCDaXZcQ1vSxFMGxYhB0lZGy0K11iMHuKIkm+n1v/Vs+VJH4YndrJ07l4VrEqoc6+rcpmomG156g14/zGHxgRv4Y1MSwff3g3nP8r/NzisUbduiseqpFFtd7ceWyP41ieW/xkSZ6DV8Pt17hyDvS0K5TM8Xsqs7bkad82yoOrAWF2MpL699X9biwmPWEI+jkIxThSAXk1PL2BMpZDDjxrfg5P89wOwF8TiA8J1xGNqtY+KMQSz98weytcRcudJa20ZD3kMzcRtWs3WrreZ/19vGtMSsoR1qVW889a+7FDSISVPD2Pvc3bz3fa7zPY04gaHnDt4adSdBX39NetmK1d1WtcRzee6DV7MqQ1BUKlLx+oaftH3wTkL2/8beXBVQyPptB3HN7mRA+Z3fZvb8Zy6bpWEsjN7KF1/OYNjAVrhX+QxdIfuXX9hv7cqd94ciI+Hb92baWfaxs44beJSsM6QUSXj7OW8GksOup2uog8jVm0n7R8agG7h5/i7C82LYm7ieuYOyWDLyBX74WwPgFXJ2r2DhW99yKPNaue67OiiZZ0gpkvEN8rn4Q4escezZnorx+m60qXLXlLb2o7/hPu5omcn2nyKqJnsNLFM/OzFvj+T+zkOZv7eWE6VGcqdhjOhnZceC1SQ1dNeyx7DsqXf40/txFp86yv6z0eyMWMiIbjKWrCwKVY1lGmtZgPLXSl7oPoC7Q6+nb4dRvL/Dn0e+/JIXBlS/CbOubSrh1qQlTT3S2b10HZG5gMODDsMe4ebm1T+4rWtbNFY9FepqP3JgL0Z/spTvo/eyI3Ufm/a8wi2uEkaTsazE5Xi+0NPj7U3sSI1gZ2oEO5M3MK3PPzNnyKU8x+k7daWDMZVDuxIpX5Q9gQO7UjB07Vrt+FN7zFXqbJRjS93qb2NaYtbSDi9ePNXpu3Snk5snAxbvIjw3mn250ezLDeftIR7oQpoSWB5X/W31ytwHr26VZkGpb8x3JbpW9Lu3DW53vMnGHGej2HtgBp1NLbn17tblY7Ksp9bwau/bGTX+KyLlG5mwYiM/b3yOnn4VS1JzfuOXTcV0HjGI5noPet51A44/f2NfnYM9FRQHSHJZPaqCAijKhSWwquJAQUZX7RirM+hAUSoORtg58s7jPNr7IV5afAqHlEt8TM4187GJcI4dhx0kufrRue7eYu1lqpZHUUCS/sZsQwa6DL2bpqlb2bqvttOfljK1UzIzyVU9CWjihuQoJCM5H7vkTmCIG2pWFrkNPsjquG7EA7TO3covW/Ib+F45lRz5hpd79qZ/27sY2q0ft/dbRLxqJSY8urxXWUuZxlpWBYXSlKNsmDmXn5KbctfD12uficLUmymfTUC/aDIz313Jd2/NZOJNE1grDeXlV2/DDY3borHqKVdH+5HDGLb0c6bfXsKW16YxeeCTzHjuW44VV92ql9/5wsGJRc/x1L2PM+nex5k0eDorIxvakBUUBXSGhibuF3KO03BsqecTrdpzgQa8z+W0HFsaejysRmMb0xKzlnbYuPHUse6SBI5k1o5/iJE3P1D+NaLXvQx76AtOVoxNq7utXrH74NVNrngIj/bGJbccQP8O8Xwz/MFKjWIIr3ydQZt7+tO0coZgy+Xkhm/4aNyjDLnlPeJvmMxzY5pXJBFqAbs+/5mMLo/wUP9+9O8vcWD1dvIasDcqKceISdPR7aGBBF/A6H01M5McxYdWHYMq4pOb0Lq9J2pmJnnlbUXFnJFIwslYfnvt//F17j38e85teP+tblAZ/1tHMeW1x+gRJKYhuiqYzVglDzy86tieWspUJofRvU8ojpgYTlfJ6DS0H+P1DHwwhIx1vxJV2/lPS5k6qFlHOBov021gH7zK9gPJpw99esokhh+pdvOkhpj17bnt3jAKt23jUK0dK1r2HTvF6ckkZ3hw15yJdM39le9WZ1S7WNZSprGWVblKCanGY0bty5L92tAq2EryqbTyDgG14BiHo8y4h4XgIWvbFo1VT7m62o+hA916mIhbPo8la/YTEx3L8fBo0sw1HOQvq/OFSmHcESJ27ePgrn0c3HWEMwUNTBOVXHKyFTxat8T/Ag7vDTrHaTq2WDCXquDjhWe1Nmg/HkWstSk9+rWouBlO35Ib+4ViizpGfEM/2NJybGno8bC6hrQxLeprhwCqDatVBQ/3KjcyNjieOtbdHh3JCWsI3bqZSDv5FwmVv07nYKkIpu62esXug1c3ffVhjvXnkDIBd/SnfcERFm2PI6GiBZC1LRLb8P70abKEValGek6bRZ/S3RyITKHA6kJQ764EGS0k5RRXWaZ13wpWHXqUiQtnIsl/MvfXvIZdDVsj+Prt3xi4+A0+/7Et364I53SmFZ1XEKEcY80vcWjpt1BzdrLl9xJe+/c7TM5YwI4EibD7/8XYG0vY+8wu8msKqjSSZa/8xKDVLzNuaTgf7qs0wE3yIOS69rStdNBRHfmkn8yg/MLT0J0nF7/BmNYwyD2WoS9HiHHgVzhHQixxhX7c+e9nOaTbS64+iFamWFb9dKK8HWopo7/5UZ6ZLHEg3kboQ//iqV45bB69kSqjEjS0H2PvQdzeNIWta49S27mz3jImf5q18sdF3xxfo4TevxltOuVjyUsmMa0U1R7Lmo//ZPhHs5h7Ss+K/dD1mZncyS7eXn6y6v6nIWY5uCfd2yoc/+RopZNMNfXUYwppS5vWoTTvfjN3jR3BbSHxLB09l+25aoPKNM6yjHQd9wzdLZGcOlOI4hnGDY9PZlhYKj+vqfae17EsJTOCiFgXxr72BsOKlxORAkF9x/D0ID3xHxwkWwEUDduiseo5t3Z1tR97PLHHbAwc+TQjo77jSEoJslcngl0qn21MV9z5QhM1j30bIrC+P4lZL+exclcGDt/rCZZp2HG+ATFrObagFhEXmYg8dRRPP5nJ9mwvwnTH+fHnkzjS1rPkq3EseGk+b1o/YVOsTNtRU5nYJYk1QzaSXf8tYlVoOf5oirkumtqYFtrbIWoBp2My0I1/lImjsthd4E0o0axZH4ejAfHUue7p6/l88RgWPf8pC70/Z9WWE+TaXAloF0L+xhXsTtI6ves1vA9exvQNvj6UvLhx4PVwdB2x1a5mSw8d5pRuOrcO8ObHlaBz8ebGCbMZ3dwbFyzkJ53gwPvPM+/7ajdoOBL56b8befyHobDsVXY25FIKAIW0Fc/zZNaTTJo+lPEfj8HfTaI0K4njK95hy/q4mpPn86pJ55cpk/F8ZwYj5n3JOC+VoqRodr06mXkrnD1ZNe3OxTs+Y9meIUx7Yxir7v+GlHP7hEs/Xtjdr0pZtWAtz7d8kR3nsgp7Age3xTNkhET4roRrotFd9Yp+Z8HUZfjNGcnrq55CLkrh2FdvsGHtiYpxxXWVKSuiWj3oMuVNRrYwUZIQwfqnX2T+hmo3I9bbflzo/shdBCSuZ+uh2k759ZfRXfckH26fQutzn6S3eo/vRilkfzGOQdP2YEMh/esXec79FV6c9hbz/g25R7cyb9hc1lWfG19Dm9e1aUsLOYstpwpqP7DXWY+Otv9awBdP+ZAdH8uRTf/HpEU/cTjN1sAyjbQsyR33kHYMHDGCp1v4YrTmkXp0L0tGz2Pp9mLty7LHsvSx6ejfmcrEFT/y/9wUilJOcOCT6fxv3omy3nYN26Kx6gHqbT+OBL6fOB2vuc8weuEXTPcx4igpID8tit2ny9Zdcr3yzhcal5X61UxeCnqd58a/zfyXXVBK88k6cYCtcSUNSFoaELOW4w8OYj9+k8+6zmH0Bwt40JJOzNLX2bjuJIVqMQdfHcvzZ19h6rPv8mGASk70TpaMeJevdjVgKiJA2/FHa8x10NLGtGhIO8RO1PzZLO/yKg9/vIhh5nSOL3mdXzfEUdiQeOpc9xKOvPkET52ZxuSJE5g1NgBXpYjMk/tYvnul9vW6pvfBy5fUJqCZ5ifOlypWAs0NnAxTI7ndRJb8OYR99wxl4RHRByxcw+SmjNq0jelZ/6b/4xtr7wHWwrUvr0Z+Ro8VIxn+RlTNF3hayghCbS5B+xHniyuEOLZctcQ+eOH+mVu6ayF5Nqdje3ckr64MnTuFgDUvsuKo2JCC0FhMfQdxW0Aia386XuvJT0sZQajNP9V+xPniyiOOLVcXsQ82Lv253u4GDutqnIV3H807Pz5BU0c6x1bPZdrM37U/6U4QhHq4cuMjt+N96nu2Havt9KeljCDU5p9rP+J8caURx5arjdgHG5fUtmwIyrn3sK4k/GIOQREEQRAEQRCEa0H5zDL/dO+3IAiCIAiCIFyLqkw8KZJwQRAEQRAEQbi4Lu2TXyR3Oj3+Ai9O6nZp7wYVBEEQBEEQhH/IJU7Avbl+zESG3RbGhTwMSQocwYLcUxwudn7t+2YQLo0WpCAIgiAIgiA0Hvnv3cAqE/z01+zP+Yi7LoNMV83dzNu3DGb4TU/w+QExJY4gCIIgCIJw+bo6Rn448kmLzQc5mB4lYk4cQRAEQRAE4fIlX8wbL6XAe3ktfCfbs2KIOBvJtsPLeGVMR9yqLVTXYzwfR4SzNy+K3w8v5aVH22GqEqUv109+i0XhO9iZHcX2Y9/x1tSe+DQweMnjOh76cBmr/zrC/vzj7EnZw7o/XuYWMbOi8LcYCeh1P6OHd8QAIPlwy+ufsSxiB7+nH+NA3hE2713EM4NCq17p6pvQ58V5fB1ziH05EWz4439MuKNJxTAsrfXUt1/IofR/ehg3tXITN1gLgiAIwmXkovaAq2dj2Pze62xMzqZE8qXj6BeY8fFHlJwczIf7bOXlJEMxsfPnsCzOTrOhU3jm0y9xL3yQNzecRcWVrrOWsHCSlXWz32DxkSL8+j3J87M/5a3CB5m2LBVFUzR6us36hFkPJvHVS5PZFV+M7BVE81Y2kkou1jsgXI0kt1B6DBvJ8EnDuL2LnoQVs/l9dSzpuNHi1r50KvqWV5/4gzwpkBuemsGkpe+T12cMK+IdgAe93l7Ch+PsbJ7zMgtiZNo99ixTflyK75BhfLCrCCQt9WjYL9yb0WXYNJ5472VSt/3Mqs9XsH5rPIXimRiCIAiCcEld3CEotkT2r0ks/zUmykSv4fPp3jsEeV9SeeJs3/c9Cz7diAXgjxMYOm7kmX8NYuGmFWQGDGLS1DD2Pnc3732f63xgUMQJDD138NaoOwn6+mvSNWXgenyDfSBvO4e2H+BYtjMLidzRqGssXLVkPNr1ZfCE0Qx7vD9NCw6zdfm7TBq5mchUy7kiAChnDrN9yx4swMFjHvSMeoW+t/myMj4bQgYzbnwLTv7fA8xeEI8DCN8Zh6HdOibOGMTSP38gGw31BGnYLwrDWThwAN92vp0Hxo9k2Be/MPXsQX79agWrlm8jNlvcLyEIgiAIl8JFTcDlwF48+sZUhtzegSa+MiWZJZhcJdJMxtpfpCRzJDwF3ejraKWH3C7d6eTmic/iXYQvqigm6Q3Ip5sSKKMxATez5z9z2fz9GyyMvp3D6zfw63dr2PTbaYq1daEL1zC5/SQW7ZtB+5StLJ4wmFVbT1Okod0oWWdIKZJo7+eNRDa6Tl3pYExlw65Eyjui7Qkc2JXClEe70sbwAzXlxefVo3m/cJAfvY1vZmzj29eacsOoZ3jx7fl8O2UlUzq/yX7rhb83giAIgiA0zMVLwOUwhi39nOkt9/Lpa9PYc6IAyb8vU1a8gH+dL5RAkkBVnb16kgSOZNaOn8w30dU+O7flk9aATjzrqTW82ns7y+8exL3D7mfCiolMjljEzNEfE5Erbt4Uaqem7+GnJb15YtQdTHjfg7Bl37H6m20cz7DV80oFxQFSpbstah+PXVcbrFZPg/YLHZ4d+jF43EgeHn0bzQoOs/GzLZwWHeCCIAiCcElcvATc0IFuPUzEfTiPJWtOOYebGH1JM6t1J+CGVvTuH4otMoo4G9ijIzlhfZhu3Uyk/RSFpa7XqjasVhU83HGTwFJTPmPL5eSGbzi54RsWtxvHx3++yHNjfmbc/ESNY8mFa5FaEMWaF8az9o2W9H70UYZPnM2yWa9xasNPrP5iJRt2JGPWUI/9eBSx1ofp0a8Fuv3OISjoW3Jjv1BsUceIt6HpkbSa9gtDIF2GjmD4+OEM7ONDzq5f+PHZh/l5Yyxn67tuEARBEAThormwBFzyIOS69rSt9DG26sgn/WQGxfZ4Yo/ZGDjyaUZGfceRlBJkr04Eu5yfXUhh3eg7IJtC1zB6jf0XT3RK4IeHNpKjAunr+XzxGBY9/ykLvT9n1ZYT5NpcCWgXQv7GFexOqpQ2qwWcjslAN/5RJo7KYneBN6FEs2Z9HA5M9Jw2iz6luzkQmUKB1YWg3l0JMlpIyimus+9REM5RChPY+/m77P1iPk1uuY+HJz3G2KlJ7Nz5vaYEXE1bz5KvxrHgpfm8af2ETbEybUdNZWKXJNYM2Ui2iqYEXNWyXxg78dDM+/De9iUvPruWvacKxUWmIAiCIFwGLiwBd+nHC7v7VfmTWrCW51u+yA5LAt9PnI7X3GcYvfALpvsYcZQUkJ8Wxe7TxWWFS0gM38/pEQ/z1k9jMToKST30Owsf/i/f7iorQwlH3nyCp85MY/LECcwaG4CrUkTmyX0s372yWkB2oubPZnmXV3n440UMM6dzfMnr/LohjkJc0bl4c+OE2Yxu7o0LFvKTTnDg/eeZ9322SMCFhlFLSd+9hoW717BIllA1Js5QzMFXx/L82VeY+uy7fBigkhO9kyUj3uWrXUUNCEDDflG8k7m9djhjEwRBEAThsiG1DWim+fRcqlgJNItJswVBEARBEATh75IvdQCCIAiCIAiCcC1pUAIunqYnCIIgCIIgCBemQQm4GEoqCIIgCIIgCBdGDEERBEEQBEEQhH+QGIIiCIIgCIIgCP8gMQRFEARBEARBEP5BDUjAr4D+b/dQut47gOsCLjBWDfW495/J98nhLJnR+SI+TlQQBEEQBEG42jQgAVfPT8GlQB788SDhOZF8ObXZJR9QrrvuMd5a8Qp3t7ywSOqvR8LUvA2hPr606BCE4YKWJgiCIAiCIFxLNGeqUg094HKLQQzpdZBFcw/QdtQDtNI1amyXMZWcb1/g0X4PMXr6H5Re6nAEQRAEQRCEK0aDesCrjgHX0XrkUFrvXs/ar9dzuNWDDO5eKQOXfLjl9c9YFrGD39OPcSDvCJv3LuKZQaEVQza0lAHQN6HPi/P4OuYQ+3Ii2PDH/5hwRxPKl2a4iZmxsRzcMYkWLq0YuyOWw8WnOFx8gt8X9CvvoZYC7+W18J1sz4oh4mwk2w4v45UxHXGTtNcjBY5gQe4pDhcd5pc/1/HzZ4Nwqentqi9mjesueVzHQx8uY/VfR9iff5w9KXtY98fL3CIeSHoZMBLQ635GD+/obGON1Z611iP7cv3kt1gUvoOd2VFsP/Ydb03tic+59iyH0v/pYdzUyu1KGEAmCIIgCNcMzcOXVaqNAte3466hYUT8bxcF2Xr+2Ps6Yx/qzMKISOwAkhstbu1Lp6JvefWJP8iTArnhqRlMWvo+eX3GsCLeoa0MHvR6ewkfjrOzec7LLIiRaffYs0z5cSm+Q4bxwa4isEXy+aD7WH3DROZ/cSv7Jj7F8ig7oOLIT3fGA6hnY9j83utsTM6mRPKl4+gXmPHxR5ScHMyH+2ya6lFzNzGn90FcZX/uW7yMsTW+Wxpi1rTuerrN+oRZDybx1UuT2RVfjOwVRPNWNpJKGrythUYiuYXSY9hIhk8axu1d9CSsmM3vq2NJp5Has6a24UrXWUtYOMnKutlvsPhIEX79nuT52Z/yVuGDTFuWiuLejC7DpvHEey+Tuu1nVn2+gvVb4yl0XOp3UBAEQRCubZoS8Jp6z3Sd7+PO5hEs+60AVZUI33yMmVPupsOcSKJtFeWUM4fZvmUPFuDgMQ96Rr1C39t8WRmfXd6jXlcZQgYzbnwLTv7fA8xeEI8DCN8Zh6HdOibOGMTSP38gWzWT+9dp8v3ysalW8hPjSThZQ5ZhS2T/msTyX2OiTPQaPp/uvUOQ9yWhoKEeRyEZpwpBLianlrEnkpaYNb0/enyDfSBvO4e2H+BYtjOWyB31bTGh8cl4tOvL4AmjGfZ4f5oWHGbr8neZNHIzkamWc0WARmjPaKgnaBCTpoax97m7ee/7XOe+FHECQ88dvDXqToK+/pr0wnAWDhzAt51v54HxIxn2xS9MPXuQX79awarl24jNtldfSUEQBEEQ/gGahqColb6cdLR98E5C9v/G3lwVUMj6bQdxze5kQOfaB4IrWWdIKZLw9vOu9SPx6mX0nbrSwZjKoV2JlKfC9gQO7ErB0LUrbRpwB6Qc2IvRnyzl++i97Ejdx6Y9r3CLq4TRZNReiQZ/N+bz3x8ze/4zl83SMBZGb+WLL2cwbGAr3C/13a7XILn9JBbt/4IX7newccJg7unyGG++u64i+a5FY7Xn8+rp0p1Obp4MWLyL8Nxo9uVGsy83nLeHeKALaUpgeRtxkB+9jW9mTGJY+7t4dt4ZOr04n2/3vspNjdvsBUEQBEHQqM4e8HNJsnP4SaXbMHWt6HdvG9y6vsnGnDfK/iijN4L+7tYsOnIKpcYaFRQHSHJdI1LPL1N76eozk1cfp16JHMawpZ8zveVePn1tGntOFCD592XKihfwr6Heeuc8V+suoz3mys5fd+upNbzaezvL7x7EvcPuZ8KKiUyOWMTM0R8TkStmZv+nqOl7+GlJb54YdQcT3vcgbNl3rP5mG8czbPW88kLacx31SBI4klk7fjLfRFf7lMaWT1qVzm0dnh36MXjcSB4efRvNCg6z8bMtnBYd4IIgCIJwSdSZgJ9LB5ypd0VyILccQP8O8XwzfDprTp9LtfV0eP4z5tzTn6YfnCK5kQK0H48i1vowPfq1QLff+ZE9+pbc2C8UW9Qx4ivnP2YzVskDDy8ZqJaUGDrQrYeJuA/nsWRN2QWC0Zc0s3p+Al5XPeUsmEtV8PHCUwJLpdxJU8wNuSvOlsvJDd9wcsM3LG43jo//fJHnxvzMuPmJtVzoCI1NLYhizQvjWftGS3o/+ijDJ85m2azXOLXhJ1Z/sZINO5Ixa6insdqGPTqSE9aH6dbNRNpPUdTYD28IpMvQEQwfP5yBfXzI2fULPz77MD9vjOVsfdcNgiAIgiBcNLUm4JV7vyu1lEs3AAAUhElEQVR/B5mAO/rTvuAIi7bHkVDpzJ+1LRLb8P70abKEVemNE6Catp4lX41jwUvzedP6CZtiZdqOmsrELkmsGbKR7EqJryMhlrhCP+7897Mc0u0lVx9EK1Msq346gcMeT+wxGwNHPs3IqO84klKC7NWJYJfzs5066ykPrIi4yETkqaN4+slMtmd7EaY7zo8/n8ShJWZNCbiJntNm0ad0NwciUyiwuhDUuytBRgtJOcXiyaSXgFKYwN7P32XvF/Npcst9PDzpMcZOTWLnzu81JeCa2rOGtqGmr+fzxWNY9PynLPT+nFVbTpBrcyWgXQj5G1ewO0kBYycemnkf3tu+5MVn17L3VKG4YBMEQRCEy0A9N2GeG3aiVgxAkby4ceD1cHQdsdaqpUsPHeaUbjq3DvDmx+8aK8RiDr46lufPvsLUZ9/lwwCVnOidLBnxLl/tKqpatOh3Fkxdht+ckby+6inkohSOffUGG9aeoNCRwPcTp+M19xlGL/yC6T5GHCUF5KdFsft0sfZ6yrNeB7Efv8lnXecw+oMFPGhJJ2bp62xcd5JCtQEx10VyRefizY0TZjO6uTcuWMhPOsGB959n3vfZIgG/lNRS0nevYeHuNSySJVTNF1WN1DYo4cibT/DUmWlMnjiBWWMDcFWKyDy5j+W7V5Ytaidze+1wxiYIgiAIwmVDahvQrM7Tc0XiDaUOCwFmMQG1IAiCIAiCIPxdGubTUKt8EwRBEARBEATh76sxAZeqfK96A6YgCIIgCIIgCH9fPT3gUtmEfOJB1oIgCIIgCILQGGpMwCtmPql086XoBRcEQRAEQRCEC6btmYqiA1wQBEEQBEEQGkV5Al45x5bKv8rGf6vVSwiCIPwTJBzuzSgO6Uaxt8ulDkYQBEEQGsV584Cfn2ZLtf1DEIQ6SVhbPEJGCz+krN9oGhOv8SOnSxGPC9amN3G2aQusLiZUbOjM2bid/h2f3NJLGLMec4t7yAmQcIlPwD2/6jM/jfe9x9alBmY3f57fa3wcqCAIgiBcfsoT8OpPvCzPt6+1SVAkPcpNrbENDEZpYkQtKka39y+MGzKR7Jc6uEtLvakb5nHBkJuCcc5xdBYguAXmWe1RzBm4vB2JrgDUpq2wzGqLoqv8agX9F9sxHnQ+S7SxyqA34RjUAVsfP1QPICMP3caTGA6VVLpmlFDbN8N+T1Psrd1RDSpSVgHyoQSMG7KRLtbjISV/SgL9UFUrbtnJFcmuoQmFrXpS5BeM3aADexHG/EQ8EvfjXlzWyHQ+lDTvTUFQU2wGkEvTcUsKxycrr+q1sK45OTfdS7EBpJztNI0+iY5a1BYPEo7AvmS1aYsDK/qiTPSqAYeLB6pqra22S8utNfe89v+Y8OjNeLgbeDepN6mRG5g3+h12ZF1LByxBEAThSlSlB/y82y3Lz/TXykwoEuqd3TE/4o0cl4FucwlScDD2e7th0R/EZfXZa+JdqI108BSGW/yxdmiCvX8ium12HENaohjsyD+dQi4oK+dmRJWAvHx0See6JVXksxWJUaOUkfQ4HumBZYA7WM3I2aCEBmKf4IlqC8clygZIKDd2wTq2CYoMUlExci6o/j4oHdxhffZFe79UjzaUukrgOINbbln8ki8FnQdz1kuHZMvHmF+EpPfG6huCI+HclYAbpe0GkxPkDo5i9GZwuDWjsGMADmk1AZklFcvwbk2pXkVSJVSf1pgNp3C31ZyA1hiPMyhsXk1QJBU543dCTiRe5u3cRI/XP+PtJ/NZPfNpZh/JQ/IOpe31epLzRPItCIIgXP7KE/DqY8BBqtQdXsPpuGsHzMODUb0NqDoVKScf3fY4jNvzna/TB2H94HrshkIMc/dhSAVleF8sd7rAzkO4rsh11hMWgu2OJjjaeKL6GsEAqtWGdPI0LouSkBXA6IZjcDtsN/mheEpI6bnot8RhOFBUEaOWeuqL2SsE62AfpMjjuCxORVIBKQ3J91asNzdFWXcWne0qXXctlFL0qxKxz2yDY2Br7Lk27N2NkPwXxl2lFW3IVY8qqUiRcbiszK25rsYo4xeCva872M5ifDcCfRoo9/TE8pAPjvtCUaITkF2DsI8IRpFt6DYcxbgxz9njrdOjeuHcxudIfvT/33LmjJDZ+tQY3tmQcwEf/shYA1til1R0ufGYyjrsMTWj1EMPSgo+hzbgaXEuQdW7gN2ZgKtuHTkb6I7qSMH30CY8S8EeOoi0NqGUNrsOa1YERhVAjzmgGYqaiUemgeImTSnxc8E9w6wxHgkl+F5SOjSv+AQs+F7OBJe9HZZjBO7fjUmVUPz6kNmmDQ6jC4qkIFmycEvZj09qRllPupYygC6AolY3UeQfjM1oAKUUXXEy3id24F5atv7uHclrcwMlXu6o9kL01Y8/uhb0GhCKsvMjPl6+h2IAYji2629vLEEQBEH4R5WfF1XO5WHnbsGsh0UBqxkpIQ/5jBUC/bCP6I7lekMDFi+hdGyG7ZYAlGAXVAOoNgUMRpDsZQmwCfuEG7HcE4TqakfKsEJIILZxvTD3cyuPud56NMSsdg1GcbGg+y0dmjTF+nJ/Sj6+BWtLCVxdUd2lq3bdNUtJxLizBDyDsY4LQ1FL0f+YgFxpeI7q7QISSO4eONp7obid354apUxbfxQ9kJCBnK4ACvLBDCQH0MwXxRXo3AS7hwQZyRg25VUMN3HYkfKqjSnSt6TXXW3x9mlNn34tax/KoYUcRIm/F6pqxpSZUrFH2c3IqgqSL+agUOy6sstdu6X8wlf1DsEuSUiFf+FW6lwvfdZfuCigujbBYiirTdeEUj9XpJJkPNOT0al6LP5h1DiipsZ4VCRzBq45CbiYHc7fS9NwzUnANScBU15u2XugIjkUUIrQF6ZhLCoFUwhFbe4mL+DcjZFayrhQ2vY+cpuGYZOLMOanYCy1o7h7oChlDVUXxtnO/Sjy8US1ncVgM2DXV9vuSi5Z6Tb0t45i3N2hiFszBUEQhCuNHmoYelL5j+f+UT0/OnkK09uAix7VqEO98wbM93qgXOcJR2rp0azL8RhcFyY7x1nr9Kgm1Zk8tmuJrasRSrMxzD2CPhvUm7thfjII9b7mqHtiq47Nrq2eemPOQ23mAfYC5GQTjikdsbeQkBLPIvn7orhKFZ8XXHXr3pCYHcib4tHd0gWHm4R0PAHDSUel/0uoPkZAQunVAUsvwG5F3n0C46r0skS9McpIqP4mVAmkIkvFehZaynq4XVB9ZJRgV2cSn1roTMwB9C4oTV1AtSEll1a81naEZZPnYL5DIvzTw1RNz01YWtxBTlgIijUTt9SjeGakIPvdRlaYC27xW/HKr3iF6tWGUpMMtiTc8m0V1dji8Ylvjq1Na0pbDcLcLB+X7FO4p0bjXuQcFmI3ugKqc1jNudfZS52Ju+yKYgSsoHq2otSgImenoS/W42LvRrFPS8y6ONwqb5I64pHyDxGQL2Nu9xiZISZ0OQcI+CvtvN1dyg+nSYSEqjOiyjpsYYPIbOaH2ScANduZ0NdbRnLH6m4CHLgkbSEwJd95i4lOD46yTwJ8O1BskpEsMQQc3Imrw0Bx5yfJ8a8UkZrFhlfe4dYfZjF+zTaGxexk/RfL+e7r3SSXIAiCIAiXvUp9S1J5r1iVbLv63ZllZdUb2mF9OBRHgL5qcu769/oNJau9Ipl02JGKnctRWnqhysBfGehyyvp8I7OQHUE4vLxQ/CXkjPrq0RKzjOppQC2xIhl8sLfUQfppXD5IRHmqP9ZOV/O6l3FriuW9zjgq3RkgRUZjWphaNSFr449iKmstrYJwBKagz6xoKNKWCFx36sDHDaVDCLZBISj9O2HNKsRlWzFSo5QpQTU401PVrlbEp6hlCbgMOnAOIqdK+1X9Q7DObIdiS8fl31HoyvNmhZzdK1i4+/xtpPrdRHbzZjhQkVxDKGrTlKLWzuWqSgoe5soZrw5rQEsc1YefODcMhvRthOQGURrUnuImbTE3uRFzUEfMJ9fhn1mMNjJW/+YokoIpPwfJocOlWKHYuyml3nrccitfPtQVj7Zl2QN6k9uqIxZXY6W3UkXVG7SXUc/implJoXsTzG1GkBqSgmtWPO7pcbg4yupw83Y+fbcwtSLOGsYBWY9/x797/k7XBx9m6LgRDP1gCY9MXs1rD8xiW/LFuqtWEARBEBqHDOfOb2rVx85Xng6l+qgUn1CsT7bA4WdDt+E4LouPYtxdVK1qtawKuYbJDv8GtdrMLBV/1kZLzJKE5FCRTHpn3pZbUtFr2pB6rsR118rFF+sjIahqCbpDhWDyw/Zwk/I8F0Cy2pAKzEhJuei2Hsf4exFIOpSO3hWzWjZGmRJnkim5VJrcz6BD1QHYwawiZZuRVFCD3bQ+dqoGMg6DjKEkCZ+ILwnb9wt+yUkY7HawZeNxahfulkpbQxdCsb87qlqCa+b5vcnOdcvELflPAiNWEpyQhix5UtL8OqwS6KxmQAKja8VwEr0riiSBaka2ApI/pX7uqOgpvW4sSf3HkOujA8kFi19Q1bahIZ46GTuQ16ErZpMZU+JOAo5vwS+92mwsWsqgYEzeQJPInXilpyAbmlLUYgAZvYZw1vtcko5z3WVd/e3bkknUqsXMGXQPj4xcSUqLobz0Uh+MDV0/QRAEQfiH6Z0pt3OuQUmSas7qqg9B8XNDMYKUn43h1xRkO6iezeDWyq+xIRWqEGBCCTNAko2GU5ETCpAUb9RWQdh90tDngdozGEUHUl5BWc+whpSi3pgVKHWAqw611IrkACnAA9WQ1cB6rsR1L1OSisvU1DoqklAGtMMRBBz9C+O3DmxtumHv1gZbx0yMMQ6QdKhGBelcQiobUAKNzihLz41tb4wyKqQWI6neqE08UXTpyA6giSeKDJQUI+epSCcykS0BOJqGYeuVjnF/XXNay/jfOpIRd8js+3QlhzLPpb8K+oztBJV/2pCGx19pePxVcy2qV2tKjRKSNQH3gupzV+qxu7kjl+Yjq4BqQV9UgEQIit6EIqkYCtIwqKFYPVtT6hqLRynYA1tjkUEqTsNkU1HdmmM2SeA4i8vZs85rC70/Zm9PHD5h2KTUshs164unfqrJG5ssIVnP4HUmBhdFwmHoTF4TnwaVca67B3JBDD75MfhIbpS2HUJ2SADFwSF45yehL8lDVgNxeLWm1OUU7prm9raRvnkFW06MYEKzENwksIrJUARBEITLmL78aZdIqKrqTMYrDwov6/2uMltEej5yiYrDJwzLTFfkdDsEelRNBR2F6KMtOAaYcIy6GfPtNlR/l4ZPaBiXiCE6GGvXQKyv3Yo9T0INKXtQyK9J2ufm1hCznFaMerMHikc8ulg7jm7NsMzwRPKTGlTPlbjumviEYLvHC1UpwfBrOlIxGLYXYn/QC8f9YagnEiGwGZZXWqJmlyCVAAEeqD46VGsh+p05AKhBjVNGik9HdzYEe1AYtgcL0ceAY3Coc5aXI+nOGWvy0jFsCcXxgDf2cbfgGFyEpJicQ3uqM3TnycVvMKY1DHKPZejLETQ8XTVgDmqBQ1LQ5/yFsfpoCENr8m64DbNSgKGkGFk1YfP0wyEp6PLOYFRAKonFM6cTOQFNyevxKIUWCYerswfb7UwMBlXC7hOKTVKR8iIIPB7nTMBNXcnodQsWU1PMJgljqVp/PBpIJZkY7SolLteR3d0Ll1Izqsm3wWWQAijs8gBFhlL0JYXIDhnFwwMVBV1pobNIXjQexa3J92hGbs+RFJZYUNxkqvQMyKHc++ZYgqJ3EXkyk2LFjZC+YxjUwUb0yggKRPItCIIgXOb0lU9s5cl3pcT7nMpDDCjJxPhZHNaHwlDC/HGElQ0XSC9AOnPuwR0O5LVHMRg6YLvBCzXMCGYrUkIhur/M2pNRtRT9lxFwfztsN/qiBIOUkYNhy0n04SXak8h6Y1aRIjOQH2yP4zY3XFYcxaC0x97JF0WyIyUXOXtjr8p110KHck9r50wk0YnoE8vGpO8+g+7uzjhaNcPWLhljsR0p0QyhHighMpSYkSOzMGw+je4v53geydA4ZTDnYFiRgjIpDMc9XXHcUxZq6hmMv+SU/eJA3nQY09nW2O4IQmniiSIpcLYI3amzVS8s7Qkc3BbPkBES4bsSaPBQaQBdKCV+rqAW4ZqVXsM2KsCUkYzDLxiblzcqdnTmTFyzj+GTlFA2JqwY9xMbwdKbgsAm2E0gl57BMykcn8wSwITFNxAVFWNhdsUyLFkYLQoWV38s3iYoLdUQjwb20/gd34fUqhNm9zBK3EFSLOhKsjEUlWgvgxmX7NNY/UOwuQdhx4FkycA9JRLvlLLhKkomXsd+RWrViyK/AGye7uAoRV+Ug6m0rK3q3DEFXcfQMSN4NsAVvWSnIOEYe/7zL+YtPF3zLDCCIAiCcBmR2gU0O/dUk1pKVPxY6rAQYPa8+FFdMjqUR27Ecpcr0oHTGP7MQc61gaQD1YqU/XeGkggXXVAAtse6YmsvIW8/hvGnTOc46UtACbiTtOvaopgjCYrYi8slzgYvt3gam3gUvSAIgnAlqv0WwXM94Wqln696DuS1h3GxXIflzrZYbmpX/h/p6DFMi/7GDWzCxZeZjX7tGRzTW6H0uw5rQAC6E1not2dpH6bTKFwwBza7oOEeV3c8giAIgiBAbQn4+Y/FbODg5SuYw4K8/giuW4yoTd1RPfWoOCC98FJHJtRBOh2Hy3tF2AeGYu/UBJu/Fd0fWf9ss9U3o8TXCGoBbln/8LKvhHguAuuml7gt+FJHIQiCIAgNI7ULaF61b7vyGHC16t9Klat9CIpwdZBQjSCJqTAEQRAEQbgMVeoBr3RroFT1V0G4sqhIl2gMuCAIgiAIQn0qJmOTzn9iYOWfJZGMC4IgCIIgCMIF05833rvysJNKxIf5giAIgiAIgnDhZNRqqXWdPd2iG1wQBEEQBEEQLoRMbY+fFwRBEARBEASh0cnlyXfl7zX9XKWQIAiCIAiCIAh/h3MWlJrm/a7+c81/EARBEARBEAShAf4/ZDav2ig4U8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38237"/>
            <a:ext cx="70104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81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138237"/>
            <a:ext cx="87439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79988"/>
      </p:ext>
    </p:extLst>
  </p:cSld>
  <p:clrMapOvr>
    <a:masterClrMapping/>
  </p:clrMapOvr>
</p:sld>
</file>

<file path=ppt/theme/theme1.xml><?xml version="1.0" encoding="utf-8"?>
<a:theme xmlns:a="http://schemas.openxmlformats.org/drawingml/2006/main" name="Rich Communication Services Project Proposal by Slidesgo">
  <a:themeElements>
    <a:clrScheme name="Simple Light">
      <a:dk1>
        <a:srgbClr val="001524"/>
      </a:dk1>
      <a:lt1>
        <a:srgbClr val="15616D"/>
      </a:lt1>
      <a:dk2>
        <a:srgbClr val="4EA6B4"/>
      </a:dk2>
      <a:lt2>
        <a:srgbClr val="FFECD1"/>
      </a:lt2>
      <a:accent1>
        <a:srgbClr val="F4C47C"/>
      </a:accent1>
      <a:accent2>
        <a:srgbClr val="78290F"/>
      </a:accent2>
      <a:accent3>
        <a:srgbClr val="70BFCC"/>
      </a:accent3>
      <a:accent4>
        <a:srgbClr val="FFFFFF"/>
      </a:accent4>
      <a:accent5>
        <a:srgbClr val="FFFFFF"/>
      </a:accent5>
      <a:accent6>
        <a:srgbClr val="FFFFFF"/>
      </a:accent6>
      <a:hlink>
        <a:srgbClr val="FFECD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301</Words>
  <Application>Microsoft Office PowerPoint</Application>
  <PresentationFormat>On-screen Show (16:9)</PresentationFormat>
  <Paragraphs>53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Bebas Neue</vt:lpstr>
      <vt:lpstr>Barlow ExtraBold</vt:lpstr>
      <vt:lpstr>Lato</vt:lpstr>
      <vt:lpstr>Rich Communication Services Project Proposal by Slidesgo</vt:lpstr>
      <vt:lpstr>Faasd  SOA PROJECT</vt:lpstr>
      <vt:lpstr>Osnovno o faasd-u</vt:lpstr>
      <vt:lpstr>Faasd deployment</vt:lpstr>
      <vt:lpstr>CONTAINERD</vt:lpstr>
      <vt:lpstr>Faasd vs OpenFaas on Kubernetes </vt:lpstr>
      <vt:lpstr>PRIMER</vt:lpstr>
      <vt:lpstr>ABOUT THE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Faasd  SOA PROJECT</dc:title>
  <cp:lastModifiedBy>Jasovic</cp:lastModifiedBy>
  <cp:revision>3</cp:revision>
  <dcterms:modified xsi:type="dcterms:W3CDTF">2022-05-23T22:31:56Z</dcterms:modified>
</cp:coreProperties>
</file>