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100" d="100"/>
          <a:sy n="100" d="100"/>
        </p:scale>
        <p:origin x="-46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0216A-0BBB-4166-B51A-5E9C1EC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BD54E2-5804-4390-AAE2-6525DCE2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CD438-36F5-4873-9E0E-E8B88E5A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98716-CA4F-4A28-8243-3B36C708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68D617-16F4-41CC-97CD-869BAD5A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247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93FCA-6A5A-4324-A215-C751AAD5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16B6AD-87C2-458C-B1E3-84FCE7EF2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675054-3498-4C48-8C2D-444FF318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9D2BE2-E49D-4E8E-AC10-43CCE330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D4DA5-2CE1-43BC-BE2B-EE2B8919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16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3047EE-6A40-43C1-9410-A40908ACD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8A2A28-A05B-42A5-943C-CD1A57C20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ED68A-C39F-42D0-B9A1-D817E424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78BBEF-32D2-4E64-9D05-FCA468B1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0D1DF-AD45-4B0B-A162-FED79547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090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84A26-55DC-49CB-A41E-7D00FEDF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1F3F4C-3778-42B0-9D9E-284CAE3F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DFE154-1662-4C2A-803B-2549878F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257E9-2A18-455E-8C97-52562823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74C61-C2B9-4A40-AD3D-6542E57F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337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EEE7D-699B-4F32-96D9-77DE0FE3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7D4278-A841-4EEC-A13A-94AC557AF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D5F561-3A8A-4B2F-8456-A2E721E1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C5F23E-CE03-43D4-AB55-DD35CA16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A688C8-FEF3-4D82-9062-DF981CAC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530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93F57-CA35-4E42-9BEE-C65577AE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6B532-DEAF-4581-B039-9E877972D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CD918E-0409-496A-96C8-19FC0FE29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EC4426-A108-4341-8450-E4D5C426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EF39ED-4440-46F1-89F6-0D416472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B58344-E8DD-48B5-8C50-1152FCCC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489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090D-0F94-4866-96DE-8A628986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3E659-FC65-40FD-9FAD-B9D5CE843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8504E9-43E4-471E-A683-7518E0030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B58A84-F1AE-4207-995C-DBBBCD970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E078E8-7F63-47B5-AF7C-26C4D6B39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F5B1BD-226D-40AF-8909-E5E6979C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544E58-ED49-4517-A415-5B394E05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6B3EF9-4786-4A90-8095-9AAE676F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904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32170-EBEC-4B46-9E67-F941FB3D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DF42B0-3902-4DE6-8B57-096592C5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10509D-E3FC-4590-86B4-DE78E82A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D84A49-2AAF-42AB-9E1A-D7233127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325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1626BF-093A-40A2-89B8-8188B0C1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2AD23F-9662-4805-9CD6-9CFE65E2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960180-098D-4F86-894C-60D1E9E3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447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09CB2-C46F-4485-872B-CEE368F7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4AF556-98FC-4CA2-AB4C-F1A8EC89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612028-477B-4999-81BB-124B5E320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42F965-1136-4BBB-A752-4DDE535A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C33F2C-0108-4482-A009-3994A7EF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50EF66-31CD-4C6C-84A6-3A5C8CD2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487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392EF-A008-4653-8258-E17954FE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10AD4B-E26C-4502-88CC-C1C19144D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495673-3344-4385-ADCC-9C6313994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BF7BBC-8FB8-4BF4-ACF0-00E09557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A8F71E-7D40-4779-95D6-89748DB2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DF864-2627-4DEB-BEBB-7E91D05A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082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0AD90F-E815-408A-9D1A-256CA432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AB5B93-A4EF-4F75-A179-76043EF88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EB303-399D-484E-A70B-8590A4A34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7929-6E87-4835-A587-4E00D62474E9}" type="datetimeFigureOut">
              <a:rPr lang="es-AR" smtClean="0"/>
              <a:t>10/10/2021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791E3-E0C2-449A-AB3A-A7B7D37A1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0A8D93-CB44-499E-A993-773E49BE4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03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AAC51E4-1712-46BC-A408-6639898676A5}"/>
                  </a:ext>
                </a:extLst>
              </p:cNvPr>
              <p:cNvSpPr txBox="1"/>
              <p:nvPr/>
            </p:nvSpPr>
            <p:spPr>
              <a:xfrm>
                <a:off x="4362893" y="1051975"/>
                <a:ext cx="3466214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Inicialización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1200" dirty="0"/>
                  <a:t> con valores nulos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AAC51E4-1712-46BC-A408-66398986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1051975"/>
                <a:ext cx="3466214" cy="276999"/>
              </a:xfrm>
              <a:prstGeom prst="rect">
                <a:avLst/>
              </a:prstGeom>
              <a:blipFill>
                <a:blip r:embed="rId2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1F01270-56A7-4AC0-80B2-3B87B0FDAA8D}"/>
                  </a:ext>
                </a:extLst>
              </p:cNvPr>
              <p:cNvSpPr txBox="1"/>
              <p:nvPr/>
            </p:nvSpPr>
            <p:spPr>
              <a:xfrm>
                <a:off x="4362894" y="1650836"/>
                <a:ext cx="3466214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toma una muestra del </a:t>
                </a:r>
                <a:r>
                  <a:rPr lang="es-AR" sz="1200" b="1" dirty="0"/>
                  <a:t>micrófono de referencia</a:t>
                </a:r>
                <a:r>
                  <a:rPr lang="es-AR" sz="1200" dirty="0"/>
                  <a:t> </a:t>
                </a:r>
                <a14:m>
                  <m:oMath xmlns:m="http://schemas.openxmlformats.org/officeDocument/2006/math"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12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1F01270-56A7-4AC0-80B2-3B87B0FD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4" y="1650836"/>
                <a:ext cx="3466214" cy="461665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24843E0-7A7E-4C62-8021-240BF211FC91}"/>
                  </a:ext>
                </a:extLst>
              </p:cNvPr>
              <p:cNvSpPr txBox="1"/>
              <p:nvPr/>
            </p:nvSpPr>
            <p:spPr>
              <a:xfrm>
                <a:off x="4362893" y="2433703"/>
                <a:ext cx="3466214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aplica el filtro y se obtiene la muestra actual de la señal de </a:t>
                </a:r>
                <a:r>
                  <a:rPr lang="es-AR" sz="1200" b="1" dirty="0"/>
                  <a:t>control</a:t>
                </a:r>
                <a:r>
                  <a:rPr lang="es-AR" sz="1200" dirty="0"/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A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20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24843E0-7A7E-4C62-8021-240BF211F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2433703"/>
                <a:ext cx="3466214" cy="646331"/>
              </a:xfrm>
              <a:prstGeom prst="rect">
                <a:avLst/>
              </a:prstGeom>
              <a:blipFill>
                <a:blip r:embed="rId4"/>
                <a:stretch>
                  <a:fillRect r="-351" b="-2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ED52AE3-55AD-4329-90B8-0BD3CB0F5943}"/>
                  </a:ext>
                </a:extLst>
              </p:cNvPr>
              <p:cNvSpPr txBox="1"/>
              <p:nvPr/>
            </p:nvSpPr>
            <p:spPr>
              <a:xfrm>
                <a:off x="4362894" y="3990221"/>
                <a:ext cx="3466214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actualizan los coeficientes del filtro.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AR" sz="1200" dirty="0"/>
                  <a:t> </a:t>
                </a: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ED52AE3-55AD-4329-90B8-0BD3CB0F5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4" y="3990221"/>
                <a:ext cx="3466214" cy="461665"/>
              </a:xfrm>
              <a:prstGeom prst="rect">
                <a:avLst/>
              </a:prstGeom>
              <a:blipFill>
                <a:blip r:embed="rId5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3925E50-3EC5-43CD-8AB8-8FC1075ACB2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1328974"/>
            <a:ext cx="1" cy="32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0BB9913-F708-4D63-8F9D-0FD1C9B967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6000" y="2112501"/>
            <a:ext cx="1" cy="32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F50082CE-326B-43C5-B44E-F780FDA70183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5400000" flipH="1">
            <a:off x="3944339" y="2300225"/>
            <a:ext cx="2570217" cy="1733107"/>
          </a:xfrm>
          <a:prstGeom prst="bentConnector4">
            <a:avLst>
              <a:gd name="adj1" fmla="val -8894"/>
              <a:gd name="adj2" fmla="val 1131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BC0B501-E0BB-45A9-A662-0B1DC66FC418}"/>
              </a:ext>
            </a:extLst>
          </p:cNvPr>
          <p:cNvSpPr txBox="1"/>
          <p:nvPr/>
        </p:nvSpPr>
        <p:spPr>
          <a:xfrm>
            <a:off x="2629786" y="2541424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i="1" dirty="0"/>
              <a:t>Avanza al siguiente instante de muestreo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AFC84EAF-2B2F-4915-9293-3E1AE41F044E}"/>
                  </a:ext>
                </a:extLst>
              </p:cNvPr>
              <p:cNvSpPr txBox="1"/>
              <p:nvPr/>
            </p:nvSpPr>
            <p:spPr>
              <a:xfrm>
                <a:off x="4362894" y="3396628"/>
                <a:ext cx="3466214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toma una muestra del </a:t>
                </a:r>
                <a:r>
                  <a:rPr lang="es-AR" sz="1200" b="1" dirty="0"/>
                  <a:t>micrófono de error</a:t>
                </a:r>
                <a:r>
                  <a:rPr lang="es-AR" sz="1200" dirty="0"/>
                  <a:t> e</a:t>
                </a:r>
                <a14:m>
                  <m:oMath xmlns:m="http://schemas.openxmlformats.org/officeDocument/2006/math"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1200" dirty="0"/>
              </a:p>
            </p:txBody>
          </p:sp>
        </mc:Choice>
        <mc:Fallback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AFC84EAF-2B2F-4915-9293-3E1AE41F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4" y="3396628"/>
                <a:ext cx="3466214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8058C000-6176-4F4F-9776-F1E6E40395C2}"/>
              </a:ext>
            </a:extLst>
          </p:cNvPr>
          <p:cNvCxnSpPr>
            <a:stCxn id="10" idx="2"/>
            <a:endCxn id="43" idx="0"/>
          </p:cNvCxnSpPr>
          <p:nvPr/>
        </p:nvCxnSpPr>
        <p:spPr>
          <a:xfrm>
            <a:off x="6096000" y="3080034"/>
            <a:ext cx="1" cy="31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628767A4-93B7-42A1-B45F-E8FAEEE52B97}"/>
              </a:ext>
            </a:extLst>
          </p:cNvPr>
          <p:cNvCxnSpPr>
            <a:stCxn id="43" idx="2"/>
            <a:endCxn id="11" idx="0"/>
          </p:cNvCxnSpPr>
          <p:nvPr/>
        </p:nvCxnSpPr>
        <p:spPr>
          <a:xfrm>
            <a:off x="6096001" y="3673627"/>
            <a:ext cx="0" cy="31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2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91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Kammann</dc:creator>
  <cp:lastModifiedBy>Lucas Kammann</cp:lastModifiedBy>
  <cp:revision>8</cp:revision>
  <dcterms:created xsi:type="dcterms:W3CDTF">2021-10-04T00:38:03Z</dcterms:created>
  <dcterms:modified xsi:type="dcterms:W3CDTF">2021-10-10T23:58:37Z</dcterms:modified>
</cp:coreProperties>
</file>