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49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216A-0BBB-4166-B51A-5E9C1EC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D54E2-5804-4390-AAE2-6525DCE2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CD438-36F5-4873-9E0E-E8B88E5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98716-CA4F-4A28-8243-3B36C708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8D617-16F4-41CC-97CD-869BAD5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4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3FCA-6A5A-4324-A215-C751AAD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16B6AD-87C2-458C-B1E3-84FCE7E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5054-3498-4C48-8C2D-444FF31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2BE2-E49D-4E8E-AC10-43CCE330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4DA5-2CE1-43BC-BE2B-EE2B8919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6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047EE-6A40-43C1-9410-A40908AC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A2A28-A05B-42A5-943C-CD1A57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ED68A-C39F-42D0-B9A1-D817E424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BBEF-32D2-4E64-9D05-FCA468B1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0D1DF-AD45-4B0B-A162-FED7954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9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4A26-55DC-49CB-A41E-7D00FED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F3F4C-3778-42B0-9D9E-284CAE3F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FE154-1662-4C2A-803B-2549878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257E9-2A18-455E-8C97-5256282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4C61-C2B9-4A40-AD3D-6542E57F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3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EE7D-699B-4F32-96D9-77DE0FE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D4278-A841-4EEC-A13A-94AC557A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5F561-3A8A-4B2F-8456-A2E721E1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5F23E-CE03-43D4-AB55-DD35CA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88C8-FEF3-4D82-9062-DF981CA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3F57-CA35-4E42-9BEE-C65577A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6B532-DEAF-4581-B039-9E877972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D918E-0409-496A-96C8-19FC0FE2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C4426-A108-4341-8450-E4D5C42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F39ED-4440-46F1-89F6-0D41647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58344-E8DD-48B5-8C50-1152FCC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8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090D-0F94-4866-96DE-8A62898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3E659-FC65-40FD-9FAD-B9D5CE84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504E9-43E4-471E-A683-7518E003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58A84-F1AE-4207-995C-DBBBCD97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078E8-7F63-47B5-AF7C-26C4D6B3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5B1BD-226D-40AF-8909-E5E6979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544E58-ED49-4517-A415-5B394E0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B3EF9-4786-4A90-8095-9AAE676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0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2170-EBEC-4B46-9E67-F941FB3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F42B0-3902-4DE6-8B57-096592C5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0509D-E3FC-4590-86B4-DE78E82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84A49-2AAF-42AB-9E1A-D723312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626BF-093A-40A2-89B8-8188B0C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AD23F-9662-4805-9CD6-9CFE65E2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60180-098D-4F86-894C-60D1E9E3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4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9CB2-C46F-4485-872B-CEE368F7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AF556-98FC-4CA2-AB4C-F1A8EC89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12028-477B-4999-81BB-124B5E32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2F965-1136-4BBB-A752-4DDE535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33F2C-0108-4482-A009-3994A7E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0EF66-31CD-4C6C-84A6-3A5C8CD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8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2EF-A008-4653-8258-E17954F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10AD4B-E26C-4502-88CC-C1C19144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95673-3344-4385-ADCC-9C631399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7BBC-8FB8-4BF4-ACF0-00E0955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8F71E-7D40-4779-95D6-89748DB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DF864-2627-4DEB-BEBB-7E91D05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8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AD90F-E815-408A-9D1A-256CA432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5B93-A4EF-4F75-A179-76043EF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EB303-399D-484E-A70B-8590A4A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1E3-E0C2-449A-AB3A-A7B7D37A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8D93-CB44-499E-A993-773E49BE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23CF31E-A378-4019-9BAB-125D90CECA76}"/>
                  </a:ext>
                </a:extLst>
              </p:cNvPr>
              <p:cNvSpPr txBox="1"/>
              <p:nvPr/>
            </p:nvSpPr>
            <p:spPr>
              <a:xfrm>
                <a:off x="4362893" y="1041017"/>
                <a:ext cx="3466214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Modelado de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</a:t>
                </a:r>
                <a:r>
                  <a:rPr lang="es-AR" sz="1200" b="1" dirty="0"/>
                  <a:t>identificación de sistemas</a:t>
                </a:r>
                <a:r>
                  <a:rPr lang="es-AR" sz="1200" dirty="0"/>
                  <a:t>, se obtienen los coeficientes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acc>
                  </m:oMath>
                </a14:m>
                <a:r>
                  <a:rPr lang="es-AR" sz="1200" dirty="0"/>
                  <a:t>.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23CF31E-A378-4019-9BAB-125D90CE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041017"/>
                <a:ext cx="3466214" cy="46166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/>
              <p:nvPr/>
            </p:nvSpPr>
            <p:spPr>
              <a:xfrm>
                <a:off x="4362893" y="1739669"/>
                <a:ext cx="3466214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Inicialización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AR" sz="1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AR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AR" sz="1200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valores nulos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739669"/>
                <a:ext cx="3466214" cy="46166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/>
              <p:nvPr/>
            </p:nvSpPr>
            <p:spPr>
              <a:xfrm>
                <a:off x="4362894" y="2424709"/>
                <a:ext cx="3466214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referencia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2424709"/>
                <a:ext cx="3466214" cy="461665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/>
              <p:nvPr/>
            </p:nvSpPr>
            <p:spPr>
              <a:xfrm>
                <a:off x="4362893" y="3140191"/>
                <a:ext cx="3466214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aplica el filtro y se obtiene la muestra actual de la señal de </a:t>
                </a:r>
                <a:r>
                  <a:rPr lang="es-AR" sz="1200" b="1" dirty="0"/>
                  <a:t>control</a:t>
                </a:r>
                <a:r>
                  <a:rPr lang="es-AR" sz="1200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2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3140191"/>
                <a:ext cx="3466214" cy="646331"/>
              </a:xfrm>
              <a:prstGeom prst="rect">
                <a:avLst/>
              </a:prstGeom>
              <a:blipFill>
                <a:blip r:embed="rId5"/>
                <a:stretch>
                  <a:fillRect r="-351" b="-2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/>
              <p:nvPr/>
            </p:nvSpPr>
            <p:spPr>
              <a:xfrm>
                <a:off x="4362894" y="5362006"/>
                <a:ext cx="3466214" cy="49936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actualizan los coeficientes del filtro.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sz="1200" dirty="0"/>
                  <a:t>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5362006"/>
                <a:ext cx="3466214" cy="499367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CBD793-E20E-42A8-964E-5A640582AEE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1502682"/>
            <a:ext cx="0" cy="23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925E50-3EC5-43CD-8AB8-8FC1075ACB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201334"/>
            <a:ext cx="1" cy="22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715EDFD-4747-46F2-A6EF-2E6F95DB61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886374"/>
            <a:ext cx="1" cy="25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50082CE-326B-43C5-B44E-F780FDA70183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>
            <a:off x="3626532" y="3391905"/>
            <a:ext cx="3205831" cy="1733107"/>
          </a:xfrm>
          <a:prstGeom prst="bentConnector4">
            <a:avLst>
              <a:gd name="adj1" fmla="val -7131"/>
              <a:gd name="adj2" fmla="val 113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C0B501-E0BB-45A9-A662-0B1DC66FC418}"/>
              </a:ext>
            </a:extLst>
          </p:cNvPr>
          <p:cNvSpPr txBox="1"/>
          <p:nvPr/>
        </p:nvSpPr>
        <p:spPr>
          <a:xfrm>
            <a:off x="2629786" y="402967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i="1" dirty="0"/>
              <a:t>Avanza al siguiente instante de muestreo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/>
              <p:nvPr/>
            </p:nvSpPr>
            <p:spPr>
              <a:xfrm>
                <a:off x="4362893" y="4106615"/>
                <a:ext cx="3466214" cy="2769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error</a:t>
                </a:r>
                <a:r>
                  <a:rPr lang="es-AR" sz="1200" dirty="0"/>
                  <a:t> e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4106615"/>
                <a:ext cx="3466214" cy="276999"/>
              </a:xfrm>
              <a:prstGeom prst="rect">
                <a:avLst/>
              </a:prstGeom>
              <a:blipFill>
                <a:blip r:embed="rId7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058C000-6176-4F4F-9776-F1E6E40395C2}"/>
              </a:ext>
            </a:extLst>
          </p:cNvPr>
          <p:cNvCxnSpPr>
            <a:stCxn id="10" idx="2"/>
            <a:endCxn id="43" idx="0"/>
          </p:cNvCxnSpPr>
          <p:nvPr/>
        </p:nvCxnSpPr>
        <p:spPr>
          <a:xfrm>
            <a:off x="6096000" y="3786522"/>
            <a:ext cx="0" cy="32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BCDBD2C-D232-4F48-8A19-A82C10F73FAE}"/>
                  </a:ext>
                </a:extLst>
              </p:cNvPr>
              <p:cNvSpPr txBox="1"/>
              <p:nvPr/>
            </p:nvSpPr>
            <p:spPr>
              <a:xfrm>
                <a:off x="4362893" y="4637431"/>
                <a:ext cx="3466214" cy="467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aplica el filtrado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a la señal de referencia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AR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200" b="1" i="1" dirty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p>
                          <m:r>
                            <a:rPr lang="es-AR" sz="12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AR" sz="1200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AR" sz="1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s-A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200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BCDBD2C-D232-4F48-8A19-A82C10F73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4637431"/>
                <a:ext cx="3466214" cy="4678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7BFD3B-3544-4239-A0E4-92F1ED7FF709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>
            <a:off x="6096000" y="4383614"/>
            <a:ext cx="0" cy="25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6893CAD-8CD1-4DFC-B438-62F6526B371A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>
            <a:off x="6096000" y="5105251"/>
            <a:ext cx="1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132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Kammann</dc:creator>
  <cp:lastModifiedBy>Lucas Kammann</cp:lastModifiedBy>
  <cp:revision>11</cp:revision>
  <dcterms:created xsi:type="dcterms:W3CDTF">2021-10-04T00:38:03Z</dcterms:created>
  <dcterms:modified xsi:type="dcterms:W3CDTF">2021-10-11T02:38:30Z</dcterms:modified>
</cp:coreProperties>
</file>