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20216A-0BBB-4166-B51A-5E9C1EC85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BD54E2-5804-4390-AAE2-6525DCE2AE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9CD438-36F5-4873-9E0E-E8B88E5AE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7929-6E87-4835-A587-4E00D62474E9}" type="datetimeFigureOut">
              <a:rPr lang="es-AR" smtClean="0"/>
              <a:t>3/10/2021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698716-CA4F-4A28-8243-3B36C708D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68D617-16F4-41CC-97CD-869BAD5A5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2E81-514C-4EE2-B19B-027432498A6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32472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593FCA-6A5A-4324-A215-C751AAD54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C16B6AD-87C2-458C-B1E3-84FCE7EF2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675054-3498-4C48-8C2D-444FF3188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7929-6E87-4835-A587-4E00D62474E9}" type="datetimeFigureOut">
              <a:rPr lang="es-AR" smtClean="0"/>
              <a:t>3/10/2021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9D2BE2-E49D-4E8E-AC10-43CCE3305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5D4DA5-2CE1-43BC-BE2B-EE2B89194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2E81-514C-4EE2-B19B-027432498A6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11629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13047EE-6A40-43C1-9410-A40908ACD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98A2A28-A05B-42A5-943C-CD1A57C20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DED68A-C39F-42D0-B9A1-D817E4248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7929-6E87-4835-A587-4E00D62474E9}" type="datetimeFigureOut">
              <a:rPr lang="es-AR" smtClean="0"/>
              <a:t>3/10/2021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78BBEF-32D2-4E64-9D05-FCA468B15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C0D1DF-AD45-4B0B-A162-FED795478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2E81-514C-4EE2-B19B-027432498A6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9090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B84A26-55DC-49CB-A41E-7D00FEDF3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1F3F4C-3778-42B0-9D9E-284CAE3F9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DFE154-1662-4C2A-803B-2549878F2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7929-6E87-4835-A587-4E00D62474E9}" type="datetimeFigureOut">
              <a:rPr lang="es-AR" smtClean="0"/>
              <a:t>3/10/2021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3257E9-2A18-455E-8C97-525628232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D74C61-C2B9-4A40-AD3D-6542E57FA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2E81-514C-4EE2-B19B-027432498A6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43370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CEEE7D-699B-4F32-96D9-77DE0FE34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7D4278-A841-4EEC-A13A-94AC557AF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D5F561-3A8A-4B2F-8456-A2E721E11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7929-6E87-4835-A587-4E00D62474E9}" type="datetimeFigureOut">
              <a:rPr lang="es-AR" smtClean="0"/>
              <a:t>3/10/2021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C5F23E-CE03-43D4-AB55-DD35CA167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A688C8-FEF3-4D82-9062-DF981CACB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2E81-514C-4EE2-B19B-027432498A6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45309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493F57-CA35-4E42-9BEE-C65577AE2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06B532-DEAF-4581-B039-9E877972D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0CD918E-0409-496A-96C8-19FC0FE29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EC4426-A108-4341-8450-E4D5C426E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7929-6E87-4835-A587-4E00D62474E9}" type="datetimeFigureOut">
              <a:rPr lang="es-AR" smtClean="0"/>
              <a:t>3/10/2021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EF39ED-4440-46F1-89F6-0D416472D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3B58344-E8DD-48B5-8C50-1152FCCC5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2E81-514C-4EE2-B19B-027432498A6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74894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9090D-0F94-4866-96DE-8A628986A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53E659-FC65-40FD-9FAD-B9D5CE843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88504E9-43E4-471E-A683-7518E0030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DB58A84-F1AE-4207-995C-DBBBCD970A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0E078E8-7F63-47B5-AF7C-26C4D6B39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FF5B1BD-226D-40AF-8909-E5E6979C4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7929-6E87-4835-A587-4E00D62474E9}" type="datetimeFigureOut">
              <a:rPr lang="es-AR" smtClean="0"/>
              <a:t>3/10/2021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4544E58-ED49-4517-A415-5B394E059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46B3EF9-4786-4A90-8095-9AAE676F9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2E81-514C-4EE2-B19B-027432498A6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59045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D32170-EBEC-4B46-9E67-F941FB3D9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9DF42B0-3902-4DE6-8B57-096592C5A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7929-6E87-4835-A587-4E00D62474E9}" type="datetimeFigureOut">
              <a:rPr lang="es-AR" smtClean="0"/>
              <a:t>3/10/2021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F10509D-E3FC-4590-86B4-DE78E82A3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DD84A49-2AAF-42AB-9E1A-D72331270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2E81-514C-4EE2-B19B-027432498A6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43258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41626BF-093A-40A2-89B8-8188B0C1C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7929-6E87-4835-A587-4E00D62474E9}" type="datetimeFigureOut">
              <a:rPr lang="es-AR" smtClean="0"/>
              <a:t>3/10/2021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62AD23F-9662-4805-9CD6-9CFE65E29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7960180-098D-4F86-894C-60D1E9E33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2E81-514C-4EE2-B19B-027432498A6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24471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609CB2-C46F-4485-872B-CEE368F7C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4AF556-98FC-4CA2-AB4C-F1A8EC89F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C612028-477B-4999-81BB-124B5E320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F42F965-1136-4BBB-A752-4DDE535AE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7929-6E87-4835-A587-4E00D62474E9}" type="datetimeFigureOut">
              <a:rPr lang="es-AR" smtClean="0"/>
              <a:t>3/10/2021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C33F2C-0108-4482-A009-3994A7EFA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50EF66-31CD-4C6C-84A6-3A5C8CD2E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2E81-514C-4EE2-B19B-027432498A6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44879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8392EF-A008-4653-8258-E17954FE2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F10AD4B-E26C-4502-88CC-C1C19144DE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4495673-3344-4385-ADCC-9C6313994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BBF7BBC-8FB8-4BF4-ACF0-00E095575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7929-6E87-4835-A587-4E00D62474E9}" type="datetimeFigureOut">
              <a:rPr lang="es-AR" smtClean="0"/>
              <a:t>3/10/2021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4A8F71E-7D40-4779-95D6-89748DB2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FDF864-2627-4DEB-BEBB-7E91D05AE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2E81-514C-4EE2-B19B-027432498A6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8082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10AD90F-E815-408A-9D1A-256CA432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AB5B93-A4EF-4F75-A179-76043EF88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FEB303-399D-484E-A70B-8590A4A34A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97929-6E87-4835-A587-4E00D62474E9}" type="datetimeFigureOut">
              <a:rPr lang="es-AR" smtClean="0"/>
              <a:t>3/10/2021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9791E3-E0C2-449A-AB3A-A7B7D37A15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0A8D93-CB44-499E-A993-773E49BE4C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F2E81-514C-4EE2-B19B-027432498A6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1035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423CF31E-A378-4019-9BAB-125D90CECA76}"/>
                  </a:ext>
                </a:extLst>
              </p:cNvPr>
              <p:cNvSpPr txBox="1"/>
              <p:nvPr/>
            </p:nvSpPr>
            <p:spPr>
              <a:xfrm>
                <a:off x="4362893" y="230720"/>
                <a:ext cx="3466214" cy="46166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s-AR" sz="1200" dirty="0"/>
                  <a:t>Modelado de </a:t>
                </a:r>
                <a14:m>
                  <m:oMath xmlns:m="http://schemas.openxmlformats.org/officeDocument/2006/math">
                    <m:r>
                      <a:rPr lang="es-AR" sz="12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s-AR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AR" sz="12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AR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AR" sz="1200" dirty="0"/>
                  <a:t> con </a:t>
                </a:r>
                <a:r>
                  <a:rPr lang="es-AR" sz="1200" b="1" dirty="0"/>
                  <a:t>identificación de sistemas</a:t>
                </a:r>
                <a:r>
                  <a:rPr lang="es-AR" sz="1200" dirty="0"/>
                  <a:t>, se obtienen los coeficientes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AR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sz="12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</m:acc>
                  </m:oMath>
                </a14:m>
                <a:r>
                  <a:rPr lang="es-AR" sz="1200" dirty="0"/>
                  <a:t>.</a:t>
                </a:r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423CF31E-A378-4019-9BAB-125D90CEC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893" y="230720"/>
                <a:ext cx="3466214" cy="461665"/>
              </a:xfrm>
              <a:prstGeom prst="rect">
                <a:avLst/>
              </a:prstGeom>
              <a:blipFill>
                <a:blip r:embed="rId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72D9101A-4446-4700-99B8-B19D3634252B}"/>
                  </a:ext>
                </a:extLst>
              </p:cNvPr>
              <p:cNvSpPr txBox="1"/>
              <p:nvPr/>
            </p:nvSpPr>
            <p:spPr>
              <a:xfrm>
                <a:off x="4362893" y="1008495"/>
                <a:ext cx="3466214" cy="5012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s-AR" sz="1200" dirty="0"/>
                  <a:t>Modelado de </a:t>
                </a:r>
                <a14:m>
                  <m:oMath xmlns:m="http://schemas.openxmlformats.org/officeDocument/2006/math">
                    <m:r>
                      <a:rPr lang="es-AR" sz="12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s-AR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AR" sz="12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AR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AR" sz="1200" dirty="0"/>
                  <a:t> con </a:t>
                </a:r>
                <a:r>
                  <a:rPr lang="es-AR" sz="1200" b="1" dirty="0"/>
                  <a:t>identificación de sistemas</a:t>
                </a:r>
                <a:r>
                  <a:rPr lang="es-AR" sz="1200" dirty="0"/>
                  <a:t>, se obtienen los coeficientes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AR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sz="12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acc>
                  </m:oMath>
                </a14:m>
                <a:r>
                  <a:rPr lang="es-AR" sz="1200" dirty="0"/>
                  <a:t>.</a:t>
                </a:r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72D9101A-4446-4700-99B8-B19D36342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893" y="1008495"/>
                <a:ext cx="3466214" cy="501227"/>
              </a:xfrm>
              <a:prstGeom prst="rect">
                <a:avLst/>
              </a:prstGeom>
              <a:blipFill>
                <a:blip r:embed="rId3"/>
                <a:stretch>
                  <a:fillRect b="-470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9AAC51E4-1712-46BC-A408-6639898676A5}"/>
                  </a:ext>
                </a:extLst>
              </p:cNvPr>
              <p:cNvSpPr txBox="1"/>
              <p:nvPr/>
            </p:nvSpPr>
            <p:spPr>
              <a:xfrm>
                <a:off x="4362893" y="1825848"/>
                <a:ext cx="3466214" cy="276999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s-AR" sz="1200" dirty="0"/>
                  <a:t>Inicialización de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AR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sz="12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acc>
                    <m:d>
                      <m:dPr>
                        <m:ctrlPr>
                          <a:rPr lang="es-AR" sz="1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1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AR" sz="1200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s-AR" sz="12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AR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sz="12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s-AR" sz="12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AR" sz="12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AR" sz="12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AR" sz="1200" dirty="0"/>
                  <a:t> 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AR" sz="12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sz="12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s-AR" sz="12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AR" sz="12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AR" sz="12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AR" sz="1200" dirty="0"/>
                  <a:t> con valores nulos</a:t>
                </a:r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9AAC51E4-1712-46BC-A408-663989867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893" y="1825848"/>
                <a:ext cx="3466214" cy="276999"/>
              </a:xfrm>
              <a:prstGeom prst="rect">
                <a:avLst/>
              </a:prstGeom>
              <a:blipFill>
                <a:blip r:embed="rId4"/>
                <a:stretch>
                  <a:fillRect b="-1489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01F01270-56A7-4AC0-80B2-3B87B0FDAA8D}"/>
                  </a:ext>
                </a:extLst>
              </p:cNvPr>
              <p:cNvSpPr txBox="1"/>
              <p:nvPr/>
            </p:nvSpPr>
            <p:spPr>
              <a:xfrm>
                <a:off x="4362894" y="2424709"/>
                <a:ext cx="3466214" cy="46166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s-AR" sz="1200" dirty="0"/>
                  <a:t>Se toma una muestra del </a:t>
                </a:r>
                <a:r>
                  <a:rPr lang="es-AR" sz="1200" b="1" dirty="0"/>
                  <a:t>micrófono de referencia</a:t>
                </a:r>
                <a:r>
                  <a:rPr lang="es-AR" sz="1200" dirty="0"/>
                  <a:t> </a:t>
                </a:r>
                <a14:m>
                  <m:oMath xmlns:m="http://schemas.openxmlformats.org/officeDocument/2006/math">
                    <m:r>
                      <a:rPr lang="es-AR" sz="12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s-AR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AR" sz="1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AR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AR" sz="1200" dirty="0"/>
              </a:p>
            </p:txBody>
          </p:sp>
        </mc:Choice>
        <mc:Fallback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01F01270-56A7-4AC0-80B2-3B87B0FDA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894" y="2424709"/>
                <a:ext cx="3466214" cy="461665"/>
              </a:xfrm>
              <a:prstGeom prst="rect">
                <a:avLst/>
              </a:prstGeom>
              <a:blipFill>
                <a:blip r:embed="rId5"/>
                <a:stretch>
                  <a:fillRect b="-389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FCBAE647-91F3-41DA-A519-4922B5A58889}"/>
                  </a:ext>
                </a:extLst>
              </p:cNvPr>
              <p:cNvSpPr txBox="1"/>
              <p:nvPr/>
            </p:nvSpPr>
            <p:spPr>
              <a:xfrm>
                <a:off x="4362893" y="3207576"/>
                <a:ext cx="3466214" cy="67409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s-AR" sz="1200" dirty="0"/>
                  <a:t>Se calcula la muestra con la </a:t>
                </a:r>
                <a:r>
                  <a:rPr lang="es-AR" sz="1200" b="1" dirty="0"/>
                  <a:t>compensación</a:t>
                </a:r>
                <a:r>
                  <a:rPr lang="es-AR" sz="1200" dirty="0"/>
                  <a:t> de la </a:t>
                </a:r>
                <a:r>
                  <a:rPr lang="es-AR" sz="1200" b="1" dirty="0"/>
                  <a:t>realimentación</a:t>
                </a:r>
                <a:r>
                  <a:rPr lang="es-AR" sz="1200" dirty="0"/>
                  <a:t> </a:t>
                </a:r>
                <a:r>
                  <a:rPr lang="es-AR" sz="1200" b="1" dirty="0"/>
                  <a:t>acústica</a:t>
                </a:r>
                <a:r>
                  <a:rPr lang="es-AR" sz="1200" dirty="0"/>
                  <a:t>.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s-AR" sz="12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s-A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AR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AR" sz="1200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s-A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AR" sz="12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s-AR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s-A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AR" sz="1200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s-AR" sz="12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acc>
                      </m:e>
                      <m:sup>
                        <m:r>
                          <a:rPr lang="es-AR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s-AR" sz="1200" b="0" i="1" smtClean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s-AR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sz="12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s-AR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AR" sz="1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AR" sz="1200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s-AR" sz="1200" dirty="0"/>
                  <a:t>  </a:t>
                </a:r>
              </a:p>
            </p:txBody>
          </p:sp>
        </mc:Choice>
        <mc:Fallback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FCBAE647-91F3-41DA-A519-4922B5A58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893" y="3207576"/>
                <a:ext cx="3466214" cy="674095"/>
              </a:xfrm>
              <a:prstGeom prst="rect">
                <a:avLst/>
              </a:prstGeom>
              <a:blipFill>
                <a:blip r:embed="rId6"/>
                <a:stretch>
                  <a:fillRect b="-177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624843E0-7A7E-4C62-8021-240BF211FC91}"/>
                  </a:ext>
                </a:extLst>
              </p:cNvPr>
              <p:cNvSpPr txBox="1"/>
              <p:nvPr/>
            </p:nvSpPr>
            <p:spPr>
              <a:xfrm>
                <a:off x="4362893" y="4202873"/>
                <a:ext cx="3466214" cy="64633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s-AR" sz="1200" dirty="0"/>
                  <a:t>Se aplica el filtro y se obtiene la muestra actual de la señal de </a:t>
                </a:r>
                <a:r>
                  <a:rPr lang="es-AR" sz="1200" b="1" dirty="0"/>
                  <a:t>control</a:t>
                </a:r>
                <a:r>
                  <a:rPr lang="es-AR" sz="1200" dirty="0"/>
                  <a:t>,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A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A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AR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s-A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sz="12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e>
                        <m:sup>
                          <m:r>
                            <a:rPr lang="es-AR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s-A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AR" sz="1200" b="0" i="1" smtClean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s-A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sz="12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acc>
                      <m:r>
                        <a:rPr lang="es-A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AR" sz="1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A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sz="1200" dirty="0"/>
              </a:p>
            </p:txBody>
          </p:sp>
        </mc:Choice>
        <mc:Fallback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624843E0-7A7E-4C62-8021-240BF211F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893" y="4202873"/>
                <a:ext cx="3466214" cy="646331"/>
              </a:xfrm>
              <a:prstGeom prst="rect">
                <a:avLst/>
              </a:prstGeom>
              <a:blipFill>
                <a:blip r:embed="rId7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BED52AE3-55AD-4329-90B8-0BD3CB0F5943}"/>
                  </a:ext>
                </a:extLst>
              </p:cNvPr>
              <p:cNvSpPr txBox="1"/>
              <p:nvPr/>
            </p:nvSpPr>
            <p:spPr>
              <a:xfrm>
                <a:off x="4362893" y="5759391"/>
                <a:ext cx="3466214" cy="56271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s-AR" sz="1200" dirty="0"/>
                  <a:t>Se estima actualizan los coeficientes del filtro.</a:t>
                </a:r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AR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sz="12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d>
                      <m:dPr>
                        <m:ctrlPr>
                          <a:rPr lang="es-AR" sz="1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1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AR" sz="12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s-AR" sz="1200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s-AR" sz="12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sz="1200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d>
                      <m:dPr>
                        <m:ctrlPr>
                          <a:rPr lang="es-AR" sz="1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1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AR" sz="1200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s-AR" sz="12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sz="1200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sSup>
                          <m:sSupPr>
                            <m:ctrlPr>
                              <a:rPr lang="es-AR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s-AR" sz="1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AR" sz="1200" b="1" i="1" dirty="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p>
                            <m:r>
                              <a:rPr lang="es-AR" sz="1200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d>
                          <m:dPr>
                            <m:ctrlPr>
                              <a:rPr lang="es-AR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12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s-AR" sz="1200" b="0" i="1" dirty="0" smtClean="0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s-AR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AR" sz="1200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s-AR" sz="12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AR" sz="1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AR" sz="12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s-AR" sz="1200" b="0" i="1" dirty="0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s-AR" sz="1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s-AR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AR" sz="1200" b="1" i="1" dirty="0" smtClean="0"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</m:acc>
                      </m:e>
                      <m:sup>
                        <m:r>
                          <a:rPr lang="es-AR" sz="12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s-AR" sz="1200" b="0" i="1" dirty="0" smtClean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s-AR" sz="12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sz="1200" b="1" i="1" dirty="0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acc>
                    <m:d>
                      <m:dPr>
                        <m:ctrlPr>
                          <a:rPr lang="es-AR" sz="1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1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AR" sz="1200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s-AR" sz="1200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s-AR" sz="12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AR" sz="12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AR" sz="1200" b="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s-AR" sz="1200" dirty="0"/>
                  <a:t> </a:t>
                </a:r>
              </a:p>
            </p:txBody>
          </p:sp>
        </mc:Choice>
        <mc:Fallback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BED52AE3-55AD-4329-90B8-0BD3CB0F5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893" y="5759391"/>
                <a:ext cx="3466214" cy="56271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BDDFA600-CE7C-4942-BCEE-0AE174A4B613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096000" y="692385"/>
            <a:ext cx="0" cy="316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18CBD793-E20E-42A8-964E-5A640582AEEF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096000" y="1509722"/>
            <a:ext cx="0" cy="31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93925E50-3EC5-43CD-8AB8-8FC1075ACB24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6096000" y="2102847"/>
            <a:ext cx="1" cy="321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D0BB9913-F708-4D63-8F9D-0FD1C9B96771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6096000" y="2886374"/>
            <a:ext cx="1" cy="321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A715EDFD-4747-46F2-A6EF-2E6F95DB61AC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6096000" y="3881671"/>
            <a:ext cx="0" cy="321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: angular 31">
            <a:extLst>
              <a:ext uri="{FF2B5EF4-FFF2-40B4-BE49-F238E27FC236}">
                <a16:creationId xmlns:a16="http://schemas.microsoft.com/office/drawing/2014/main" id="{F50082CE-326B-43C5-B44E-F780FDA70183}"/>
              </a:ext>
            </a:extLst>
          </p:cNvPr>
          <p:cNvCxnSpPr>
            <a:cxnSpLocks/>
            <a:stCxn id="11" idx="2"/>
            <a:endCxn id="8" idx="1"/>
          </p:cNvCxnSpPr>
          <p:nvPr/>
        </p:nvCxnSpPr>
        <p:spPr>
          <a:xfrm rot="5400000" flipH="1">
            <a:off x="3396163" y="3622273"/>
            <a:ext cx="3666567" cy="1733106"/>
          </a:xfrm>
          <a:prstGeom prst="bentConnector4">
            <a:avLst>
              <a:gd name="adj1" fmla="val -6235"/>
              <a:gd name="adj2" fmla="val 11319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0BC0B501-E0BB-45A9-A662-0B1DC66FC418}"/>
              </a:ext>
            </a:extLst>
          </p:cNvPr>
          <p:cNvSpPr txBox="1"/>
          <p:nvPr/>
        </p:nvSpPr>
        <p:spPr>
          <a:xfrm>
            <a:off x="2629785" y="4310594"/>
            <a:ext cx="144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100" i="1" dirty="0"/>
              <a:t>Avanza al siguiente instante de muestreo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AFC84EAF-2B2F-4915-9293-3E1AE41F044E}"/>
                  </a:ext>
                </a:extLst>
              </p:cNvPr>
              <p:cNvSpPr txBox="1"/>
              <p:nvPr/>
            </p:nvSpPr>
            <p:spPr>
              <a:xfrm>
                <a:off x="4362893" y="5165798"/>
                <a:ext cx="3466214" cy="27699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s-AR" sz="1200" dirty="0"/>
                  <a:t>Se toma una muestra del </a:t>
                </a:r>
                <a:r>
                  <a:rPr lang="es-AR" sz="1200" b="1" dirty="0"/>
                  <a:t>micrófono de error</a:t>
                </a:r>
                <a:r>
                  <a:rPr lang="es-AR" sz="1200" dirty="0"/>
                  <a:t> e</a:t>
                </a:r>
                <a14:m>
                  <m:oMath xmlns:m="http://schemas.openxmlformats.org/officeDocument/2006/math">
                    <m:r>
                      <a:rPr lang="es-AR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AR" sz="1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AR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AR" sz="1200" dirty="0"/>
              </a:p>
            </p:txBody>
          </p:sp>
        </mc:Choice>
        <mc:Fallback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AFC84EAF-2B2F-4915-9293-3E1AE41F0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893" y="5165798"/>
                <a:ext cx="3466214" cy="276999"/>
              </a:xfrm>
              <a:prstGeom prst="rect">
                <a:avLst/>
              </a:prstGeom>
              <a:blipFill>
                <a:blip r:embed="rId9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Conector recto de flecha 76">
            <a:extLst>
              <a:ext uri="{FF2B5EF4-FFF2-40B4-BE49-F238E27FC236}">
                <a16:creationId xmlns:a16="http://schemas.microsoft.com/office/drawing/2014/main" id="{8058C000-6176-4F4F-9776-F1E6E40395C2}"/>
              </a:ext>
            </a:extLst>
          </p:cNvPr>
          <p:cNvCxnSpPr>
            <a:stCxn id="10" idx="2"/>
            <a:endCxn id="43" idx="0"/>
          </p:cNvCxnSpPr>
          <p:nvPr/>
        </p:nvCxnSpPr>
        <p:spPr>
          <a:xfrm>
            <a:off x="6096000" y="4849204"/>
            <a:ext cx="0" cy="31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ector recto de flecha 78">
            <a:extLst>
              <a:ext uri="{FF2B5EF4-FFF2-40B4-BE49-F238E27FC236}">
                <a16:creationId xmlns:a16="http://schemas.microsoft.com/office/drawing/2014/main" id="{628767A4-93B7-42A1-B45F-E8FAEEE52B97}"/>
              </a:ext>
            </a:extLst>
          </p:cNvPr>
          <p:cNvCxnSpPr>
            <a:stCxn id="43" idx="2"/>
            <a:endCxn id="11" idx="0"/>
          </p:cNvCxnSpPr>
          <p:nvPr/>
        </p:nvCxnSpPr>
        <p:spPr>
          <a:xfrm>
            <a:off x="6096000" y="5442797"/>
            <a:ext cx="0" cy="31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420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158</Words>
  <Application>Microsoft Office PowerPoint</Application>
  <PresentationFormat>Panorámica</PresentationFormat>
  <Paragraphs>12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Lucas Kammann</dc:creator>
  <cp:lastModifiedBy>Lucas Kammann</cp:lastModifiedBy>
  <cp:revision>2</cp:revision>
  <dcterms:created xsi:type="dcterms:W3CDTF">2021-10-04T00:38:03Z</dcterms:created>
  <dcterms:modified xsi:type="dcterms:W3CDTF">2021-10-04T00:40:07Z</dcterms:modified>
</cp:coreProperties>
</file>