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50" d="100"/>
          <a:sy n="150" d="100"/>
        </p:scale>
        <p:origin x="-2076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216A-0BBB-4166-B51A-5E9C1EC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54E2-5804-4390-AAE2-6525DCE2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CD438-36F5-4873-9E0E-E8B88E5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98716-CA4F-4A28-8243-3B36C708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8D617-16F4-41CC-97CD-869BAD5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4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3FCA-6A5A-4324-A215-C751AAD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16B6AD-87C2-458C-B1E3-84FCE7EF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75054-3498-4C48-8C2D-444FF31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2BE2-E49D-4E8E-AC10-43CCE330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D4DA5-2CE1-43BC-BE2B-EE2B8919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6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047EE-6A40-43C1-9410-A40908ACD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A2A28-A05B-42A5-943C-CD1A57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ED68A-C39F-42D0-B9A1-D817E42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BBEF-32D2-4E64-9D05-FCA468B1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0D1DF-AD45-4B0B-A162-FED7954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0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4A26-55DC-49CB-A41E-7D00FED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F3F4C-3778-42B0-9D9E-284CAE3F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E154-1662-4C2A-803B-2549878F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257E9-2A18-455E-8C97-5256282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74C61-C2B9-4A40-AD3D-6542E57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3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EE7D-699B-4F32-96D9-77DE0FE3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7D4278-A841-4EEC-A13A-94AC557A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5F561-3A8A-4B2F-8456-A2E721E1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5F23E-CE03-43D4-AB55-DD35CA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688C8-FEF3-4D82-9062-DF981CA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3F57-CA35-4E42-9BEE-C65577A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6B532-DEAF-4581-B039-9E877972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CD918E-0409-496A-96C8-19FC0FE2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C4426-A108-4341-8450-E4D5C426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F39ED-4440-46F1-89F6-0D41647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58344-E8DD-48B5-8C50-1152FCC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89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090D-0F94-4866-96DE-8A62898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3E659-FC65-40FD-9FAD-B9D5CE84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8504E9-43E4-471E-A683-7518E003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58A84-F1AE-4207-995C-DBBBCD97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E078E8-7F63-47B5-AF7C-26C4D6B39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5B1BD-226D-40AF-8909-E5E6979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4E58-ED49-4517-A415-5B394E05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B3EF9-4786-4A90-8095-9AAE676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0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32170-EBEC-4B46-9E67-F941FB3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F42B0-3902-4DE6-8B57-096592C5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509D-E3FC-4590-86B4-DE78E82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84A49-2AAF-42AB-9E1A-D723312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2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626BF-093A-40A2-89B8-8188B0C1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AD23F-9662-4805-9CD6-9CFE65E2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60180-098D-4F86-894C-60D1E9E3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4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9CB2-C46F-4485-872B-CEE368F7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AF556-98FC-4CA2-AB4C-F1A8EC89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12028-477B-4999-81BB-124B5E320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2F965-1136-4BBB-A752-4DDE535A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33F2C-0108-4482-A009-3994A7E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0EF66-31CD-4C6C-84A6-3A5C8CD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8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2EF-A008-4653-8258-E17954F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10AD4B-E26C-4502-88CC-C1C19144D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495673-3344-4385-ADCC-9C6313994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7BBC-8FB8-4BF4-ACF0-00E0955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8F71E-7D40-4779-95D6-89748DB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DF864-2627-4DEB-BEBB-7E91D05A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8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D90F-E815-408A-9D1A-256CA43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B5B93-A4EF-4F75-A179-76043EF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EB303-399D-484E-A70B-8590A4A3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7929-6E87-4835-A587-4E00D62474E9}" type="datetimeFigureOut">
              <a:rPr lang="es-AR" smtClean="0"/>
              <a:t>3/10/2021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91E3-E0C2-449A-AB3A-A7B7D37A1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A8D93-CB44-499E-A993-773E49BE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2E81-514C-4EE2-B19B-027432498A6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/>
              <p:nvPr/>
            </p:nvSpPr>
            <p:spPr>
              <a:xfrm>
                <a:off x="4362893" y="230720"/>
                <a:ext cx="3466214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Modelado de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</a:t>
                </a:r>
                <a:r>
                  <a:rPr lang="es-AR" sz="1200" b="1" dirty="0"/>
                  <a:t>identificación de sistemas</a:t>
                </a:r>
                <a:r>
                  <a:rPr lang="es-AR" sz="1200" dirty="0"/>
                  <a:t>, se obtienen los coeficientes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</m:oMath>
                </a14:m>
                <a:r>
                  <a:rPr lang="es-AR" sz="1200" dirty="0"/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23CF31E-A378-4019-9BAB-125D90CE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230720"/>
                <a:ext cx="3466214" cy="46166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2D9101A-4446-4700-99B8-B19D3634252B}"/>
                  </a:ext>
                </a:extLst>
              </p:cNvPr>
              <p:cNvSpPr txBox="1"/>
              <p:nvPr/>
            </p:nvSpPr>
            <p:spPr>
              <a:xfrm>
                <a:off x="4362893" y="1008495"/>
                <a:ext cx="3466214" cy="501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Modelado de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</a:t>
                </a:r>
                <a:r>
                  <a:rPr lang="es-AR" sz="1200" b="1" dirty="0"/>
                  <a:t>identificación de sistemas</a:t>
                </a:r>
                <a:r>
                  <a:rPr lang="es-AR" sz="1200" dirty="0"/>
                  <a:t>, se obtienen los coeficientes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s-AR" sz="1200" dirty="0"/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2D9101A-4446-4700-99B8-B19D3634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008495"/>
                <a:ext cx="3466214" cy="501227"/>
              </a:xfrm>
              <a:prstGeom prst="rect">
                <a:avLst/>
              </a:prstGeom>
              <a:blipFill>
                <a:blip r:embed="rId3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/>
              <p:nvPr/>
            </p:nvSpPr>
            <p:spPr>
              <a:xfrm>
                <a:off x="4362893" y="1825848"/>
                <a:ext cx="3466214" cy="2769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Inicialización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con valores nulos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AAC51E4-1712-46BC-A408-66398986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1825848"/>
                <a:ext cx="3466214" cy="276999"/>
              </a:xfrm>
              <a:prstGeom prst="rect">
                <a:avLst/>
              </a:prstGeom>
              <a:blipFill>
                <a:blip r:embed="rId4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/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referencia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F01270-56A7-4AC0-80B2-3B87B0FD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4" y="2424709"/>
                <a:ext cx="3466214" cy="461665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CBAE647-91F3-41DA-A519-4922B5A58889}"/>
                  </a:ext>
                </a:extLst>
              </p:cNvPr>
              <p:cNvSpPr txBox="1"/>
              <p:nvPr/>
            </p:nvSpPr>
            <p:spPr>
              <a:xfrm>
                <a:off x="4362893" y="3207576"/>
                <a:ext cx="3466214" cy="6740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calcula la muestra con la </a:t>
                </a:r>
                <a:r>
                  <a:rPr lang="es-AR" sz="1200" b="1" dirty="0"/>
                  <a:t>compensación</a:t>
                </a:r>
                <a:r>
                  <a:rPr lang="es-AR" sz="1200" dirty="0"/>
                  <a:t> de la </a:t>
                </a:r>
                <a:r>
                  <a:rPr lang="es-AR" sz="1200" b="1" dirty="0"/>
                  <a:t>realimentación</a:t>
                </a:r>
                <a:r>
                  <a:rPr lang="es-AR" sz="1200" dirty="0"/>
                  <a:t> </a:t>
                </a:r>
                <a:r>
                  <a:rPr lang="es-AR" sz="1200" b="1" dirty="0"/>
                  <a:t>acústica</a:t>
                </a:r>
                <a:r>
                  <a:rPr lang="es-AR" sz="1200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s-AR" sz="12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p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AR" sz="1200" dirty="0"/>
                  <a:t> 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CBAE647-91F3-41DA-A519-4922B5A5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3207576"/>
                <a:ext cx="3466214" cy="674095"/>
              </a:xfrm>
              <a:prstGeom prst="rect">
                <a:avLst/>
              </a:prstGeom>
              <a:blipFill>
                <a:blip r:embed="rId6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/>
              <p:nvPr/>
            </p:nvSpPr>
            <p:spPr>
              <a:xfrm>
                <a:off x="4362893" y="4202873"/>
                <a:ext cx="3466214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aplica el filtro y se obtiene la muestra actual de la señal de </a:t>
                </a:r>
                <a:r>
                  <a:rPr lang="es-AR" sz="1200" b="1" dirty="0"/>
                  <a:t>control</a:t>
                </a:r>
                <a:r>
                  <a:rPr lang="es-AR" sz="1200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A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4843E0-7A7E-4C62-8021-240BF211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4202873"/>
                <a:ext cx="3466214" cy="646331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/>
              <p:nvPr/>
            </p:nvSpPr>
            <p:spPr>
              <a:xfrm>
                <a:off x="4362893" y="5759391"/>
                <a:ext cx="3466214" cy="5467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actualizan los coeficientes del filtro.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s-A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12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A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200" b="1" i="1" dirty="0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d>
                      <m:dPr>
                        <m:ctrlPr>
                          <a:rPr lang="es-A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sz="1200" dirty="0"/>
                  <a:t> 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D52AE3-55AD-4329-90B8-0BD3CB0F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5759391"/>
                <a:ext cx="3466214" cy="5467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DDFA600-CE7C-4942-BCEE-0AE174A4B6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692385"/>
            <a:ext cx="0" cy="31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8CBD793-E20E-42A8-964E-5A640582AEE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509722"/>
            <a:ext cx="0" cy="31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25E50-3EC5-43CD-8AB8-8FC1075ACB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02847"/>
            <a:ext cx="1" cy="3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BB9913-F708-4D63-8F9D-0FD1C9B9677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6000" y="2886374"/>
            <a:ext cx="1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715EDFD-4747-46F2-A6EF-2E6F95DB61A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3881671"/>
            <a:ext cx="0" cy="3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50082CE-326B-43C5-B44E-F780FDA70183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>
            <a:off x="3404146" y="3614290"/>
            <a:ext cx="3650602" cy="1733106"/>
          </a:xfrm>
          <a:prstGeom prst="bentConnector4">
            <a:avLst>
              <a:gd name="adj1" fmla="val -6262"/>
              <a:gd name="adj2" fmla="val 113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C0B501-E0BB-45A9-A662-0B1DC66FC418}"/>
              </a:ext>
            </a:extLst>
          </p:cNvPr>
          <p:cNvSpPr txBox="1"/>
          <p:nvPr/>
        </p:nvSpPr>
        <p:spPr>
          <a:xfrm>
            <a:off x="2629785" y="431059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i="1" dirty="0"/>
              <a:t>Avanza al siguiente instante de muestreo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/>
              <p:nvPr/>
            </p:nvSpPr>
            <p:spPr>
              <a:xfrm>
                <a:off x="4362893" y="5165798"/>
                <a:ext cx="3466214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200" dirty="0"/>
                  <a:t>Se toma una muestra del </a:t>
                </a:r>
                <a:r>
                  <a:rPr lang="es-AR" sz="1200" b="1" dirty="0"/>
                  <a:t>micrófono de error</a:t>
                </a:r>
                <a:r>
                  <a:rPr lang="es-AR" sz="1200" dirty="0"/>
                  <a:t> e</a:t>
                </a:r>
                <a14:m>
                  <m:oMath xmlns:m="http://schemas.openxmlformats.org/officeDocument/2006/math"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2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AFC84EAF-2B2F-4915-9293-3E1AE41F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93" y="5165798"/>
                <a:ext cx="3466214" cy="276999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8058C000-6176-4F4F-9776-F1E6E40395C2}"/>
              </a:ext>
            </a:extLst>
          </p:cNvPr>
          <p:cNvCxnSpPr>
            <a:stCxn id="10" idx="2"/>
            <a:endCxn id="43" idx="0"/>
          </p:cNvCxnSpPr>
          <p:nvPr/>
        </p:nvCxnSpPr>
        <p:spPr>
          <a:xfrm>
            <a:off x="6096000" y="4849204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628767A4-93B7-42A1-B45F-E8FAEEE52B97}"/>
              </a:ext>
            </a:extLst>
          </p:cNvPr>
          <p:cNvCxnSpPr>
            <a:stCxn id="43" idx="2"/>
            <a:endCxn id="11" idx="0"/>
          </p:cNvCxnSpPr>
          <p:nvPr/>
        </p:nvCxnSpPr>
        <p:spPr>
          <a:xfrm>
            <a:off x="6096000" y="5442797"/>
            <a:ext cx="0" cy="3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Kammann</dc:creator>
  <cp:lastModifiedBy>Lucas Kammann</cp:lastModifiedBy>
  <cp:revision>5</cp:revision>
  <dcterms:created xsi:type="dcterms:W3CDTF">2021-10-04T00:38:03Z</dcterms:created>
  <dcterms:modified xsi:type="dcterms:W3CDTF">2021-10-04T02:57:11Z</dcterms:modified>
</cp:coreProperties>
</file>