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58" r:id="rId5"/>
    <p:sldId id="259" r:id="rId6"/>
    <p:sldId id="268" r:id="rId7"/>
    <p:sldId id="269" r:id="rId8"/>
    <p:sldId id="282" r:id="rId9"/>
    <p:sldId id="283" r:id="rId10"/>
    <p:sldId id="284" r:id="rId11"/>
    <p:sldId id="285" r:id="rId12"/>
    <p:sldId id="286" r:id="rId13"/>
    <p:sldId id="287" r:id="rId14"/>
    <p:sldId id="271" r:id="rId15"/>
    <p:sldId id="288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94660"/>
  </p:normalViewPr>
  <p:slideViewPr>
    <p:cSldViewPr>
      <p:cViewPr varScale="1">
        <p:scale>
          <a:sx n="107" d="100"/>
          <a:sy n="107" d="100"/>
        </p:scale>
        <p:origin x="-7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4C4D-E428-4FCC-9DAA-EED2FAB9F56B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9633-D2F9-41EC-81FA-5DEF6E14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1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4C4D-E428-4FCC-9DAA-EED2FAB9F56B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9633-D2F9-41EC-81FA-5DEF6E14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1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4C4D-E428-4FCC-9DAA-EED2FAB9F56B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9633-D2F9-41EC-81FA-5DEF6E14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4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4C4D-E428-4FCC-9DAA-EED2FAB9F56B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9633-D2F9-41EC-81FA-5DEF6E14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3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4C4D-E428-4FCC-9DAA-EED2FAB9F56B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9633-D2F9-41EC-81FA-5DEF6E14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3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4C4D-E428-4FCC-9DAA-EED2FAB9F56B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9633-D2F9-41EC-81FA-5DEF6E14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8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4C4D-E428-4FCC-9DAA-EED2FAB9F56B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9633-D2F9-41EC-81FA-5DEF6E14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5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4C4D-E428-4FCC-9DAA-EED2FAB9F56B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9633-D2F9-41EC-81FA-5DEF6E14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6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4C4D-E428-4FCC-9DAA-EED2FAB9F56B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9633-D2F9-41EC-81FA-5DEF6E14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0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4C4D-E428-4FCC-9DAA-EED2FAB9F56B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9633-D2F9-41EC-81FA-5DEF6E14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5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4C4D-E428-4FCC-9DAA-EED2FAB9F56B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9633-D2F9-41EC-81FA-5DEF6E14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0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A4C4D-E428-4FCC-9DAA-EED2FAB9F56B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C9633-D2F9-41EC-81FA-5DEF6E14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8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47002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Particle Filtering as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Effective Approach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Handling Concept Drift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 Data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338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Tegjyot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Singh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Sethi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https://github.com/tegjyotsingh/Incremental-Classification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9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83" y="381000"/>
            <a:ext cx="7772400" cy="76199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: Datasets Used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143000"/>
            <a:ext cx="6635465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 TJSS Stream: </a:t>
            </a:r>
          </a:p>
          <a:p>
            <a:pPr lvl="3" algn="l"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algn="l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0" y="1811272"/>
            <a:ext cx="22733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tps://lh4.googleusercontent.com/j4T5zv8XmYvLfiSJ8hEFWMxLi3dvYkVQ7o37IBTuylThlS_tB9JAiQa6_8bxyWElMlv1U7ONIU7zBs3WdHOyZJGpVR9-uYy66aPKWMP3YsGQh76DBfLuR3yt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t="2165" r="6675" b="5315"/>
          <a:stretch/>
        </p:blipFill>
        <p:spPr bwMode="auto">
          <a:xfrm>
            <a:off x="2170766" y="1823308"/>
            <a:ext cx="2403475" cy="20064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https://lh4.googleusercontent.com/Jg_c2jBB0xyfYUkGp1AVkdrTtDxWng9Sd459cP3KAZykAFzTIC9ghWsrt9aK3qpbA42eZc4iLCnUAX3jL9F3dPsLK2wdzVGL7BWIec8orcHcApnJ7uvWCFl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9" t="2420" r="5775" b="3926"/>
          <a:stretch/>
        </p:blipFill>
        <p:spPr bwMode="auto">
          <a:xfrm>
            <a:off x="4574241" y="1879976"/>
            <a:ext cx="2286000" cy="20064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110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83" y="381000"/>
            <a:ext cx="7772400" cy="76199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: Datasets Used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143000"/>
            <a:ext cx="6635465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 TJSS Stream: </a:t>
            </a:r>
          </a:p>
          <a:p>
            <a:pPr lvl="3" algn="l"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algn="l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0" y="1811272"/>
            <a:ext cx="22733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tps://lh4.googleusercontent.com/j4T5zv8XmYvLfiSJ8hEFWMxLi3dvYkVQ7o37IBTuylThlS_tB9JAiQa6_8bxyWElMlv1U7ONIU7zBs3WdHOyZJGpVR9-uYy66aPKWMP3YsGQh76DBfLuR3yt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t="2165" r="6675" b="5315"/>
          <a:stretch/>
        </p:blipFill>
        <p:spPr bwMode="auto">
          <a:xfrm>
            <a:off x="2170766" y="1823308"/>
            <a:ext cx="2403475" cy="20064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https://lh4.googleusercontent.com/Jg_c2jBB0xyfYUkGp1AVkdrTtDxWng9Sd459cP3KAZykAFzTIC9ghWsrt9aK3qpbA42eZc4iLCnUAX3jL9F3dPsLK2wdzVGL7BWIec8orcHcApnJ7uvWCFl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9" t="2420" r="5775" b="3926"/>
          <a:stretch/>
        </p:blipFill>
        <p:spPr bwMode="auto">
          <a:xfrm>
            <a:off x="4574241" y="1879976"/>
            <a:ext cx="2286000" cy="20064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https://lh5.googleusercontent.com/00ioDO1x5urCfGtAZaUD_hKWRoYuPe7qOvxl3GtaGkMp2QPKHv9OFIWvoDMrNwpi20RMkYLVJpYRi9GoGLrnROgLKa_5pX0GFhedjL0TznkQB6PLgUe0i1Ay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5" r="6460" b="3793"/>
          <a:stretch/>
        </p:blipFill>
        <p:spPr bwMode="auto">
          <a:xfrm>
            <a:off x="6779174" y="1879976"/>
            <a:ext cx="2364826" cy="20240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110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83" y="381000"/>
            <a:ext cx="7772400" cy="76199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: Datasets Used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143000"/>
            <a:ext cx="6635465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 TJSS Stream: </a:t>
            </a:r>
          </a:p>
          <a:p>
            <a:pPr lvl="3" algn="l"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algn="l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0" y="1811272"/>
            <a:ext cx="22733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tps://lh4.googleusercontent.com/j4T5zv8XmYvLfiSJ8hEFWMxLi3dvYkVQ7o37IBTuylThlS_tB9JAiQa6_8bxyWElMlv1U7ONIU7zBs3WdHOyZJGpVR9-uYy66aPKWMP3YsGQh76DBfLuR3yt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t="2165" r="6675" b="5315"/>
          <a:stretch/>
        </p:blipFill>
        <p:spPr bwMode="auto">
          <a:xfrm>
            <a:off x="2170766" y="1823308"/>
            <a:ext cx="2403475" cy="20064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https://lh4.googleusercontent.com/Jg_c2jBB0xyfYUkGp1AVkdrTtDxWng9Sd459cP3KAZykAFzTIC9ghWsrt9aK3qpbA42eZc4iLCnUAX3jL9F3dPsLK2wdzVGL7BWIec8orcHcApnJ7uvWCFl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9" t="2420" r="5775" b="3926"/>
          <a:stretch/>
        </p:blipFill>
        <p:spPr bwMode="auto">
          <a:xfrm>
            <a:off x="4574241" y="1879976"/>
            <a:ext cx="2286000" cy="20064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https://lh5.googleusercontent.com/00ioDO1x5urCfGtAZaUD_hKWRoYuPe7qOvxl3GtaGkMp2QPKHv9OFIWvoDMrNwpi20RMkYLVJpYRi9GoGLrnROgLKa_5pX0GFhedjL0TznkQB6PLgUe0i1Ay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5" r="6460" b="3793"/>
          <a:stretch/>
        </p:blipFill>
        <p:spPr bwMode="auto">
          <a:xfrm>
            <a:off x="6779174" y="1879976"/>
            <a:ext cx="2364826" cy="20240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https://lh4.googleusercontent.com/l83FqSx-pQbnj2qnQdzaNraQaFa30LEeOArad7l19TB16k0gpzTVqVPTVa3npLGydTGeWTGnbgXZDKqLupT0HJr7b9MWAlPwWByhAyO09GPeRKcw66jzmsg7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3" r="6234" b="3561"/>
          <a:stretch/>
        </p:blipFill>
        <p:spPr bwMode="auto">
          <a:xfrm>
            <a:off x="40340" y="4189640"/>
            <a:ext cx="2280286" cy="20182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488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83" y="381000"/>
            <a:ext cx="7772400" cy="76199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: Datasets Used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143000"/>
            <a:ext cx="6635465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 TJSS Stream: </a:t>
            </a:r>
          </a:p>
          <a:p>
            <a:pPr lvl="3" algn="l"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algn="l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0" y="1811272"/>
            <a:ext cx="22733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tps://lh4.googleusercontent.com/j4T5zv8XmYvLfiSJ8hEFWMxLi3dvYkVQ7o37IBTuylThlS_tB9JAiQa6_8bxyWElMlv1U7ONIU7zBs3WdHOyZJGpVR9-uYy66aPKWMP3YsGQh76DBfLuR3yt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t="2165" r="6675" b="5315"/>
          <a:stretch/>
        </p:blipFill>
        <p:spPr bwMode="auto">
          <a:xfrm>
            <a:off x="2170766" y="1823308"/>
            <a:ext cx="2403475" cy="20064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https://lh4.googleusercontent.com/Jg_c2jBB0xyfYUkGp1AVkdrTtDxWng9Sd459cP3KAZykAFzTIC9ghWsrt9aK3qpbA42eZc4iLCnUAX3jL9F3dPsLK2wdzVGL7BWIec8orcHcApnJ7uvWCFl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9" t="2420" r="5775" b="3926"/>
          <a:stretch/>
        </p:blipFill>
        <p:spPr bwMode="auto">
          <a:xfrm>
            <a:off x="4574241" y="1879976"/>
            <a:ext cx="2286000" cy="20064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https://lh5.googleusercontent.com/00ioDO1x5urCfGtAZaUD_hKWRoYuPe7qOvxl3GtaGkMp2QPKHv9OFIWvoDMrNwpi20RMkYLVJpYRi9GoGLrnROgLKa_5pX0GFhedjL0TznkQB6PLgUe0i1Ay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5" r="6460" b="3793"/>
          <a:stretch/>
        </p:blipFill>
        <p:spPr bwMode="auto">
          <a:xfrm>
            <a:off x="6779174" y="1879976"/>
            <a:ext cx="2364826" cy="20240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https://lh4.googleusercontent.com/l83FqSx-pQbnj2qnQdzaNraQaFa30LEeOArad7l19TB16k0gpzTVqVPTVa3npLGydTGeWTGnbgXZDKqLupT0HJr7b9MWAlPwWByhAyO09GPeRKcw66jzmsg7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3" r="6234" b="3561"/>
          <a:stretch/>
        </p:blipFill>
        <p:spPr bwMode="auto">
          <a:xfrm>
            <a:off x="40340" y="4189640"/>
            <a:ext cx="2280286" cy="20182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https://lh6.googleusercontent.com/wGy4-LGycCA1IeB11EBquI1RmUtQGE-WBiaV6Yvfbhk8lzgDE_Z3Klr7K1mBKRvCHwW3gQZppeTSBXHvqTGELHLyh_7tZUbVu-xFGEDZoezqIgQc_YyNFoEe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 r="7170" b="4119"/>
          <a:stretch/>
        </p:blipFill>
        <p:spPr bwMode="auto">
          <a:xfrm>
            <a:off x="2320626" y="4247292"/>
            <a:ext cx="2435225" cy="19989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488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83" y="381000"/>
            <a:ext cx="7772400" cy="76199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: Datasets Used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143000"/>
            <a:ext cx="6635465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 TJSS Stream: </a:t>
            </a:r>
          </a:p>
          <a:p>
            <a:pPr lvl="3" algn="l"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algn="l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0" y="1811272"/>
            <a:ext cx="22733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tps://lh4.googleusercontent.com/j4T5zv8XmYvLfiSJ8hEFWMxLi3dvYkVQ7o37IBTuylThlS_tB9JAiQa6_8bxyWElMlv1U7ONIU7zBs3WdHOyZJGpVR9-uYy66aPKWMP3YsGQh76DBfLuR3yt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t="2165" r="6675" b="5315"/>
          <a:stretch/>
        </p:blipFill>
        <p:spPr bwMode="auto">
          <a:xfrm>
            <a:off x="2170766" y="1823308"/>
            <a:ext cx="2403475" cy="20064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https://lh4.googleusercontent.com/Jg_c2jBB0xyfYUkGp1AVkdrTtDxWng9Sd459cP3KAZykAFzTIC9ghWsrt9aK3qpbA42eZc4iLCnUAX3jL9F3dPsLK2wdzVGL7BWIec8orcHcApnJ7uvWCFl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9" t="2420" r="5775" b="3926"/>
          <a:stretch/>
        </p:blipFill>
        <p:spPr bwMode="auto">
          <a:xfrm>
            <a:off x="4574241" y="1879976"/>
            <a:ext cx="2286000" cy="20064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https://lh5.googleusercontent.com/00ioDO1x5urCfGtAZaUD_hKWRoYuPe7qOvxl3GtaGkMp2QPKHv9OFIWvoDMrNwpi20RMkYLVJpYRi9GoGLrnROgLKa_5pX0GFhedjL0TznkQB6PLgUe0i1Ay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5" r="6460" b="3793"/>
          <a:stretch/>
        </p:blipFill>
        <p:spPr bwMode="auto">
          <a:xfrm>
            <a:off x="6779174" y="1879976"/>
            <a:ext cx="2364826" cy="20240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https://lh4.googleusercontent.com/l83FqSx-pQbnj2qnQdzaNraQaFa30LEeOArad7l19TB16k0gpzTVqVPTVa3npLGydTGeWTGnbgXZDKqLupT0HJr7b9MWAlPwWByhAyO09GPeRKcw66jzmsg7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3" r="6234" b="3561"/>
          <a:stretch/>
        </p:blipFill>
        <p:spPr bwMode="auto">
          <a:xfrm>
            <a:off x="40340" y="4189640"/>
            <a:ext cx="2280286" cy="20182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https://lh6.googleusercontent.com/wGy4-LGycCA1IeB11EBquI1RmUtQGE-WBiaV6Yvfbhk8lzgDE_Z3Klr7K1mBKRvCHwW3gQZppeTSBXHvqTGELHLyh_7tZUbVu-xFGEDZoezqIgQc_YyNFoEe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 r="7170" b="4119"/>
          <a:stretch/>
        </p:blipFill>
        <p:spPr bwMode="auto">
          <a:xfrm>
            <a:off x="2320626" y="4247292"/>
            <a:ext cx="2435225" cy="19989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 descr="https://lh6.googleusercontent.com/9IXfEU6ZYwphLTNEW6sAOcm0g-P0tPxMKhiIz-XbUEbGBTHnV1HTjTEvI_4PfLZPdv6stXksON7lJAt1ZwN6E3mPrZ293Fw1LqcE5Dsy7jFs_bRqxZ106hui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7" r="6718" b="3837"/>
          <a:stretch/>
        </p:blipFill>
        <p:spPr bwMode="auto">
          <a:xfrm>
            <a:off x="4759761" y="4364904"/>
            <a:ext cx="2100480" cy="18588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03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83" y="381000"/>
            <a:ext cx="7772400" cy="76199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: Datasets Used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143000"/>
            <a:ext cx="6635465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 TJSS Stream: </a:t>
            </a:r>
          </a:p>
          <a:p>
            <a:pPr lvl="3" algn="l"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algn="l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s://lh3.googleusercontent.com/DW43C8m5il_8v4Mq9D_8EYOntEihMVHhjHFIgPtdNcD3icKFMjNKCo5eN6HSYZ5KIciCbeohri55Nu-xpI9rdd6fYutguXyhn-xQTOTfYgK6pqt756T2XAZU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2" r="7791" b="6344"/>
          <a:stretch/>
        </p:blipFill>
        <p:spPr bwMode="auto">
          <a:xfrm>
            <a:off x="6828865" y="4364904"/>
            <a:ext cx="2182906" cy="18430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0" y="1811272"/>
            <a:ext cx="22733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tps://lh4.googleusercontent.com/j4T5zv8XmYvLfiSJ8hEFWMxLi3dvYkVQ7o37IBTuylThlS_tB9JAiQa6_8bxyWElMlv1U7ONIU7zBs3WdHOyZJGpVR9-uYy66aPKWMP3YsGQh76DBfLuR3yt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t="2165" r="6675" b="5315"/>
          <a:stretch/>
        </p:blipFill>
        <p:spPr bwMode="auto">
          <a:xfrm>
            <a:off x="2170766" y="1823308"/>
            <a:ext cx="2403475" cy="20064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https://lh4.googleusercontent.com/Jg_c2jBB0xyfYUkGp1AVkdrTtDxWng9Sd459cP3KAZykAFzTIC9ghWsrt9aK3qpbA42eZc4iLCnUAX3jL9F3dPsLK2wdzVGL7BWIec8orcHcApnJ7uvWCFl6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9" t="2420" r="5775" b="3926"/>
          <a:stretch/>
        </p:blipFill>
        <p:spPr bwMode="auto">
          <a:xfrm>
            <a:off x="4574241" y="1879976"/>
            <a:ext cx="2286000" cy="20064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https://lh5.googleusercontent.com/00ioDO1x5urCfGtAZaUD_hKWRoYuPe7qOvxl3GtaGkMp2QPKHv9OFIWvoDMrNwpi20RMkYLVJpYRi9GoGLrnROgLKa_5pX0GFhedjL0TznkQB6PLgUe0i1Ay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5" r="6460" b="3793"/>
          <a:stretch/>
        </p:blipFill>
        <p:spPr bwMode="auto">
          <a:xfrm>
            <a:off x="6779174" y="1879976"/>
            <a:ext cx="2364826" cy="20240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https://lh4.googleusercontent.com/l83FqSx-pQbnj2qnQdzaNraQaFa30LEeOArad7l19TB16k0gpzTVqVPTVa3npLGydTGeWTGnbgXZDKqLupT0HJr7b9MWAlPwWByhAyO09GPeRKcw66jzmsg7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3" r="6234" b="3561"/>
          <a:stretch/>
        </p:blipFill>
        <p:spPr bwMode="auto">
          <a:xfrm>
            <a:off x="40340" y="4189640"/>
            <a:ext cx="2280286" cy="20182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https://lh6.googleusercontent.com/wGy4-LGycCA1IeB11EBquI1RmUtQGE-WBiaV6Yvfbhk8lzgDE_Z3Klr7K1mBKRvCHwW3gQZppeTSBXHvqTGELHLyh_7tZUbVu-xFGEDZoezqIgQc_YyNFoEe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 r="7170" b="4119"/>
          <a:stretch/>
        </p:blipFill>
        <p:spPr bwMode="auto">
          <a:xfrm>
            <a:off x="2320626" y="4247292"/>
            <a:ext cx="2435225" cy="19989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 descr="https://lh6.googleusercontent.com/9IXfEU6ZYwphLTNEW6sAOcm0g-P0tPxMKhiIz-XbUEbGBTHnV1HTjTEvI_4PfLZPdv6stXksON7lJAt1ZwN6E3mPrZ293Fw1LqcE5Dsy7jFs_bRqxZ106hui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7" r="6718" b="3837"/>
          <a:stretch/>
        </p:blipFill>
        <p:spPr bwMode="auto">
          <a:xfrm>
            <a:off x="4759761" y="4364904"/>
            <a:ext cx="2100480" cy="18588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3286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83" y="381000"/>
            <a:ext cx="7772400" cy="76199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: Datasets Used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838200" y="1147482"/>
            <a:ext cx="6635465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 EM Stream: </a:t>
            </a:r>
          </a:p>
          <a:p>
            <a:pPr lvl="3" algn="l"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algn="l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:\Users\tegjyot singh\Dropbox\Research\streaming\Report\Results\real dataset\rolling_em_15_3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1" t="2817" r="7840" b="3873"/>
          <a:stretch/>
        </p:blipFill>
        <p:spPr bwMode="auto">
          <a:xfrm>
            <a:off x="2209800" y="1900519"/>
            <a:ext cx="4694164" cy="38200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19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83" y="381000"/>
            <a:ext cx="7772400" cy="76199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: Results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tegjyot singh\Dropbox\CourseWork\Spring2014\CognSci\assignments\Incremental Classification\report\unix_latex_template_IEEE\fig\baseline_run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04900"/>
            <a:ext cx="7604464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1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83" y="381000"/>
            <a:ext cx="7772400" cy="76199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: Results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C:\Users\tegjyot singh\Dropbox\CourseWork\Spring2014\CognSci\assignments\Incremental Classification\report\unix_latex_template_IEEE\fig\running_accura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337161" cy="445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29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83" y="381000"/>
            <a:ext cx="7772400" cy="76199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: Results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3" descr="C:\Users\tegjyot singh\Dropbox\CourseWork\Spring2014\CognSci\assignments\Incremental Classification\report\unix_latex_template_IEEE\fig\chunk_accura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736013" cy="466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83" y="381000"/>
            <a:ext cx="7772400" cy="76199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Streaming Data and Concept Drift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n 16"/>
          <p:cNvSpPr/>
          <p:nvPr/>
        </p:nvSpPr>
        <p:spPr>
          <a:xfrm>
            <a:off x="4039656" y="1649832"/>
            <a:ext cx="914400" cy="6096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53656" y="1811563"/>
            <a:ext cx="222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Training data (Labeled data)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010111" y="2649763"/>
            <a:ext cx="990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Classifier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4411325" y="2355846"/>
            <a:ext cx="228600" cy="228600"/>
          </a:xfrm>
          <a:prstGeom prst="rightArrow">
            <a:avLst>
              <a:gd name="adj1" fmla="val 66326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6125" y="22967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Generate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87456" y="2735294"/>
            <a:ext cx="1281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Predicted Classes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>
            <a:stCxn id="22" idx="1"/>
            <a:endCxn id="19" idx="3"/>
          </p:cNvCxnSpPr>
          <p:nvPr/>
        </p:nvCxnSpPr>
        <p:spPr>
          <a:xfrm rot="10800000" flipV="1">
            <a:off x="5000712" y="2873793"/>
            <a:ext cx="486745" cy="456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1"/>
            <a:endCxn id="25" idx="3"/>
          </p:cNvCxnSpPr>
          <p:nvPr/>
        </p:nvCxnSpPr>
        <p:spPr>
          <a:xfrm rot="10800000">
            <a:off x="3520387" y="2878301"/>
            <a:ext cx="489724" cy="6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67856" y="2724411"/>
            <a:ext cx="2452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Streaming data(Unlabeled data)</a:t>
            </a:r>
          </a:p>
        </p:txBody>
      </p:sp>
    </p:spTree>
    <p:extLst>
      <p:ext uri="{BB962C8B-B14F-4D97-AF65-F5344CB8AC3E}">
        <p14:creationId xmlns:p14="http://schemas.microsoft.com/office/powerpoint/2010/main" val="275759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83" y="381000"/>
            <a:ext cx="7772400" cy="76199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: Results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C:\Users\tegjyot singh\Dropbox\CourseWork\Spring2014\CognSci\assignments\Incremental Classification\report\unix_latex_template_IEEE\fig\accuracy_comparis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1588"/>
            <a:ext cx="8442627" cy="380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3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tegjyot singh\Dropbox\CourseWork\Spring2014\CognSci\assignments\Incremental Classification\report\unix_latex_template_IEEE\fig\chunk_100_drifthandl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005" y="2057400"/>
            <a:ext cx="486454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83" y="381000"/>
            <a:ext cx="7772400" cy="76199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: Analysis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C:\Users\tegjyot singh\Dropbox\CourseWork\Spring2014\CognSci\assignments\Incremental Classification\report\unix_latex_template_IEEE\fig\chunk_100_traditional_PFL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38" y="18288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90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83" y="381000"/>
            <a:ext cx="7772400" cy="76199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: Analysis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143000"/>
            <a:ext cx="6635465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 TJSS Stream: </a:t>
            </a:r>
          </a:p>
          <a:p>
            <a:pPr lvl="3" algn="l"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algn="l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s://lh3.googleusercontent.com/DW43C8m5il_8v4Mq9D_8EYOntEihMVHhjHFIgPtdNcD3icKFMjNKCo5eN6HSYZ5KIciCbeohri55Nu-xpI9rdd6fYutguXyhn-xQTOTfYgK6pqt756T2XAZU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2" r="7791" b="6344"/>
          <a:stretch/>
        </p:blipFill>
        <p:spPr bwMode="auto">
          <a:xfrm>
            <a:off x="6828865" y="4364904"/>
            <a:ext cx="2182906" cy="18430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0" y="1811272"/>
            <a:ext cx="22733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tps://lh4.googleusercontent.com/j4T5zv8XmYvLfiSJ8hEFWMxLi3dvYkVQ7o37IBTuylThlS_tB9JAiQa6_8bxyWElMlv1U7ONIU7zBs3WdHOyZJGpVR9-uYy66aPKWMP3YsGQh76DBfLuR3yt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t="2165" r="6675" b="5315"/>
          <a:stretch/>
        </p:blipFill>
        <p:spPr bwMode="auto">
          <a:xfrm>
            <a:off x="2170766" y="1823308"/>
            <a:ext cx="2403475" cy="20064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https://lh4.googleusercontent.com/Jg_c2jBB0xyfYUkGp1AVkdrTtDxWng9Sd459cP3KAZykAFzTIC9ghWsrt9aK3qpbA42eZc4iLCnUAX3jL9F3dPsLK2wdzVGL7BWIec8orcHcApnJ7uvWCFl6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9" t="2420" r="5775" b="3926"/>
          <a:stretch/>
        </p:blipFill>
        <p:spPr bwMode="auto">
          <a:xfrm>
            <a:off x="4574241" y="1879976"/>
            <a:ext cx="2286000" cy="20064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https://lh5.googleusercontent.com/00ioDO1x5urCfGtAZaUD_hKWRoYuPe7qOvxl3GtaGkMp2QPKHv9OFIWvoDMrNwpi20RMkYLVJpYRi9GoGLrnROgLKa_5pX0GFhedjL0TznkQB6PLgUe0i1Ay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5" r="6460" b="3793"/>
          <a:stretch/>
        </p:blipFill>
        <p:spPr bwMode="auto">
          <a:xfrm>
            <a:off x="6779174" y="1879976"/>
            <a:ext cx="2364826" cy="20240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https://lh4.googleusercontent.com/l83FqSx-pQbnj2qnQdzaNraQaFa30LEeOArad7l19TB16k0gpzTVqVPTVa3npLGydTGeWTGnbgXZDKqLupT0HJr7b9MWAlPwWByhAyO09GPeRKcw66jzmsg7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3" r="6234" b="3561"/>
          <a:stretch/>
        </p:blipFill>
        <p:spPr bwMode="auto">
          <a:xfrm>
            <a:off x="40340" y="4189640"/>
            <a:ext cx="2280286" cy="20182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https://lh6.googleusercontent.com/wGy4-LGycCA1IeB11EBquI1RmUtQGE-WBiaV6Yvfbhk8lzgDE_Z3Klr7K1mBKRvCHwW3gQZppeTSBXHvqTGELHLyh_7tZUbVu-xFGEDZoezqIgQc_YyNFoEe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 r="7170" b="4119"/>
          <a:stretch/>
        </p:blipFill>
        <p:spPr bwMode="auto">
          <a:xfrm>
            <a:off x="2438400" y="4247292"/>
            <a:ext cx="2317451" cy="19989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 descr="https://lh6.googleusercontent.com/9IXfEU6ZYwphLTNEW6sAOcm0g-P0tPxMKhiIz-XbUEbGBTHnV1HTjTEvI_4PfLZPdv6stXksON7lJAt1ZwN6E3mPrZ293Fw1LqcE5Dsy7jFs_bRqxZ106hui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7" r="6718" b="3837"/>
          <a:stretch/>
        </p:blipFill>
        <p:spPr bwMode="auto">
          <a:xfrm>
            <a:off x="4759761" y="4364904"/>
            <a:ext cx="2100480" cy="18588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Oval 2"/>
          <p:cNvSpPr/>
          <p:nvPr/>
        </p:nvSpPr>
        <p:spPr>
          <a:xfrm>
            <a:off x="2514600" y="4038600"/>
            <a:ext cx="2241251" cy="25146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60241" y="4075590"/>
            <a:ext cx="2151530" cy="25146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83" y="381000"/>
            <a:ext cx="7772400" cy="76199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484050"/>
            <a:ext cx="7848600" cy="266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PF can handle drifts in streaming data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Good performance on EM stream– Robustness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Difficulty detecting local drifts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Linear time O(MN), no retraining needed</a:t>
            </a:r>
          </a:p>
        </p:txBody>
      </p:sp>
    </p:spTree>
    <p:extLst>
      <p:ext uri="{BB962C8B-B14F-4D97-AF65-F5344CB8AC3E}">
        <p14:creationId xmlns:p14="http://schemas.microsoft.com/office/powerpoint/2010/main" val="290595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6" name="Picture 4" descr="http://www.precisionfitnesshk.com/wp-content/uploads/2014/03/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37586"/>
            <a:ext cx="8077200" cy="53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75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5866" y="5823518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https://github.com/tegjyotsingh/Incremental-Classification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http://www.legalbytes.com/uploads/image/2013_12_24_3%20ThankYou-Multilingual%20-%20Cop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637" y="799730"/>
            <a:ext cx="451485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08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83" y="381000"/>
            <a:ext cx="7772400" cy="76199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Streaming Data and Concept Drift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322192" y="4191000"/>
            <a:ext cx="6635465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Challenges in Stream Mining</a:t>
            </a:r>
          </a:p>
          <a:p>
            <a:pPr lvl="3"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Scalability and Response Time</a:t>
            </a:r>
          </a:p>
          <a:p>
            <a:pPr lvl="3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Robustness</a:t>
            </a:r>
          </a:p>
          <a:p>
            <a:pPr lvl="3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Concept Drift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an 16"/>
          <p:cNvSpPr/>
          <p:nvPr/>
        </p:nvSpPr>
        <p:spPr>
          <a:xfrm>
            <a:off x="4039656" y="1649832"/>
            <a:ext cx="914400" cy="6096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53656" y="1811563"/>
            <a:ext cx="222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Training data (Labeled data)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010111" y="2649763"/>
            <a:ext cx="990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Classifier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4411325" y="2355846"/>
            <a:ext cx="228600" cy="228600"/>
          </a:xfrm>
          <a:prstGeom prst="rightArrow">
            <a:avLst>
              <a:gd name="adj1" fmla="val 66326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6125" y="22967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Generate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87456" y="2735294"/>
            <a:ext cx="1281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Predicted Classes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>
            <a:stCxn id="22" idx="1"/>
            <a:endCxn id="19" idx="3"/>
          </p:cNvCxnSpPr>
          <p:nvPr/>
        </p:nvCxnSpPr>
        <p:spPr>
          <a:xfrm rot="10800000" flipV="1">
            <a:off x="5000712" y="2873793"/>
            <a:ext cx="486745" cy="456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1"/>
            <a:endCxn id="25" idx="3"/>
          </p:cNvCxnSpPr>
          <p:nvPr/>
        </p:nvCxnSpPr>
        <p:spPr>
          <a:xfrm rot="10800000">
            <a:off x="3520387" y="2878301"/>
            <a:ext cx="489724" cy="6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67856" y="2724411"/>
            <a:ext cx="2452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Streaming data(Unlabeled data)</a:t>
            </a:r>
          </a:p>
        </p:txBody>
      </p:sp>
    </p:spTree>
    <p:extLst>
      <p:ext uri="{BB962C8B-B14F-4D97-AF65-F5344CB8AC3E}">
        <p14:creationId xmlns:p14="http://schemas.microsoft.com/office/powerpoint/2010/main" val="29603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83" y="381000"/>
            <a:ext cx="7772400" cy="76199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Streaming Data and Concept Drift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322192" y="4191000"/>
            <a:ext cx="6635465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Challenges in Stream Mining</a:t>
            </a:r>
          </a:p>
          <a:p>
            <a:pPr lvl="3"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Scalability and Response Time</a:t>
            </a:r>
          </a:p>
          <a:p>
            <a:pPr lvl="3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Robustness</a:t>
            </a:r>
          </a:p>
          <a:p>
            <a:pPr lvl="3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Concept Drift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an 16"/>
          <p:cNvSpPr/>
          <p:nvPr/>
        </p:nvSpPr>
        <p:spPr>
          <a:xfrm>
            <a:off x="4039656" y="1649832"/>
            <a:ext cx="914400" cy="6096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53656" y="1811563"/>
            <a:ext cx="222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Training data (Labeled data)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010111" y="2649763"/>
            <a:ext cx="990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Classifier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4411325" y="2355846"/>
            <a:ext cx="228600" cy="228600"/>
          </a:xfrm>
          <a:prstGeom prst="rightArrow">
            <a:avLst>
              <a:gd name="adj1" fmla="val 66326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6125" y="22967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Generate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87456" y="2735294"/>
            <a:ext cx="1281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Predicted Classes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>
            <a:stCxn id="22" idx="1"/>
            <a:endCxn id="19" idx="3"/>
          </p:cNvCxnSpPr>
          <p:nvPr/>
        </p:nvCxnSpPr>
        <p:spPr>
          <a:xfrm rot="10800000" flipV="1">
            <a:off x="5000712" y="2873793"/>
            <a:ext cx="486745" cy="456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1"/>
            <a:endCxn id="25" idx="3"/>
          </p:cNvCxnSpPr>
          <p:nvPr/>
        </p:nvCxnSpPr>
        <p:spPr>
          <a:xfrm rot="10800000">
            <a:off x="3520387" y="2878301"/>
            <a:ext cx="489724" cy="6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67856" y="2724411"/>
            <a:ext cx="2452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Streaming data(Unlabeled data)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59183" y="3567344"/>
            <a:ext cx="4075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Concept Drift: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 ≠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t+1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8946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83" y="381000"/>
            <a:ext cx="7772400" cy="76199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Streaming Data and Concept Drift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C:\Users\tegjyot singh\Dropbox\Research\streaming\Report\pics\lr\concept drif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239000" cy="319818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2286000" y="5334000"/>
            <a:ext cx="4075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Concept Drift: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 ≠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t+1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6543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83" y="381000"/>
            <a:ext cx="7772400" cy="76199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Particle Filtering for Stream Classification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tegjyot singh\Dropbox\CourseWork\Spring2014\CognSci\assignments\Incremental Classification\report\unix_latex_template_IEEE\fig\methodolog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99965"/>
            <a:ext cx="6781800" cy="507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36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83" y="381000"/>
            <a:ext cx="7772400" cy="76199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: Datasets Used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129553"/>
            <a:ext cx="6635465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 SEA Stream: </a:t>
            </a:r>
          </a:p>
          <a:p>
            <a:pPr lvl="3" algn="l"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algn="l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tegjyot singh\Dropbox\CourseWork\Spring2014\CognSci\assignments\Incremental Classification\experimentation\plots\figur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23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83" y="381000"/>
            <a:ext cx="7772400" cy="76199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: Datasets Used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143000"/>
            <a:ext cx="6635465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 TJSS Stream: </a:t>
            </a:r>
          </a:p>
          <a:p>
            <a:pPr lvl="3" algn="l"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algn="l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0" y="1811272"/>
            <a:ext cx="22733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0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83" y="381000"/>
            <a:ext cx="7772400" cy="76199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: Datasets Used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143000"/>
            <a:ext cx="6635465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 TJSS Stream: </a:t>
            </a:r>
          </a:p>
          <a:p>
            <a:pPr lvl="3" algn="l"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algn="l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0" y="1811272"/>
            <a:ext cx="22733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tps://lh4.googleusercontent.com/j4T5zv8XmYvLfiSJ8hEFWMxLi3dvYkVQ7o37IBTuylThlS_tB9JAiQa6_8bxyWElMlv1U7ONIU7zBs3WdHOyZJGpVR9-uYy66aPKWMP3YsGQh76DBfLuR3yt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t="2165" r="6675" b="5315"/>
          <a:stretch/>
        </p:blipFill>
        <p:spPr bwMode="auto">
          <a:xfrm>
            <a:off x="2170766" y="1823308"/>
            <a:ext cx="2403475" cy="20064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110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278</Words>
  <Application>Microsoft Office PowerPoint</Application>
  <PresentationFormat>On-screen Show (4:3)</PresentationFormat>
  <Paragraphs>72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Analysis of Particle Filtering as an Effective Approach to Handling Concept Drift in  Streaming Data</vt:lpstr>
      <vt:lpstr>Streaming Data and Concept Drift</vt:lpstr>
      <vt:lpstr>Streaming Data and Concept Drift</vt:lpstr>
      <vt:lpstr>Streaming Data and Concept Drift</vt:lpstr>
      <vt:lpstr>Streaming Data and Concept Drift</vt:lpstr>
      <vt:lpstr>Particle Filtering for Stream Classification</vt:lpstr>
      <vt:lpstr>Experimentation : Datasets Used</vt:lpstr>
      <vt:lpstr>Experimentation : Datasets Used</vt:lpstr>
      <vt:lpstr>Experimentation : Datasets Used</vt:lpstr>
      <vt:lpstr>Experimentation : Datasets Used</vt:lpstr>
      <vt:lpstr>Experimentation : Datasets Used</vt:lpstr>
      <vt:lpstr>Experimentation : Datasets Used</vt:lpstr>
      <vt:lpstr>Experimentation : Datasets Used</vt:lpstr>
      <vt:lpstr>Experimentation : Datasets Used</vt:lpstr>
      <vt:lpstr>Experimentation : Datasets Used</vt:lpstr>
      <vt:lpstr>Experimentation : Datasets Used</vt:lpstr>
      <vt:lpstr>Experimentation : Results</vt:lpstr>
      <vt:lpstr>Experimentation : Results</vt:lpstr>
      <vt:lpstr>Experimentation : Results</vt:lpstr>
      <vt:lpstr>Experimentation : Results</vt:lpstr>
      <vt:lpstr>Experimentation : Analysis</vt:lpstr>
      <vt:lpstr>Experimentation : Analysis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Particle Filtering as an Effective Approach to Handling Concept Drift in  Streaming Data</dc:title>
  <dc:creator>tegjyot singh</dc:creator>
  <cp:lastModifiedBy>tegjyot singh</cp:lastModifiedBy>
  <cp:revision>5</cp:revision>
  <dcterms:created xsi:type="dcterms:W3CDTF">2014-04-18T00:48:26Z</dcterms:created>
  <dcterms:modified xsi:type="dcterms:W3CDTF">2014-04-18T01:30:44Z</dcterms:modified>
</cp:coreProperties>
</file>