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78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76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7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318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9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07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2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4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1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9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F6F2-A849-430F-9FCC-647BBD9C3FF8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E03DCE-DE14-4E7F-8FA2-1F051087A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00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9497" y="290286"/>
            <a:ext cx="10310274" cy="464457"/>
          </a:xfrm>
        </p:spPr>
        <p:txBody>
          <a:bodyPr>
            <a:normAutofit fontScale="90000"/>
          </a:bodyPr>
          <a:lstStyle/>
          <a:p>
            <a:pPr algn="ctr"/>
            <a:r>
              <a:rPr lang="ru-RU" smtClean="0"/>
              <a:t>Тема </a:t>
            </a:r>
            <a:r>
              <a:rPr lang="ru-RU" smtClean="0"/>
              <a:t>6.2. </a:t>
            </a:r>
            <a:r>
              <a:rPr lang="ru-RU" b="1" dirty="0" smtClean="0">
                <a:solidFill>
                  <a:srgbClr val="FF0000"/>
                </a:solidFill>
              </a:rPr>
              <a:t>Регистры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3370" y="885370"/>
            <a:ext cx="10798629" cy="6001657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>
                <a:solidFill>
                  <a:srgbClr val="00B050"/>
                </a:solidFill>
              </a:rPr>
              <a:t>Регистр приёма, хранения и выдачи информации с однофазной передачей </a:t>
            </a:r>
            <a:r>
              <a:rPr lang="ru-RU" b="1" i="1" dirty="0" smtClean="0">
                <a:solidFill>
                  <a:srgbClr val="00B050"/>
                </a:solidFill>
              </a:rPr>
              <a:t>информации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 descr="20121204_00100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23" y="1253263"/>
            <a:ext cx="4349706" cy="5452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67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657" y="145139"/>
            <a:ext cx="11916229" cy="406404"/>
          </a:xfrm>
        </p:spPr>
        <p:txBody>
          <a:bodyPr>
            <a:normAutofit/>
          </a:bodyPr>
          <a:lstStyle/>
          <a:p>
            <a:pPr algn="ctr"/>
            <a:r>
              <a:rPr lang="ru-RU" sz="1800" b="1" i="1" dirty="0">
                <a:solidFill>
                  <a:srgbClr val="00B050"/>
                </a:solidFill>
              </a:rPr>
              <a:t>Регистр приёма, хранения и выдачи информации с </a:t>
            </a:r>
            <a:r>
              <a:rPr lang="ru-RU" sz="1800" b="1" i="1" dirty="0" err="1">
                <a:solidFill>
                  <a:srgbClr val="00B050"/>
                </a:solidFill>
              </a:rPr>
              <a:t>парафазной</a:t>
            </a:r>
            <a:r>
              <a:rPr lang="ru-RU" sz="1800" b="1" i="1" dirty="0">
                <a:solidFill>
                  <a:srgbClr val="00B050"/>
                </a:solidFill>
              </a:rPr>
              <a:t> передачей </a:t>
            </a:r>
            <a:r>
              <a:rPr lang="ru-RU" sz="1800" b="1" i="1" dirty="0" smtClean="0">
                <a:solidFill>
                  <a:srgbClr val="00B050"/>
                </a:solidFill>
              </a:rPr>
              <a:t>информации</a:t>
            </a:r>
            <a:endParaRPr lang="ru-RU" sz="1800" dirty="0">
              <a:solidFill>
                <a:srgbClr val="00B050"/>
              </a:solidFill>
            </a:endParaRPr>
          </a:p>
        </p:txBody>
      </p:sp>
      <p:pic>
        <p:nvPicPr>
          <p:cNvPr id="4" name="Объект 3" descr="20121204_00161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71" y="551542"/>
            <a:ext cx="4364672" cy="6154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41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658" y="43539"/>
            <a:ext cx="11872686" cy="653147"/>
          </a:xfrm>
        </p:spPr>
        <p:txBody>
          <a:bodyPr>
            <a:normAutofit/>
          </a:bodyPr>
          <a:lstStyle/>
          <a:p>
            <a:pPr algn="ctr"/>
            <a:r>
              <a:rPr lang="ru-RU" sz="3200" b="1" i="1" dirty="0">
                <a:solidFill>
                  <a:srgbClr val="00B050"/>
                </a:solidFill>
              </a:rPr>
              <a:t>Регистр поразрядной операции сложения по модулю </a:t>
            </a:r>
            <a:r>
              <a:rPr lang="ru-RU" sz="3200" b="1" i="1" dirty="0" smtClean="0">
                <a:solidFill>
                  <a:srgbClr val="00B050"/>
                </a:solidFill>
              </a:rPr>
              <a:t>2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4" name="Объект 3" descr="20121204_00205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936" y="558801"/>
            <a:ext cx="4534036" cy="5987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01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715" y="0"/>
            <a:ext cx="11843656" cy="449943"/>
          </a:xfrm>
        </p:spPr>
        <p:txBody>
          <a:bodyPr>
            <a:normAutofit/>
          </a:bodyPr>
          <a:lstStyle/>
          <a:p>
            <a:pPr algn="ctr"/>
            <a:r>
              <a:rPr lang="ru-RU" sz="2000" b="1" i="1" dirty="0">
                <a:solidFill>
                  <a:srgbClr val="00B050"/>
                </a:solidFill>
              </a:rPr>
              <a:t>Регистр поразрядного выполнения логических операций сложения и умножения</a:t>
            </a:r>
            <a:endParaRPr lang="ru-RU" sz="2000" dirty="0">
              <a:solidFill>
                <a:srgbClr val="00B050"/>
              </a:solidFill>
            </a:endParaRPr>
          </a:p>
        </p:txBody>
      </p:sp>
      <p:pic>
        <p:nvPicPr>
          <p:cNvPr id="4" name="Объект 3" descr="20121204_00262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61" y="449943"/>
            <a:ext cx="5918764" cy="6226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23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6183" y="116110"/>
            <a:ext cx="8911687" cy="609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>
                <a:solidFill>
                  <a:srgbClr val="00B050"/>
                </a:solidFill>
              </a:rPr>
              <a:t>Сдвигающие регистры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20121204_002941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4"/>
          <a:stretch/>
        </p:blipFill>
        <p:spPr bwMode="auto">
          <a:xfrm>
            <a:off x="1918181" y="725714"/>
            <a:ext cx="9767689" cy="58782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840067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43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Тема 6.2. Регистры</vt:lpstr>
      <vt:lpstr>Регистр приёма, хранения и выдачи информации с парафазной передачей информации</vt:lpstr>
      <vt:lpstr>Регистр поразрядной операции сложения по модулю 2</vt:lpstr>
      <vt:lpstr>Регистр поразрядного выполнения логических операций сложения и умножения</vt:lpstr>
      <vt:lpstr>Сдвигающие регистры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3.4 Регистры</dc:title>
  <dc:creator>Nata</dc:creator>
  <cp:lastModifiedBy>Nata</cp:lastModifiedBy>
  <cp:revision>6</cp:revision>
  <dcterms:created xsi:type="dcterms:W3CDTF">2021-11-22T20:34:07Z</dcterms:created>
  <dcterms:modified xsi:type="dcterms:W3CDTF">2022-02-22T21:29:14Z</dcterms:modified>
</cp:coreProperties>
</file>