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81" r:id="rId2"/>
    <p:sldId id="266" r:id="rId3"/>
    <p:sldId id="282" r:id="rId4"/>
    <p:sldId id="267" r:id="rId5"/>
    <p:sldId id="268" r:id="rId6"/>
    <p:sldId id="283" r:id="rId7"/>
    <p:sldId id="276" r:id="rId8"/>
    <p:sldId id="27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ABC6B6-689D-4128-B2D1-AB23DE4C8CFF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2564904"/>
            <a:ext cx="8640959" cy="4176464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5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 Основы </a:t>
            </a:r>
            <a:r>
              <a:rPr lang="ru-RU" sz="5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работы стековой </a:t>
            </a:r>
            <a:r>
              <a:rPr lang="ru-RU" sz="5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памяти</a:t>
            </a:r>
          </a:p>
          <a:p>
            <a:pPr marL="0" indent="449263" algn="just">
              <a:buNone/>
            </a:pPr>
            <a:r>
              <a:rPr lang="ru-RU" sz="5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 Работа </a:t>
            </a:r>
            <a:r>
              <a:rPr lang="ru-RU" sz="5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стека типа LIFO</a:t>
            </a:r>
          </a:p>
          <a:p>
            <a:pPr marL="0" indent="449263" algn="just">
              <a:buNone/>
            </a:pPr>
            <a:endParaRPr lang="ru-RU" sz="4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08112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Тема 8.4. </a:t>
            </a:r>
            <a:r>
              <a:rPr lang="ru-RU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Стековая </a:t>
            </a:r>
            <a:r>
              <a:rPr lang="ru-RU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память</a:t>
            </a:r>
            <a:endParaRPr lang="ru-RU" sz="5400" dirty="0"/>
          </a:p>
        </p:txBody>
      </p:sp>
    </p:spTree>
    <p:extLst>
      <p:ext uri="{BB962C8B-B14F-4D97-AF65-F5344CB8AC3E}">
        <p14:creationId xmlns="" xmlns:p14="http://schemas.microsoft.com/office/powerpoint/2010/main" val="5862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916832"/>
            <a:ext cx="8605464" cy="4680520"/>
          </a:xfrm>
        </p:spPr>
        <p:txBody>
          <a:bodyPr>
            <a:noAutofit/>
          </a:bodyPr>
          <a:lstStyle/>
          <a:p>
            <a:pPr marL="0" indent="449263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тековая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память широко используется в ЭВМ для запоминания содержимого регистров процессора (контекста прерываемой программы) при обработке запросов на прерывания и вызове подпрограмм. При этом стековая память либо включается в состав процессора отдельным  аппаратным блоком, либо реализуется аппаратно-программным путем. 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440160"/>
          </a:xfrm>
        </p:spPr>
        <p:txBody>
          <a:bodyPr>
            <a:noAutofit/>
          </a:bodyPr>
          <a:lstStyle/>
          <a:p>
            <a:r>
              <a:rPr lang="ru-RU" sz="6000" b="1" i="1" dirty="0" smtClean="0">
                <a:latin typeface="Times New Roman" pitchFamily="18" charset="0"/>
                <a:cs typeface="Times New Roman" pitchFamily="18" charset="0"/>
              </a:rPr>
              <a:t>Основы работы стековой памяти</a:t>
            </a:r>
            <a:endParaRPr lang="ru-RU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42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764704"/>
            <a:ext cx="8064896" cy="5616624"/>
          </a:xfrm>
        </p:spPr>
        <p:txBody>
          <a:bodyPr/>
          <a:lstStyle/>
          <a:p>
            <a:pPr marL="3175" indent="446088" algn="just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Наиболее распространенным является внешний или аппаратно-программный стек, под который отводится часть ОЗУ в области старших адресов. Так как обычно программы размещаются в ОЗУ, начиная с младших адресов, то такое расположение стека позволяет уменьшить вероятность перекрытия областей программы и стека при увеличении их размеров.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633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51520" y="188640"/>
            <a:ext cx="8640960" cy="1656184"/>
          </a:xfrm>
        </p:spPr>
        <p:txBody>
          <a:bodyPr>
            <a:normAutofit fontScale="55000" lnSpcReduction="20000"/>
          </a:bodyPr>
          <a:lstStyle/>
          <a:p>
            <a:pPr indent="449263" algn="just"/>
            <a:r>
              <a:rPr lang="ru-RU" sz="5800" dirty="0">
                <a:latin typeface="Times New Roman" pitchFamily="18" charset="0"/>
                <a:cs typeface="Times New Roman" pitchFamily="18" charset="0"/>
              </a:rPr>
              <a:t>Стековая память организуется по принципу «Последний пришел, первый вышел» </a:t>
            </a:r>
            <a:r>
              <a:rPr lang="ru-RU" sz="58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5800" b="1" i="1" dirty="0">
                <a:latin typeface="Times New Roman" pitchFamily="18" charset="0"/>
                <a:cs typeface="Times New Roman" pitchFamily="18" charset="0"/>
              </a:rPr>
              <a:t>LIFO</a:t>
            </a:r>
            <a:r>
              <a:rPr lang="ru-RU" sz="5800" i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5800" i="1" dirty="0">
                <a:latin typeface="Times New Roman" pitchFamily="18" charset="0"/>
                <a:cs typeface="Times New Roman" pitchFamily="18" charset="0"/>
              </a:rPr>
              <a:t>Last In First Out</a:t>
            </a:r>
            <a:r>
              <a:rPr lang="ru-RU" sz="5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5800" dirty="0">
                <a:latin typeface="Times New Roman" pitchFamily="18" charset="0"/>
                <a:cs typeface="Times New Roman" pitchFamily="18" charset="0"/>
              </a:rPr>
              <a:t>, или «Первый пришел, первый вышел» </a:t>
            </a:r>
            <a:r>
              <a:rPr lang="ru-RU" sz="58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5800" b="1" i="1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ru-RU" sz="5800" i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5800" i="1" dirty="0">
                <a:latin typeface="Times New Roman" pitchFamily="18" charset="0"/>
                <a:cs typeface="Times New Roman" pitchFamily="18" charset="0"/>
              </a:rPr>
              <a:t>First In First Out</a:t>
            </a:r>
            <a:r>
              <a:rPr lang="ru-RU" sz="5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5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628800"/>
            <a:ext cx="584693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335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08712"/>
          </a:xfrm>
        </p:spPr>
        <p:txBody>
          <a:bodyPr>
            <a:noAutofit/>
          </a:bodyPr>
          <a:lstStyle/>
          <a:p>
            <a:pPr marL="0" indent="449263" algn="just">
              <a:buNone/>
            </a:pPr>
            <a:r>
              <a:rPr lang="ru-RU" sz="4100" dirty="0">
                <a:latin typeface="Times New Roman" pitchFamily="18" charset="0"/>
                <a:cs typeface="Times New Roman" pitchFamily="18" charset="0"/>
              </a:rPr>
              <a:t>В первом типе памяти новое слово заносится в верхнюю ячейку, ранее занесенные данные проталкиваются вниз. При считывании наоборот, последнее слово выталкивается вверх первым.</a:t>
            </a:r>
          </a:p>
          <a:p>
            <a:pPr marL="0" indent="449263" algn="just">
              <a:buNone/>
            </a:pPr>
            <a:r>
              <a:rPr lang="ru-RU" sz="4100" dirty="0">
                <a:latin typeface="Times New Roman" pitchFamily="18" charset="0"/>
                <a:cs typeface="Times New Roman" pitchFamily="18" charset="0"/>
              </a:rPr>
              <a:t>В случае организации стека типа </a:t>
            </a:r>
            <a:r>
              <a:rPr lang="ru-RU" sz="4100" b="1" i="1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ru-RU" sz="4100" dirty="0">
                <a:latin typeface="Times New Roman" pitchFamily="18" charset="0"/>
                <a:cs typeface="Times New Roman" pitchFamily="18" charset="0"/>
              </a:rPr>
              <a:t> новое слово заносится в верхнюю ячейку, ранее записанные слова выталкиваются вниз</a:t>
            </a:r>
            <a:r>
              <a:rPr lang="ru-RU" sz="41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100" dirty="0"/>
          </a:p>
        </p:txBody>
      </p:sp>
    </p:spTree>
    <p:extLst>
      <p:ext uri="{BB962C8B-B14F-4D97-AF65-F5344CB8AC3E}">
        <p14:creationId xmlns="" xmlns:p14="http://schemas.microsoft.com/office/powerpoint/2010/main" val="3863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36104"/>
          </a:xfrm>
        </p:spPr>
        <p:txBody>
          <a:bodyPr>
            <a:normAutofit/>
          </a:bodyPr>
          <a:lstStyle/>
          <a:p>
            <a:r>
              <a:rPr lang="ru-RU" sz="5400" b="1" i="1" dirty="0" smtClean="0">
                <a:latin typeface="Times New Roman" pitchFamily="18" charset="0"/>
                <a:cs typeface="Times New Roman" pitchFamily="18" charset="0"/>
              </a:rPr>
              <a:t>Работа стека типа </a:t>
            </a:r>
            <a:r>
              <a:rPr lang="ru-RU" sz="5400" b="1" i="1" dirty="0" smtClean="0">
                <a:latin typeface="Times New Roman" pitchFamily="18" charset="0"/>
                <a:cs typeface="Times New Roman" pitchFamily="18" charset="0"/>
              </a:rPr>
              <a:t>LIFO</a:t>
            </a:r>
            <a:endParaRPr lang="ru-RU" sz="5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6297279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508518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Перед началом работы в указатель стека заносится адрес ячейки ОЗУ, в которую будет записываться первое слово (или байт).</a:t>
            </a:r>
            <a:endParaRPr lang="ru-RU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6192688"/>
          </a:xfrm>
        </p:spPr>
        <p:txBody>
          <a:bodyPr/>
          <a:lstStyle/>
          <a:p>
            <a:pPr marL="0" indent="0" algn="just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Дальнейшая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адресация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осуществля-ется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автоматически путем увеличения или уменьшения адреса на единицу при выполнении операций записи стека (команда 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) или его чтения (команда 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). Физический же процесс записи и считывания данных происходит точно так же, как в обычной памяти с произвольным доступом.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471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23529" y="332656"/>
            <a:ext cx="8496944" cy="6264696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 результате правильного выполнения операций сохранения - восстановления регистров процессора, когда число записанных и считанных слов равно, стек приходит в исходное состояние. В том случае, когда число слов, записанных в стек и считанных из стека не равны, может произойти сбой в работе программы.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35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224</TotalTime>
  <Words>315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Тема 8.4. Стековая память</vt:lpstr>
      <vt:lpstr>Основы работы стековой памяти</vt:lpstr>
      <vt:lpstr>Слайд 3</vt:lpstr>
      <vt:lpstr> </vt:lpstr>
      <vt:lpstr>Слайд 5</vt:lpstr>
      <vt:lpstr>Работа стека типа LIFO</vt:lpstr>
      <vt:lpstr>Слайд 7</vt:lpstr>
      <vt:lpstr>Слайд 8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3.2 Типы оперативных запоминающих устройств</dc:title>
  <dc:creator>Vladislav Korkut</dc:creator>
  <cp:lastModifiedBy>335-5</cp:lastModifiedBy>
  <cp:revision>32</cp:revision>
  <dcterms:created xsi:type="dcterms:W3CDTF">2018-04-25T17:59:25Z</dcterms:created>
  <dcterms:modified xsi:type="dcterms:W3CDTF">2022-04-04T10:21:58Z</dcterms:modified>
</cp:coreProperties>
</file>