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Построение детализирующих диаграмм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24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Диаграмма потоков данных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3580" y="1380659"/>
            <a:ext cx="10698879" cy="5020141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400" b="1" dirty="0">
                <a:solidFill>
                  <a:schemeClr val="tx1"/>
                </a:solidFill>
              </a:rPr>
              <a:t>Диаграммы потоков данных </a:t>
            </a:r>
            <a:r>
              <a:rPr lang="ru-RU" sz="2400" dirty="0">
                <a:solidFill>
                  <a:schemeClr val="tx1"/>
                </a:solidFill>
              </a:rPr>
              <a:t>(DFD) являются основным средством моделирования функциональных требований проектируемой системы. С их помощью эти требования разбиваются на функциональные компоненты (процессы) и представляются в виде сети, связанной потоками данных. </a:t>
            </a:r>
            <a:endParaRPr lang="ru-RU" sz="2400" dirty="0" smtClean="0">
              <a:solidFill>
                <a:schemeClr val="tx1"/>
              </a:solidFill>
            </a:endParaRPr>
          </a:p>
          <a:p>
            <a:pPr algn="just"/>
            <a:r>
              <a:rPr lang="ru-RU" sz="2400" dirty="0" smtClean="0">
                <a:solidFill>
                  <a:schemeClr val="tx1"/>
                </a:solidFill>
              </a:rPr>
              <a:t>Главная </a:t>
            </a:r>
            <a:r>
              <a:rPr lang="ru-RU" sz="2400" dirty="0">
                <a:solidFill>
                  <a:schemeClr val="tx1"/>
                </a:solidFill>
              </a:rPr>
              <a:t>цель таких средств - продемонстрировать, как </a:t>
            </a:r>
            <a:r>
              <a:rPr lang="ru-RU" sz="2400" b="1" u="sng" dirty="0">
                <a:solidFill>
                  <a:schemeClr val="tx1"/>
                </a:solidFill>
              </a:rPr>
              <a:t>каждый процесс преобразует свои входные данные в выходные, а также выявить отношения между этими процессами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ru-RU" sz="2400" b="1" dirty="0">
                <a:solidFill>
                  <a:schemeClr val="tx1"/>
                </a:solidFill>
              </a:rPr>
              <a:t>Модель системы </a:t>
            </a:r>
            <a:r>
              <a:rPr lang="ru-RU" sz="2400" dirty="0">
                <a:solidFill>
                  <a:schemeClr val="tx1"/>
                </a:solidFill>
              </a:rPr>
              <a:t>в контексте DFD представляется в виде некоторой информационной модели, основными компонентами которой являются различные потоки данных, которые переносят информацию от одной подсистемы к другой. Каждая из подсистем выполняет определенные преобразования входного потока данных и передает результаты обработки информации в виде потоков данных для других подсистем.</a:t>
            </a:r>
          </a:p>
          <a:p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46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Диаграмма потоков данных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9655" y="1506071"/>
            <a:ext cx="4556933" cy="489449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Основными </a:t>
            </a:r>
            <a:r>
              <a:rPr lang="ru-RU" sz="2400" dirty="0">
                <a:solidFill>
                  <a:schemeClr val="tx1"/>
                </a:solidFill>
              </a:rPr>
              <a:t>компонентами диаграмм потоков данных являются: </a:t>
            </a:r>
            <a:endParaRPr lang="ru-RU" sz="2400" dirty="0" smtClean="0">
              <a:solidFill>
                <a:schemeClr val="tx1"/>
              </a:solidFill>
            </a:endParaRPr>
          </a:p>
          <a:p>
            <a:pPr algn="just"/>
            <a:r>
              <a:rPr lang="ru-RU" sz="2400" dirty="0" smtClean="0">
                <a:solidFill>
                  <a:schemeClr val="tx1"/>
                </a:solidFill>
              </a:rPr>
              <a:t>внешние </a:t>
            </a:r>
            <a:r>
              <a:rPr lang="ru-RU" sz="2400" dirty="0">
                <a:solidFill>
                  <a:schemeClr val="tx1"/>
                </a:solidFill>
              </a:rPr>
              <a:t>сущности; </a:t>
            </a:r>
            <a:endParaRPr lang="ru-RU" sz="2400" dirty="0" smtClean="0">
              <a:solidFill>
                <a:schemeClr val="tx1"/>
              </a:solidFill>
            </a:endParaRP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х</a:t>
            </a:r>
            <a:r>
              <a:rPr lang="ru-RU" sz="2400" dirty="0" smtClean="0">
                <a:solidFill>
                  <a:schemeClr val="tx1"/>
                </a:solidFill>
              </a:rPr>
              <a:t>ранилище;</a:t>
            </a:r>
          </a:p>
          <a:p>
            <a:pPr algn="just"/>
            <a:r>
              <a:rPr lang="ru-RU" sz="2400" dirty="0" smtClean="0">
                <a:solidFill>
                  <a:schemeClr val="tx1"/>
                </a:solidFill>
              </a:rPr>
              <a:t>процессы; </a:t>
            </a:r>
          </a:p>
          <a:p>
            <a:pPr algn="just"/>
            <a:r>
              <a:rPr lang="ru-RU" sz="2400" dirty="0" smtClean="0">
                <a:solidFill>
                  <a:schemeClr val="tx1"/>
                </a:solidFill>
              </a:rPr>
              <a:t>потоки </a:t>
            </a:r>
            <a:r>
              <a:rPr lang="ru-RU" sz="2400" dirty="0">
                <a:solidFill>
                  <a:schemeClr val="tx1"/>
                </a:solidFill>
              </a:rPr>
              <a:t>данных. </a:t>
            </a:r>
          </a:p>
        </p:txBody>
      </p:sp>
      <p:pic>
        <p:nvPicPr>
          <p:cNvPr id="4" name="Изображение1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00902" y="1506071"/>
            <a:ext cx="5792321" cy="489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2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1840" y="726142"/>
            <a:ext cx="9219702" cy="5957046"/>
          </a:xfrm>
        </p:spPr>
        <p:txBody>
          <a:bodyPr>
            <a:normAutofit lnSpcReduction="10000"/>
          </a:bodyPr>
          <a:lstStyle/>
          <a:p>
            <a:pPr marL="0" indent="363538" algn="just"/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ПОТОКИ ДАННЫХ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являются механизмами, использующимися для моделирования передачи информации (или даже физических компонент) из одной части системы в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другую, изображаются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именованными стрелками, ориентация которых указывает направление движения информации.</a:t>
            </a:r>
          </a:p>
          <a:p>
            <a:pPr marL="0" indent="0" algn="just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Назначение </a:t>
            </a:r>
            <a:r>
              <a:rPr lang="ru-RU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ПРОЦЕССА</a:t>
            </a:r>
            <a:r>
              <a:rPr lang="ru-RU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состоит в продуцировании выходных потоков из входных в соответствии с действием, задаваемым именем процесса. Это имя должно содержать </a:t>
            </a:r>
            <a:r>
              <a:rPr lang="ru-RU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глагол в неопределенной форме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с последующим дополнением (например, ВЫЧИСЛИТЬ МАКСИМАЛЬНУЮ ВЫСОТУ). Кроме того, каждый процесс должен иметь уникальный номер для ссылок на него внутри диаграммы. Этот номер может использоваться совместно с номером диаграммы для получения уникального индекса процесса во всей модели.</a:t>
            </a:r>
          </a:p>
          <a:p>
            <a:pPr marL="0" indent="0" algn="just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ХРАНИЛИЩЕ (НАКОПИТЕЛЬ) ДАННЫХ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позволяет на определенных участках определять данные, которые будут сохраняться в памяти между процессами.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Имя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хранилища должно идентифицировать его содержимое и быть </a:t>
            </a:r>
            <a:r>
              <a:rPr lang="ru-RU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существительным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В случае, когда поток данных входит или выходит в/из хранилища, и его структура соответствует структуре хранилища, он должен иметь то же самое имя, которое нет необходимости отражать на диаграмме.</a:t>
            </a:r>
          </a:p>
          <a:p>
            <a:pPr marL="0" indent="0" algn="just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ВНЕШНЯЯ СУЩНОСТЬ 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представляет сущность вне контекста системы, являющуюся источником или приемником системных данных. Ее имя должно содержать </a:t>
            </a:r>
            <a:r>
              <a:rPr lang="ru-RU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существительное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например, </a:t>
            </a:r>
            <a:r>
              <a:rPr lang="ru-RU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СКЛАД ТОВАРОВ</a:t>
            </a:r>
            <a:r>
              <a:rPr lang="ru-RU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64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219635"/>
            <a:ext cx="10308913" cy="1320800"/>
          </a:xfrm>
        </p:spPr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Диаграмма потоков данных (</a:t>
            </a:r>
            <a:r>
              <a:rPr lang="ru-RU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Гейна-Сарсона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babok-school.ru/wp-content/uploads/2021/09/dfd_promokody4s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1146446"/>
            <a:ext cx="9623113" cy="573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24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2" y="219634"/>
            <a:ext cx="10900586" cy="1326777"/>
          </a:xfrm>
        </p:spPr>
        <p:txBody>
          <a:bodyPr>
            <a:normAutofit/>
          </a:bodyPr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Диаграмма потоков данных </a:t>
            </a:r>
            <a:b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b="1" dirty="0" err="1"/>
              <a:t>Йордона</a:t>
            </a:r>
            <a:r>
              <a:rPr lang="ru-RU" b="1" dirty="0"/>
              <a:t> - Де </a:t>
            </a:r>
            <a:r>
              <a:rPr lang="ru-RU" b="1" dirty="0" smtClean="0"/>
              <a:t>Марко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http://www.mstu.edu.ru/study/materials/zelenkov/df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991" y="856128"/>
            <a:ext cx="5238750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Рис. 4. DFD-схема бизнес-процесса &quot;Оформлении и выдача трудовой книжки сотруднику при увольнении&quot; в нотации Йордона-Де Марко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7776"/>
            <a:ext cx="6545867" cy="430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27094" y="6488668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Читабельная схема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259699" y="6488668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Нечитабельная схема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03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Диаграмма потоков данных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Изображение2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35043" y="2489900"/>
            <a:ext cx="5560639" cy="3230376"/>
          </a:xfrm>
          <a:prstGeom prst="rect">
            <a:avLst/>
          </a:prstGeom>
        </p:spPr>
      </p:pic>
      <p:pic>
        <p:nvPicPr>
          <p:cNvPr id="6" name="Изображение3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795682" y="1543330"/>
            <a:ext cx="6396318" cy="47364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87158" y="627977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Детализация процесса СДАЧА ЭКЗАМЕНА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63715" y="6279776"/>
            <a:ext cx="303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Процесс СДАЧА ЭКЗАМЕНА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23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0097" y="721754"/>
            <a:ext cx="10308914" cy="6136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Контрольные вопросы:</a:t>
            </a:r>
          </a:p>
          <a:p>
            <a:r>
              <a:rPr lang="ru-RU" sz="2800" dirty="0"/>
              <a:t>	1. Дайте назначение DFD.</a:t>
            </a:r>
          </a:p>
          <a:p>
            <a:r>
              <a:rPr lang="ru-RU" sz="2800" dirty="0"/>
              <a:t>	</a:t>
            </a:r>
            <a:r>
              <a:rPr lang="ru-RU" sz="2800" dirty="0" smtClean="0"/>
              <a:t>2. Опишите </a:t>
            </a:r>
            <a:r>
              <a:rPr lang="ru-RU" sz="2800" dirty="0"/>
              <a:t>правила создания </a:t>
            </a:r>
            <a:r>
              <a:rPr lang="en-US" sz="2800" dirty="0"/>
              <a:t>DFD</a:t>
            </a:r>
            <a:r>
              <a:rPr lang="ru-RU" sz="2800" dirty="0"/>
              <a:t>-диаграммы</a:t>
            </a:r>
            <a:r>
              <a:rPr lang="ru-RU" sz="2800" dirty="0"/>
              <a:t>.</a:t>
            </a:r>
          </a:p>
          <a:p>
            <a:r>
              <a:rPr lang="ru-RU" sz="2800" dirty="0"/>
              <a:t>	3. В каких нотациях описывается DFD?</a:t>
            </a:r>
          </a:p>
          <a:p>
            <a:r>
              <a:rPr lang="ru-RU" sz="2800" dirty="0"/>
              <a:t>	4. Как обозначаются компоненты DFD в разных нотациях?</a:t>
            </a:r>
          </a:p>
          <a:p>
            <a:r>
              <a:rPr lang="ru-RU" sz="2800" dirty="0"/>
              <a:t>	5. Что такое потоки данных</a:t>
            </a:r>
            <a:r>
              <a:rPr lang="ru-RU" sz="2800" dirty="0" smtClean="0"/>
              <a:t>?</a:t>
            </a:r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0482374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199</Words>
  <Application>Microsoft Office PowerPoint</Application>
  <PresentationFormat>Широкоэкранный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Построение детализирующих диаграмм</vt:lpstr>
      <vt:lpstr>Диаграмма потоков данных</vt:lpstr>
      <vt:lpstr>Диаграмма потоков данных</vt:lpstr>
      <vt:lpstr>Презентация PowerPoint</vt:lpstr>
      <vt:lpstr>Диаграмма потоков данных (Гейна-Сарсона)</vt:lpstr>
      <vt:lpstr>Диаграмма потоков данных  (Йордона - Де Марко)</vt:lpstr>
      <vt:lpstr>Диаграмма потоков данных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детализирующих диаграмм</dc:title>
  <dc:creator>Пользователь Windows</dc:creator>
  <cp:lastModifiedBy>Пользователь Windows</cp:lastModifiedBy>
  <cp:revision>9</cp:revision>
  <dcterms:created xsi:type="dcterms:W3CDTF">2022-02-15T14:53:08Z</dcterms:created>
  <dcterms:modified xsi:type="dcterms:W3CDTF">2022-02-15T15:29:45Z</dcterms:modified>
</cp:coreProperties>
</file>