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61" r:id="rId6"/>
    <p:sldId id="262" r:id="rId7"/>
    <p:sldId id="263" r:id="rId8"/>
    <p:sldId id="258"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EF6491-DE35-47C7-AD58-F602E4ADE8FB}"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ru-RU"/>
        </a:p>
      </dgm:t>
    </dgm:pt>
    <dgm:pt modelId="{C5DAC5D3-8EA7-4543-AC90-8A43E7C8C44D}">
      <dgm:prSet custT="1"/>
      <dgm:spPr/>
      <dgm:t>
        <a:bodyPr/>
        <a:lstStyle/>
        <a:p>
          <a:r>
            <a:rPr lang="ru-RU" sz="1800" dirty="0" smtClean="0"/>
            <a:t>Вид строит интерфейс и добавляет в него данные из модели.</a:t>
          </a:r>
          <a:endParaRPr lang="ru-RU" sz="1800" dirty="0"/>
        </a:p>
      </dgm:t>
    </dgm:pt>
    <dgm:pt modelId="{E044EFCA-663A-4C71-AECA-596D25AB56E6}" type="parTrans" cxnId="{83A7BEE1-F1CA-41BB-9DE7-CF713BDB9FA0}">
      <dgm:prSet/>
      <dgm:spPr/>
      <dgm:t>
        <a:bodyPr/>
        <a:lstStyle/>
        <a:p>
          <a:endParaRPr lang="ru-RU" sz="2000"/>
        </a:p>
      </dgm:t>
    </dgm:pt>
    <dgm:pt modelId="{7CA09572-C7C9-4E02-9B03-C70F0B221312}" type="sibTrans" cxnId="{83A7BEE1-F1CA-41BB-9DE7-CF713BDB9FA0}">
      <dgm:prSet/>
      <dgm:spPr/>
      <dgm:t>
        <a:bodyPr/>
        <a:lstStyle/>
        <a:p>
          <a:endParaRPr lang="ru-RU" sz="2000"/>
        </a:p>
      </dgm:t>
    </dgm:pt>
    <dgm:pt modelId="{7AA34495-8704-4A2E-92F7-625DBC46811F}">
      <dgm:prSet custT="1"/>
      <dgm:spPr/>
      <dgm:t>
        <a:bodyPr/>
        <a:lstStyle/>
        <a:p>
          <a:r>
            <a:rPr lang="ru-RU" sz="1800" smtClean="0"/>
            <a:t>Пользователь видит информацию и взаимодействует с интерфейсом.</a:t>
          </a:r>
          <a:endParaRPr lang="ru-RU" sz="1800"/>
        </a:p>
      </dgm:t>
    </dgm:pt>
    <dgm:pt modelId="{87EB286D-F9B4-4127-AE4A-74AC7F5660BC}" type="parTrans" cxnId="{8ECACD99-9DBB-4A88-A9E2-F520F98AB429}">
      <dgm:prSet/>
      <dgm:spPr/>
      <dgm:t>
        <a:bodyPr/>
        <a:lstStyle/>
        <a:p>
          <a:endParaRPr lang="ru-RU" sz="2000"/>
        </a:p>
      </dgm:t>
    </dgm:pt>
    <dgm:pt modelId="{DA92BDC3-7DC3-4992-990F-D7E8425E9E78}" type="sibTrans" cxnId="{8ECACD99-9DBB-4A88-A9E2-F520F98AB429}">
      <dgm:prSet/>
      <dgm:spPr/>
      <dgm:t>
        <a:bodyPr/>
        <a:lstStyle/>
        <a:p>
          <a:endParaRPr lang="ru-RU" sz="2000"/>
        </a:p>
      </dgm:t>
    </dgm:pt>
    <dgm:pt modelId="{B3FD3105-A6FE-4E8A-8469-AB8AC4BA3491}">
      <dgm:prSet custT="1"/>
      <dgm:spPr/>
      <dgm:t>
        <a:bodyPr/>
        <a:lstStyle/>
        <a:p>
          <a:r>
            <a:rPr lang="ru-RU" sz="1800" smtClean="0"/>
            <a:t>Вид перехватывает события и передаёт (делегирует) их представителю.</a:t>
          </a:r>
          <a:endParaRPr lang="ru-RU" sz="1800"/>
        </a:p>
      </dgm:t>
    </dgm:pt>
    <dgm:pt modelId="{4B95B226-A413-4BC8-ACA1-4FF641AE7264}" type="parTrans" cxnId="{21DB6563-94F6-4B04-8B75-653D95005A3A}">
      <dgm:prSet/>
      <dgm:spPr/>
      <dgm:t>
        <a:bodyPr/>
        <a:lstStyle/>
        <a:p>
          <a:endParaRPr lang="ru-RU" sz="2000"/>
        </a:p>
      </dgm:t>
    </dgm:pt>
    <dgm:pt modelId="{24A8CA43-5611-4187-838C-23A927F6D4B0}" type="sibTrans" cxnId="{21DB6563-94F6-4B04-8B75-653D95005A3A}">
      <dgm:prSet/>
      <dgm:spPr/>
      <dgm:t>
        <a:bodyPr/>
        <a:lstStyle/>
        <a:p>
          <a:endParaRPr lang="ru-RU" sz="2000"/>
        </a:p>
      </dgm:t>
    </dgm:pt>
    <dgm:pt modelId="{027D54E3-2A93-485C-8E91-5AD6C0FB464B}">
      <dgm:prSet custT="1"/>
      <dgm:spPr/>
      <dgm:t>
        <a:bodyPr/>
        <a:lstStyle/>
        <a:p>
          <a:r>
            <a:rPr lang="ru-RU" sz="1800" smtClean="0"/>
            <a:t>Представитель обрабатывает данные (не всегда) и передаёт их модели.</a:t>
          </a:r>
          <a:endParaRPr lang="ru-RU" sz="1800"/>
        </a:p>
      </dgm:t>
    </dgm:pt>
    <dgm:pt modelId="{FCAA73EC-37C3-43A7-BC80-A7E55F8DB3CD}" type="parTrans" cxnId="{BF16CEB5-3C15-4087-916A-A1F460D876DD}">
      <dgm:prSet/>
      <dgm:spPr/>
      <dgm:t>
        <a:bodyPr/>
        <a:lstStyle/>
        <a:p>
          <a:endParaRPr lang="ru-RU" sz="2000"/>
        </a:p>
      </dgm:t>
    </dgm:pt>
    <dgm:pt modelId="{B2584E77-0BEF-4F8D-A6EB-C08DF961DA4B}" type="sibTrans" cxnId="{BF16CEB5-3C15-4087-916A-A1F460D876DD}">
      <dgm:prSet/>
      <dgm:spPr/>
      <dgm:t>
        <a:bodyPr/>
        <a:lstStyle/>
        <a:p>
          <a:endParaRPr lang="ru-RU" sz="2000"/>
        </a:p>
      </dgm:t>
    </dgm:pt>
    <dgm:pt modelId="{40B0368A-462D-4070-8D17-6BCED680E0CA}">
      <dgm:prSet custT="1"/>
      <dgm:spPr/>
      <dgm:t>
        <a:bodyPr/>
        <a:lstStyle/>
        <a:p>
          <a:r>
            <a:rPr lang="ru-RU" sz="1800" smtClean="0"/>
            <a:t>Модель выполняет какие-то операции и обновляется (меняет те или иные свойства).</a:t>
          </a:r>
          <a:endParaRPr lang="ru-RU" sz="1800"/>
        </a:p>
      </dgm:t>
    </dgm:pt>
    <dgm:pt modelId="{A71FB60E-5065-4C90-BB11-3018AFE386BD}" type="parTrans" cxnId="{C1105E60-8142-4E4A-A54A-D859224A93E7}">
      <dgm:prSet/>
      <dgm:spPr/>
      <dgm:t>
        <a:bodyPr/>
        <a:lstStyle/>
        <a:p>
          <a:endParaRPr lang="ru-RU" sz="2000"/>
        </a:p>
      </dgm:t>
    </dgm:pt>
    <dgm:pt modelId="{BA65AAA0-2193-4D80-B56C-3042E8FF3AFD}" type="sibTrans" cxnId="{C1105E60-8142-4E4A-A54A-D859224A93E7}">
      <dgm:prSet/>
      <dgm:spPr/>
      <dgm:t>
        <a:bodyPr/>
        <a:lstStyle/>
        <a:p>
          <a:endParaRPr lang="ru-RU" sz="2000"/>
        </a:p>
      </dgm:t>
    </dgm:pt>
    <dgm:pt modelId="{174FA237-5567-4F17-A61D-3947E5878D5D}">
      <dgm:prSet custT="1"/>
      <dgm:spPr/>
      <dgm:t>
        <a:bodyPr/>
        <a:lstStyle/>
        <a:p>
          <a:r>
            <a:rPr lang="ru-RU" sz="1800" smtClean="0"/>
            <a:t>Представитель получает обновлённую модель и передаёт её виду.</a:t>
          </a:r>
          <a:endParaRPr lang="ru-RU" sz="1800"/>
        </a:p>
      </dgm:t>
    </dgm:pt>
    <dgm:pt modelId="{7D67267D-FC48-4C14-9523-D4685DCCF0CA}" type="parTrans" cxnId="{2EEDAE2D-6178-4CDF-BA00-8C42ACA39E35}">
      <dgm:prSet/>
      <dgm:spPr/>
      <dgm:t>
        <a:bodyPr/>
        <a:lstStyle/>
        <a:p>
          <a:endParaRPr lang="ru-RU" sz="2000"/>
        </a:p>
      </dgm:t>
    </dgm:pt>
    <dgm:pt modelId="{8157780B-1073-4913-B088-3B58D2E57CE8}" type="sibTrans" cxnId="{2EEDAE2D-6178-4CDF-BA00-8C42ACA39E35}">
      <dgm:prSet/>
      <dgm:spPr/>
      <dgm:t>
        <a:bodyPr/>
        <a:lstStyle/>
        <a:p>
          <a:endParaRPr lang="ru-RU" sz="2000"/>
        </a:p>
      </dgm:t>
    </dgm:pt>
    <dgm:pt modelId="{EC769FB0-45FE-4C0E-A1EC-C986A0241E87}">
      <dgm:prSet custT="1"/>
      <dgm:spPr/>
      <dgm:t>
        <a:bodyPr/>
        <a:lstStyle/>
        <a:p>
          <a:r>
            <a:rPr lang="ru-RU" sz="1800" smtClean="0"/>
            <a:t>Вид строит интерфейс с новыми данными.</a:t>
          </a:r>
          <a:endParaRPr lang="ru-RU" sz="1800"/>
        </a:p>
      </dgm:t>
    </dgm:pt>
    <dgm:pt modelId="{4A70BBFE-EAE2-4CD0-B8F0-365CBC6243CA}" type="parTrans" cxnId="{B325D4BE-A6D6-4127-8EA1-D66DD0148BD4}">
      <dgm:prSet/>
      <dgm:spPr/>
      <dgm:t>
        <a:bodyPr/>
        <a:lstStyle/>
        <a:p>
          <a:endParaRPr lang="ru-RU" sz="2000"/>
        </a:p>
      </dgm:t>
    </dgm:pt>
    <dgm:pt modelId="{DB8E223A-F45E-4FB1-95EF-E88E239838F5}" type="sibTrans" cxnId="{B325D4BE-A6D6-4127-8EA1-D66DD0148BD4}">
      <dgm:prSet/>
      <dgm:spPr/>
      <dgm:t>
        <a:bodyPr/>
        <a:lstStyle/>
        <a:p>
          <a:endParaRPr lang="ru-RU" sz="2000"/>
        </a:p>
      </dgm:t>
    </dgm:pt>
    <dgm:pt modelId="{90B2221D-B5C2-41BC-96AB-2CFC908BCA09}" type="pres">
      <dgm:prSet presAssocID="{32EF6491-DE35-47C7-AD58-F602E4ADE8FB}" presName="linear" presStyleCnt="0">
        <dgm:presLayoutVars>
          <dgm:dir/>
          <dgm:animLvl val="lvl"/>
          <dgm:resizeHandles val="exact"/>
        </dgm:presLayoutVars>
      </dgm:prSet>
      <dgm:spPr/>
      <dgm:t>
        <a:bodyPr/>
        <a:lstStyle/>
        <a:p>
          <a:endParaRPr lang="ru-RU"/>
        </a:p>
      </dgm:t>
    </dgm:pt>
    <dgm:pt modelId="{E758CB26-7DDD-45E7-9B9C-64972440FE07}" type="pres">
      <dgm:prSet presAssocID="{C5DAC5D3-8EA7-4543-AC90-8A43E7C8C44D}" presName="parentLin" presStyleCnt="0"/>
      <dgm:spPr/>
    </dgm:pt>
    <dgm:pt modelId="{303124BC-9118-472F-8406-BF0113B60BA0}" type="pres">
      <dgm:prSet presAssocID="{C5DAC5D3-8EA7-4543-AC90-8A43E7C8C44D}" presName="parentLeftMargin" presStyleLbl="node1" presStyleIdx="0" presStyleCnt="7"/>
      <dgm:spPr/>
      <dgm:t>
        <a:bodyPr/>
        <a:lstStyle/>
        <a:p>
          <a:endParaRPr lang="ru-RU"/>
        </a:p>
      </dgm:t>
    </dgm:pt>
    <dgm:pt modelId="{329BE653-341D-41D2-B143-5FF00189B894}" type="pres">
      <dgm:prSet presAssocID="{C5DAC5D3-8EA7-4543-AC90-8A43E7C8C44D}" presName="parentText" presStyleLbl="node1" presStyleIdx="0" presStyleCnt="7" custScaleX="135047">
        <dgm:presLayoutVars>
          <dgm:chMax val="0"/>
          <dgm:bulletEnabled val="1"/>
        </dgm:presLayoutVars>
      </dgm:prSet>
      <dgm:spPr/>
      <dgm:t>
        <a:bodyPr/>
        <a:lstStyle/>
        <a:p>
          <a:endParaRPr lang="ru-RU"/>
        </a:p>
      </dgm:t>
    </dgm:pt>
    <dgm:pt modelId="{F635B8E3-3D12-482C-A182-992D4FF25D9D}" type="pres">
      <dgm:prSet presAssocID="{C5DAC5D3-8EA7-4543-AC90-8A43E7C8C44D}" presName="negativeSpace" presStyleCnt="0"/>
      <dgm:spPr/>
    </dgm:pt>
    <dgm:pt modelId="{93A477A8-8D23-492C-B97F-9553AD21104B}" type="pres">
      <dgm:prSet presAssocID="{C5DAC5D3-8EA7-4543-AC90-8A43E7C8C44D}" presName="childText" presStyleLbl="conFgAcc1" presStyleIdx="0" presStyleCnt="7">
        <dgm:presLayoutVars>
          <dgm:bulletEnabled val="1"/>
        </dgm:presLayoutVars>
      </dgm:prSet>
      <dgm:spPr/>
    </dgm:pt>
    <dgm:pt modelId="{A35C08D4-7E60-4DBD-AAC3-44F8C5AB8418}" type="pres">
      <dgm:prSet presAssocID="{7CA09572-C7C9-4E02-9B03-C70F0B221312}" presName="spaceBetweenRectangles" presStyleCnt="0"/>
      <dgm:spPr/>
    </dgm:pt>
    <dgm:pt modelId="{44D44F89-8BD7-41B9-99E1-CBB66DA9C2EF}" type="pres">
      <dgm:prSet presAssocID="{7AA34495-8704-4A2E-92F7-625DBC46811F}" presName="parentLin" presStyleCnt="0"/>
      <dgm:spPr/>
    </dgm:pt>
    <dgm:pt modelId="{8F83A405-B161-4F9F-BFE5-85B8AE407BEA}" type="pres">
      <dgm:prSet presAssocID="{7AA34495-8704-4A2E-92F7-625DBC46811F}" presName="parentLeftMargin" presStyleLbl="node1" presStyleIdx="0" presStyleCnt="7"/>
      <dgm:spPr/>
      <dgm:t>
        <a:bodyPr/>
        <a:lstStyle/>
        <a:p>
          <a:endParaRPr lang="ru-RU"/>
        </a:p>
      </dgm:t>
    </dgm:pt>
    <dgm:pt modelId="{61ED8EAC-3C00-4C81-A261-347A5DE3C1E7}" type="pres">
      <dgm:prSet presAssocID="{7AA34495-8704-4A2E-92F7-625DBC46811F}" presName="parentText" presStyleLbl="node1" presStyleIdx="1" presStyleCnt="7" custScaleX="135047">
        <dgm:presLayoutVars>
          <dgm:chMax val="0"/>
          <dgm:bulletEnabled val="1"/>
        </dgm:presLayoutVars>
      </dgm:prSet>
      <dgm:spPr/>
      <dgm:t>
        <a:bodyPr/>
        <a:lstStyle/>
        <a:p>
          <a:endParaRPr lang="ru-RU"/>
        </a:p>
      </dgm:t>
    </dgm:pt>
    <dgm:pt modelId="{144C74D9-22C4-448E-9C91-0BF7A7D87A93}" type="pres">
      <dgm:prSet presAssocID="{7AA34495-8704-4A2E-92F7-625DBC46811F}" presName="negativeSpace" presStyleCnt="0"/>
      <dgm:spPr/>
    </dgm:pt>
    <dgm:pt modelId="{A30B338A-A21C-4ACF-B3A0-CC0237E901F3}" type="pres">
      <dgm:prSet presAssocID="{7AA34495-8704-4A2E-92F7-625DBC46811F}" presName="childText" presStyleLbl="conFgAcc1" presStyleIdx="1" presStyleCnt="7">
        <dgm:presLayoutVars>
          <dgm:bulletEnabled val="1"/>
        </dgm:presLayoutVars>
      </dgm:prSet>
      <dgm:spPr/>
    </dgm:pt>
    <dgm:pt modelId="{CA525735-6B82-4D32-BD7A-99A1208F2E55}" type="pres">
      <dgm:prSet presAssocID="{DA92BDC3-7DC3-4992-990F-D7E8425E9E78}" presName="spaceBetweenRectangles" presStyleCnt="0"/>
      <dgm:spPr/>
    </dgm:pt>
    <dgm:pt modelId="{D5E186B5-A6B7-497F-8A1F-67382961A657}" type="pres">
      <dgm:prSet presAssocID="{B3FD3105-A6FE-4E8A-8469-AB8AC4BA3491}" presName="parentLin" presStyleCnt="0"/>
      <dgm:spPr/>
    </dgm:pt>
    <dgm:pt modelId="{B795D9D6-7F35-4A85-B5A3-CC1F19220176}" type="pres">
      <dgm:prSet presAssocID="{B3FD3105-A6FE-4E8A-8469-AB8AC4BA3491}" presName="parentLeftMargin" presStyleLbl="node1" presStyleIdx="1" presStyleCnt="7"/>
      <dgm:spPr/>
      <dgm:t>
        <a:bodyPr/>
        <a:lstStyle/>
        <a:p>
          <a:endParaRPr lang="ru-RU"/>
        </a:p>
      </dgm:t>
    </dgm:pt>
    <dgm:pt modelId="{F67FAD29-1CAE-4A69-BBAD-80C518315363}" type="pres">
      <dgm:prSet presAssocID="{B3FD3105-A6FE-4E8A-8469-AB8AC4BA3491}" presName="parentText" presStyleLbl="node1" presStyleIdx="2" presStyleCnt="7" custScaleX="135047">
        <dgm:presLayoutVars>
          <dgm:chMax val="0"/>
          <dgm:bulletEnabled val="1"/>
        </dgm:presLayoutVars>
      </dgm:prSet>
      <dgm:spPr/>
      <dgm:t>
        <a:bodyPr/>
        <a:lstStyle/>
        <a:p>
          <a:endParaRPr lang="ru-RU"/>
        </a:p>
      </dgm:t>
    </dgm:pt>
    <dgm:pt modelId="{4E54795D-EC27-40E6-BE1F-0834D552D0A4}" type="pres">
      <dgm:prSet presAssocID="{B3FD3105-A6FE-4E8A-8469-AB8AC4BA3491}" presName="negativeSpace" presStyleCnt="0"/>
      <dgm:spPr/>
    </dgm:pt>
    <dgm:pt modelId="{44CF95AF-3CF9-4297-9AD3-BE02593E70EE}" type="pres">
      <dgm:prSet presAssocID="{B3FD3105-A6FE-4E8A-8469-AB8AC4BA3491}" presName="childText" presStyleLbl="conFgAcc1" presStyleIdx="2" presStyleCnt="7">
        <dgm:presLayoutVars>
          <dgm:bulletEnabled val="1"/>
        </dgm:presLayoutVars>
      </dgm:prSet>
      <dgm:spPr/>
    </dgm:pt>
    <dgm:pt modelId="{5687857C-FDB9-4CD0-8434-F4F97F96DF18}" type="pres">
      <dgm:prSet presAssocID="{24A8CA43-5611-4187-838C-23A927F6D4B0}" presName="spaceBetweenRectangles" presStyleCnt="0"/>
      <dgm:spPr/>
    </dgm:pt>
    <dgm:pt modelId="{4CFB124C-C9C3-49C7-BB4E-DFF5D751BC1A}" type="pres">
      <dgm:prSet presAssocID="{027D54E3-2A93-485C-8E91-5AD6C0FB464B}" presName="parentLin" presStyleCnt="0"/>
      <dgm:spPr/>
    </dgm:pt>
    <dgm:pt modelId="{F6433BF0-6EFB-48FD-99CF-F74F142EDF7B}" type="pres">
      <dgm:prSet presAssocID="{027D54E3-2A93-485C-8E91-5AD6C0FB464B}" presName="parentLeftMargin" presStyleLbl="node1" presStyleIdx="2" presStyleCnt="7"/>
      <dgm:spPr/>
      <dgm:t>
        <a:bodyPr/>
        <a:lstStyle/>
        <a:p>
          <a:endParaRPr lang="ru-RU"/>
        </a:p>
      </dgm:t>
    </dgm:pt>
    <dgm:pt modelId="{20DD1283-6D6B-4225-98BE-53AE971BC614}" type="pres">
      <dgm:prSet presAssocID="{027D54E3-2A93-485C-8E91-5AD6C0FB464B}" presName="parentText" presStyleLbl="node1" presStyleIdx="3" presStyleCnt="7" custScaleX="135047">
        <dgm:presLayoutVars>
          <dgm:chMax val="0"/>
          <dgm:bulletEnabled val="1"/>
        </dgm:presLayoutVars>
      </dgm:prSet>
      <dgm:spPr/>
      <dgm:t>
        <a:bodyPr/>
        <a:lstStyle/>
        <a:p>
          <a:endParaRPr lang="ru-RU"/>
        </a:p>
      </dgm:t>
    </dgm:pt>
    <dgm:pt modelId="{A727007D-6D1C-4EE4-9D8A-E48F72E3CED5}" type="pres">
      <dgm:prSet presAssocID="{027D54E3-2A93-485C-8E91-5AD6C0FB464B}" presName="negativeSpace" presStyleCnt="0"/>
      <dgm:spPr/>
    </dgm:pt>
    <dgm:pt modelId="{AEAE1918-3C14-4793-AAEF-5FC35920C7A0}" type="pres">
      <dgm:prSet presAssocID="{027D54E3-2A93-485C-8E91-5AD6C0FB464B}" presName="childText" presStyleLbl="conFgAcc1" presStyleIdx="3" presStyleCnt="7">
        <dgm:presLayoutVars>
          <dgm:bulletEnabled val="1"/>
        </dgm:presLayoutVars>
      </dgm:prSet>
      <dgm:spPr/>
    </dgm:pt>
    <dgm:pt modelId="{1E9FAD84-1A0E-486D-B6FC-916EFE0E1CA9}" type="pres">
      <dgm:prSet presAssocID="{B2584E77-0BEF-4F8D-A6EB-C08DF961DA4B}" presName="spaceBetweenRectangles" presStyleCnt="0"/>
      <dgm:spPr/>
    </dgm:pt>
    <dgm:pt modelId="{5E5F4C99-908F-4C73-9DC6-9FB531E7F2B9}" type="pres">
      <dgm:prSet presAssocID="{40B0368A-462D-4070-8D17-6BCED680E0CA}" presName="parentLin" presStyleCnt="0"/>
      <dgm:spPr/>
    </dgm:pt>
    <dgm:pt modelId="{965D807E-8345-4324-A67C-9E5F1ACE79F5}" type="pres">
      <dgm:prSet presAssocID="{40B0368A-462D-4070-8D17-6BCED680E0CA}" presName="parentLeftMargin" presStyleLbl="node1" presStyleIdx="3" presStyleCnt="7"/>
      <dgm:spPr/>
      <dgm:t>
        <a:bodyPr/>
        <a:lstStyle/>
        <a:p>
          <a:endParaRPr lang="ru-RU"/>
        </a:p>
      </dgm:t>
    </dgm:pt>
    <dgm:pt modelId="{8456AFFB-D02A-4022-B925-5B90AE80884D}" type="pres">
      <dgm:prSet presAssocID="{40B0368A-462D-4070-8D17-6BCED680E0CA}" presName="parentText" presStyleLbl="node1" presStyleIdx="4" presStyleCnt="7" custScaleX="135047">
        <dgm:presLayoutVars>
          <dgm:chMax val="0"/>
          <dgm:bulletEnabled val="1"/>
        </dgm:presLayoutVars>
      </dgm:prSet>
      <dgm:spPr/>
      <dgm:t>
        <a:bodyPr/>
        <a:lstStyle/>
        <a:p>
          <a:endParaRPr lang="ru-RU"/>
        </a:p>
      </dgm:t>
    </dgm:pt>
    <dgm:pt modelId="{9A90486B-D449-46E7-9AA3-532787D64E13}" type="pres">
      <dgm:prSet presAssocID="{40B0368A-462D-4070-8D17-6BCED680E0CA}" presName="negativeSpace" presStyleCnt="0"/>
      <dgm:spPr/>
    </dgm:pt>
    <dgm:pt modelId="{553682D8-4F5D-453C-865A-9A03663ED410}" type="pres">
      <dgm:prSet presAssocID="{40B0368A-462D-4070-8D17-6BCED680E0CA}" presName="childText" presStyleLbl="conFgAcc1" presStyleIdx="4" presStyleCnt="7">
        <dgm:presLayoutVars>
          <dgm:bulletEnabled val="1"/>
        </dgm:presLayoutVars>
      </dgm:prSet>
      <dgm:spPr/>
    </dgm:pt>
    <dgm:pt modelId="{69825803-2C35-40C2-86B7-DCF0F99BAC35}" type="pres">
      <dgm:prSet presAssocID="{BA65AAA0-2193-4D80-B56C-3042E8FF3AFD}" presName="spaceBetweenRectangles" presStyleCnt="0"/>
      <dgm:spPr/>
    </dgm:pt>
    <dgm:pt modelId="{26EDD8C0-3792-4777-9C40-817B3A64DBE3}" type="pres">
      <dgm:prSet presAssocID="{174FA237-5567-4F17-A61D-3947E5878D5D}" presName="parentLin" presStyleCnt="0"/>
      <dgm:spPr/>
    </dgm:pt>
    <dgm:pt modelId="{851B777D-EC51-49EC-BB7E-6EB1A616C5B2}" type="pres">
      <dgm:prSet presAssocID="{174FA237-5567-4F17-A61D-3947E5878D5D}" presName="parentLeftMargin" presStyleLbl="node1" presStyleIdx="4" presStyleCnt="7"/>
      <dgm:spPr/>
      <dgm:t>
        <a:bodyPr/>
        <a:lstStyle/>
        <a:p>
          <a:endParaRPr lang="ru-RU"/>
        </a:p>
      </dgm:t>
    </dgm:pt>
    <dgm:pt modelId="{BFE3CDD0-30DE-4BBF-B3F8-CF9C6285441C}" type="pres">
      <dgm:prSet presAssocID="{174FA237-5567-4F17-A61D-3947E5878D5D}" presName="parentText" presStyleLbl="node1" presStyleIdx="5" presStyleCnt="7" custScaleX="135047">
        <dgm:presLayoutVars>
          <dgm:chMax val="0"/>
          <dgm:bulletEnabled val="1"/>
        </dgm:presLayoutVars>
      </dgm:prSet>
      <dgm:spPr/>
      <dgm:t>
        <a:bodyPr/>
        <a:lstStyle/>
        <a:p>
          <a:endParaRPr lang="ru-RU"/>
        </a:p>
      </dgm:t>
    </dgm:pt>
    <dgm:pt modelId="{9EF9B941-B1F7-4220-94AB-3E134131EC47}" type="pres">
      <dgm:prSet presAssocID="{174FA237-5567-4F17-A61D-3947E5878D5D}" presName="negativeSpace" presStyleCnt="0"/>
      <dgm:spPr/>
    </dgm:pt>
    <dgm:pt modelId="{020F8EAE-0732-4478-A05F-A518327BBF9A}" type="pres">
      <dgm:prSet presAssocID="{174FA237-5567-4F17-A61D-3947E5878D5D}" presName="childText" presStyleLbl="conFgAcc1" presStyleIdx="5" presStyleCnt="7">
        <dgm:presLayoutVars>
          <dgm:bulletEnabled val="1"/>
        </dgm:presLayoutVars>
      </dgm:prSet>
      <dgm:spPr/>
    </dgm:pt>
    <dgm:pt modelId="{35B42925-32CC-4FA7-BB0F-668A23D9326D}" type="pres">
      <dgm:prSet presAssocID="{8157780B-1073-4913-B088-3B58D2E57CE8}" presName="spaceBetweenRectangles" presStyleCnt="0"/>
      <dgm:spPr/>
    </dgm:pt>
    <dgm:pt modelId="{641E1890-0713-498F-ACCD-B1EBC0F0C342}" type="pres">
      <dgm:prSet presAssocID="{EC769FB0-45FE-4C0E-A1EC-C986A0241E87}" presName="parentLin" presStyleCnt="0"/>
      <dgm:spPr/>
    </dgm:pt>
    <dgm:pt modelId="{23A6D7B8-5A32-4283-AB39-BD22EBD0B9A4}" type="pres">
      <dgm:prSet presAssocID="{EC769FB0-45FE-4C0E-A1EC-C986A0241E87}" presName="parentLeftMargin" presStyleLbl="node1" presStyleIdx="5" presStyleCnt="7"/>
      <dgm:spPr/>
      <dgm:t>
        <a:bodyPr/>
        <a:lstStyle/>
        <a:p>
          <a:endParaRPr lang="ru-RU"/>
        </a:p>
      </dgm:t>
    </dgm:pt>
    <dgm:pt modelId="{F79AC3B2-BDE4-4EC3-A3AD-8F34DE65BDC3}" type="pres">
      <dgm:prSet presAssocID="{EC769FB0-45FE-4C0E-A1EC-C986A0241E87}" presName="parentText" presStyleLbl="node1" presStyleIdx="6" presStyleCnt="7" custScaleX="135047">
        <dgm:presLayoutVars>
          <dgm:chMax val="0"/>
          <dgm:bulletEnabled val="1"/>
        </dgm:presLayoutVars>
      </dgm:prSet>
      <dgm:spPr/>
      <dgm:t>
        <a:bodyPr/>
        <a:lstStyle/>
        <a:p>
          <a:endParaRPr lang="ru-RU"/>
        </a:p>
      </dgm:t>
    </dgm:pt>
    <dgm:pt modelId="{E6314566-1A02-423F-B00A-BCAE7BE49939}" type="pres">
      <dgm:prSet presAssocID="{EC769FB0-45FE-4C0E-A1EC-C986A0241E87}" presName="negativeSpace" presStyleCnt="0"/>
      <dgm:spPr/>
    </dgm:pt>
    <dgm:pt modelId="{B77B6F66-A032-46BB-A6F6-F0C154CF579A}" type="pres">
      <dgm:prSet presAssocID="{EC769FB0-45FE-4C0E-A1EC-C986A0241E87}" presName="childText" presStyleLbl="conFgAcc1" presStyleIdx="6" presStyleCnt="7">
        <dgm:presLayoutVars>
          <dgm:bulletEnabled val="1"/>
        </dgm:presLayoutVars>
      </dgm:prSet>
      <dgm:spPr/>
    </dgm:pt>
  </dgm:ptLst>
  <dgm:cxnLst>
    <dgm:cxn modelId="{F01D5A9D-5EBA-481F-80BF-0BA8F661DE89}" type="presOf" srcId="{027D54E3-2A93-485C-8E91-5AD6C0FB464B}" destId="{20DD1283-6D6B-4225-98BE-53AE971BC614}" srcOrd="1" destOrd="0" presId="urn:microsoft.com/office/officeart/2005/8/layout/list1"/>
    <dgm:cxn modelId="{A7395914-638A-41B1-B3FC-D724D5BA1E74}" type="presOf" srcId="{B3FD3105-A6FE-4E8A-8469-AB8AC4BA3491}" destId="{B795D9D6-7F35-4A85-B5A3-CC1F19220176}" srcOrd="0" destOrd="0" presId="urn:microsoft.com/office/officeart/2005/8/layout/list1"/>
    <dgm:cxn modelId="{687F0223-1FB4-4043-B686-7F5589F9FD06}" type="presOf" srcId="{174FA237-5567-4F17-A61D-3947E5878D5D}" destId="{BFE3CDD0-30DE-4BBF-B3F8-CF9C6285441C}" srcOrd="1" destOrd="0" presId="urn:microsoft.com/office/officeart/2005/8/layout/list1"/>
    <dgm:cxn modelId="{A9015FAB-D3EE-4840-A902-EC71274ED536}" type="presOf" srcId="{027D54E3-2A93-485C-8E91-5AD6C0FB464B}" destId="{F6433BF0-6EFB-48FD-99CF-F74F142EDF7B}" srcOrd="0" destOrd="0" presId="urn:microsoft.com/office/officeart/2005/8/layout/list1"/>
    <dgm:cxn modelId="{6D3492F5-FED8-4489-8AC6-448655BC2671}" type="presOf" srcId="{EC769FB0-45FE-4C0E-A1EC-C986A0241E87}" destId="{23A6D7B8-5A32-4283-AB39-BD22EBD0B9A4}" srcOrd="0" destOrd="0" presId="urn:microsoft.com/office/officeart/2005/8/layout/list1"/>
    <dgm:cxn modelId="{E81FC091-807F-4F85-ABEB-DBCD30F55F3D}" type="presOf" srcId="{174FA237-5567-4F17-A61D-3947E5878D5D}" destId="{851B777D-EC51-49EC-BB7E-6EB1A616C5B2}" srcOrd="0" destOrd="0" presId="urn:microsoft.com/office/officeart/2005/8/layout/list1"/>
    <dgm:cxn modelId="{75C7C6A2-D6DC-4ABC-A0B7-C5BFDA4D2CA1}" type="presOf" srcId="{7AA34495-8704-4A2E-92F7-625DBC46811F}" destId="{61ED8EAC-3C00-4C81-A261-347A5DE3C1E7}" srcOrd="1" destOrd="0" presId="urn:microsoft.com/office/officeart/2005/8/layout/list1"/>
    <dgm:cxn modelId="{C4B64265-4E1D-4628-B610-5A8FD548284B}" type="presOf" srcId="{32EF6491-DE35-47C7-AD58-F602E4ADE8FB}" destId="{90B2221D-B5C2-41BC-96AB-2CFC908BCA09}" srcOrd="0" destOrd="0" presId="urn:microsoft.com/office/officeart/2005/8/layout/list1"/>
    <dgm:cxn modelId="{BF16CEB5-3C15-4087-916A-A1F460D876DD}" srcId="{32EF6491-DE35-47C7-AD58-F602E4ADE8FB}" destId="{027D54E3-2A93-485C-8E91-5AD6C0FB464B}" srcOrd="3" destOrd="0" parTransId="{FCAA73EC-37C3-43A7-BC80-A7E55F8DB3CD}" sibTransId="{B2584E77-0BEF-4F8D-A6EB-C08DF961DA4B}"/>
    <dgm:cxn modelId="{83A7BEE1-F1CA-41BB-9DE7-CF713BDB9FA0}" srcId="{32EF6491-DE35-47C7-AD58-F602E4ADE8FB}" destId="{C5DAC5D3-8EA7-4543-AC90-8A43E7C8C44D}" srcOrd="0" destOrd="0" parTransId="{E044EFCA-663A-4C71-AECA-596D25AB56E6}" sibTransId="{7CA09572-C7C9-4E02-9B03-C70F0B221312}"/>
    <dgm:cxn modelId="{BD0C7D37-50DF-4B98-8C33-63F80F74A0F6}" type="presOf" srcId="{C5DAC5D3-8EA7-4543-AC90-8A43E7C8C44D}" destId="{329BE653-341D-41D2-B143-5FF00189B894}" srcOrd="1" destOrd="0" presId="urn:microsoft.com/office/officeart/2005/8/layout/list1"/>
    <dgm:cxn modelId="{693C705D-B000-43BD-96A4-33093BB1E320}" type="presOf" srcId="{C5DAC5D3-8EA7-4543-AC90-8A43E7C8C44D}" destId="{303124BC-9118-472F-8406-BF0113B60BA0}" srcOrd="0" destOrd="0" presId="urn:microsoft.com/office/officeart/2005/8/layout/list1"/>
    <dgm:cxn modelId="{BF41057D-B058-437B-B0DB-BA32F7349E81}" type="presOf" srcId="{B3FD3105-A6FE-4E8A-8469-AB8AC4BA3491}" destId="{F67FAD29-1CAE-4A69-BBAD-80C518315363}" srcOrd="1" destOrd="0" presId="urn:microsoft.com/office/officeart/2005/8/layout/list1"/>
    <dgm:cxn modelId="{2EEDAE2D-6178-4CDF-BA00-8C42ACA39E35}" srcId="{32EF6491-DE35-47C7-AD58-F602E4ADE8FB}" destId="{174FA237-5567-4F17-A61D-3947E5878D5D}" srcOrd="5" destOrd="0" parTransId="{7D67267D-FC48-4C14-9523-D4685DCCF0CA}" sibTransId="{8157780B-1073-4913-B088-3B58D2E57CE8}"/>
    <dgm:cxn modelId="{C1105E60-8142-4E4A-A54A-D859224A93E7}" srcId="{32EF6491-DE35-47C7-AD58-F602E4ADE8FB}" destId="{40B0368A-462D-4070-8D17-6BCED680E0CA}" srcOrd="4" destOrd="0" parTransId="{A71FB60E-5065-4C90-BB11-3018AFE386BD}" sibTransId="{BA65AAA0-2193-4D80-B56C-3042E8FF3AFD}"/>
    <dgm:cxn modelId="{3E3704E7-D4E6-4011-B53D-1C4F82069B90}" type="presOf" srcId="{7AA34495-8704-4A2E-92F7-625DBC46811F}" destId="{8F83A405-B161-4F9F-BFE5-85B8AE407BEA}" srcOrd="0" destOrd="0" presId="urn:microsoft.com/office/officeart/2005/8/layout/list1"/>
    <dgm:cxn modelId="{21DB6563-94F6-4B04-8B75-653D95005A3A}" srcId="{32EF6491-DE35-47C7-AD58-F602E4ADE8FB}" destId="{B3FD3105-A6FE-4E8A-8469-AB8AC4BA3491}" srcOrd="2" destOrd="0" parTransId="{4B95B226-A413-4BC8-ACA1-4FF641AE7264}" sibTransId="{24A8CA43-5611-4187-838C-23A927F6D4B0}"/>
    <dgm:cxn modelId="{8ECACD99-9DBB-4A88-A9E2-F520F98AB429}" srcId="{32EF6491-DE35-47C7-AD58-F602E4ADE8FB}" destId="{7AA34495-8704-4A2E-92F7-625DBC46811F}" srcOrd="1" destOrd="0" parTransId="{87EB286D-F9B4-4127-AE4A-74AC7F5660BC}" sibTransId="{DA92BDC3-7DC3-4992-990F-D7E8425E9E78}"/>
    <dgm:cxn modelId="{BBDC7EF7-01C4-48BB-AD34-A6566BDFAE72}" type="presOf" srcId="{40B0368A-462D-4070-8D17-6BCED680E0CA}" destId="{8456AFFB-D02A-4022-B925-5B90AE80884D}" srcOrd="1" destOrd="0" presId="urn:microsoft.com/office/officeart/2005/8/layout/list1"/>
    <dgm:cxn modelId="{B325D4BE-A6D6-4127-8EA1-D66DD0148BD4}" srcId="{32EF6491-DE35-47C7-AD58-F602E4ADE8FB}" destId="{EC769FB0-45FE-4C0E-A1EC-C986A0241E87}" srcOrd="6" destOrd="0" parTransId="{4A70BBFE-EAE2-4CD0-B8F0-365CBC6243CA}" sibTransId="{DB8E223A-F45E-4FB1-95EF-E88E239838F5}"/>
    <dgm:cxn modelId="{0B5A7F57-CAC7-4375-BA07-00FBA8CADABC}" type="presOf" srcId="{EC769FB0-45FE-4C0E-A1EC-C986A0241E87}" destId="{F79AC3B2-BDE4-4EC3-A3AD-8F34DE65BDC3}" srcOrd="1" destOrd="0" presId="urn:microsoft.com/office/officeart/2005/8/layout/list1"/>
    <dgm:cxn modelId="{A9E44A69-5510-4C4E-8A5E-F500A320BC95}" type="presOf" srcId="{40B0368A-462D-4070-8D17-6BCED680E0CA}" destId="{965D807E-8345-4324-A67C-9E5F1ACE79F5}" srcOrd="0" destOrd="0" presId="urn:microsoft.com/office/officeart/2005/8/layout/list1"/>
    <dgm:cxn modelId="{15F0E2B2-D2B7-4ECA-A37D-12F200C6E264}" type="presParOf" srcId="{90B2221D-B5C2-41BC-96AB-2CFC908BCA09}" destId="{E758CB26-7DDD-45E7-9B9C-64972440FE07}" srcOrd="0" destOrd="0" presId="urn:microsoft.com/office/officeart/2005/8/layout/list1"/>
    <dgm:cxn modelId="{8E88EA34-AE9A-4B56-A061-8C70BC5AF089}" type="presParOf" srcId="{E758CB26-7DDD-45E7-9B9C-64972440FE07}" destId="{303124BC-9118-472F-8406-BF0113B60BA0}" srcOrd="0" destOrd="0" presId="urn:microsoft.com/office/officeart/2005/8/layout/list1"/>
    <dgm:cxn modelId="{C0A80810-3967-40EB-9703-70380A5DE4D6}" type="presParOf" srcId="{E758CB26-7DDD-45E7-9B9C-64972440FE07}" destId="{329BE653-341D-41D2-B143-5FF00189B894}" srcOrd="1" destOrd="0" presId="urn:microsoft.com/office/officeart/2005/8/layout/list1"/>
    <dgm:cxn modelId="{FD4CB0B8-AF29-456E-90B0-BF0D21D59D73}" type="presParOf" srcId="{90B2221D-B5C2-41BC-96AB-2CFC908BCA09}" destId="{F635B8E3-3D12-482C-A182-992D4FF25D9D}" srcOrd="1" destOrd="0" presId="urn:microsoft.com/office/officeart/2005/8/layout/list1"/>
    <dgm:cxn modelId="{7C4B5FE7-586C-4EE9-9452-BEA712EC4F50}" type="presParOf" srcId="{90B2221D-B5C2-41BC-96AB-2CFC908BCA09}" destId="{93A477A8-8D23-492C-B97F-9553AD21104B}" srcOrd="2" destOrd="0" presId="urn:microsoft.com/office/officeart/2005/8/layout/list1"/>
    <dgm:cxn modelId="{DECF3252-C137-4E62-A71D-580F3ADB0D00}" type="presParOf" srcId="{90B2221D-B5C2-41BC-96AB-2CFC908BCA09}" destId="{A35C08D4-7E60-4DBD-AAC3-44F8C5AB8418}" srcOrd="3" destOrd="0" presId="urn:microsoft.com/office/officeart/2005/8/layout/list1"/>
    <dgm:cxn modelId="{250F71C2-63C0-43E7-AD22-EC1CDF144DE4}" type="presParOf" srcId="{90B2221D-B5C2-41BC-96AB-2CFC908BCA09}" destId="{44D44F89-8BD7-41B9-99E1-CBB66DA9C2EF}" srcOrd="4" destOrd="0" presId="urn:microsoft.com/office/officeart/2005/8/layout/list1"/>
    <dgm:cxn modelId="{D5FF49D9-0D81-43FA-8CC9-834AA2F0FE28}" type="presParOf" srcId="{44D44F89-8BD7-41B9-99E1-CBB66DA9C2EF}" destId="{8F83A405-B161-4F9F-BFE5-85B8AE407BEA}" srcOrd="0" destOrd="0" presId="urn:microsoft.com/office/officeart/2005/8/layout/list1"/>
    <dgm:cxn modelId="{BC702F38-5CBD-401F-AFEF-68C3A697BCFB}" type="presParOf" srcId="{44D44F89-8BD7-41B9-99E1-CBB66DA9C2EF}" destId="{61ED8EAC-3C00-4C81-A261-347A5DE3C1E7}" srcOrd="1" destOrd="0" presId="urn:microsoft.com/office/officeart/2005/8/layout/list1"/>
    <dgm:cxn modelId="{1414FEC5-C2F7-4F4E-9E09-7AEB6FEDDFD4}" type="presParOf" srcId="{90B2221D-B5C2-41BC-96AB-2CFC908BCA09}" destId="{144C74D9-22C4-448E-9C91-0BF7A7D87A93}" srcOrd="5" destOrd="0" presId="urn:microsoft.com/office/officeart/2005/8/layout/list1"/>
    <dgm:cxn modelId="{F0F31535-5C38-4AB6-BAE5-069A839F01D3}" type="presParOf" srcId="{90B2221D-B5C2-41BC-96AB-2CFC908BCA09}" destId="{A30B338A-A21C-4ACF-B3A0-CC0237E901F3}" srcOrd="6" destOrd="0" presId="urn:microsoft.com/office/officeart/2005/8/layout/list1"/>
    <dgm:cxn modelId="{51415F9F-4394-4EB3-8D51-FF88B15B2FF3}" type="presParOf" srcId="{90B2221D-B5C2-41BC-96AB-2CFC908BCA09}" destId="{CA525735-6B82-4D32-BD7A-99A1208F2E55}" srcOrd="7" destOrd="0" presId="urn:microsoft.com/office/officeart/2005/8/layout/list1"/>
    <dgm:cxn modelId="{29E3C1CD-7014-4929-9965-F10F947F47CE}" type="presParOf" srcId="{90B2221D-B5C2-41BC-96AB-2CFC908BCA09}" destId="{D5E186B5-A6B7-497F-8A1F-67382961A657}" srcOrd="8" destOrd="0" presId="urn:microsoft.com/office/officeart/2005/8/layout/list1"/>
    <dgm:cxn modelId="{01126CAA-D733-4001-AB1E-25DAF628F500}" type="presParOf" srcId="{D5E186B5-A6B7-497F-8A1F-67382961A657}" destId="{B795D9D6-7F35-4A85-B5A3-CC1F19220176}" srcOrd="0" destOrd="0" presId="urn:microsoft.com/office/officeart/2005/8/layout/list1"/>
    <dgm:cxn modelId="{3E8000BE-E9DA-47A5-844F-1EDEAB565E0F}" type="presParOf" srcId="{D5E186B5-A6B7-497F-8A1F-67382961A657}" destId="{F67FAD29-1CAE-4A69-BBAD-80C518315363}" srcOrd="1" destOrd="0" presId="urn:microsoft.com/office/officeart/2005/8/layout/list1"/>
    <dgm:cxn modelId="{E27CBD23-C883-4C02-9D28-B46F402D3223}" type="presParOf" srcId="{90B2221D-B5C2-41BC-96AB-2CFC908BCA09}" destId="{4E54795D-EC27-40E6-BE1F-0834D552D0A4}" srcOrd="9" destOrd="0" presId="urn:microsoft.com/office/officeart/2005/8/layout/list1"/>
    <dgm:cxn modelId="{41C977A2-C5C1-4352-A71F-59611226EE4A}" type="presParOf" srcId="{90B2221D-B5C2-41BC-96AB-2CFC908BCA09}" destId="{44CF95AF-3CF9-4297-9AD3-BE02593E70EE}" srcOrd="10" destOrd="0" presId="urn:microsoft.com/office/officeart/2005/8/layout/list1"/>
    <dgm:cxn modelId="{8D840B80-9840-49D0-8348-D8E8DCAB7E01}" type="presParOf" srcId="{90B2221D-B5C2-41BC-96AB-2CFC908BCA09}" destId="{5687857C-FDB9-4CD0-8434-F4F97F96DF18}" srcOrd="11" destOrd="0" presId="urn:microsoft.com/office/officeart/2005/8/layout/list1"/>
    <dgm:cxn modelId="{4689BF15-4DAF-4E2D-8DDD-3AF727DAF5C3}" type="presParOf" srcId="{90B2221D-B5C2-41BC-96AB-2CFC908BCA09}" destId="{4CFB124C-C9C3-49C7-BB4E-DFF5D751BC1A}" srcOrd="12" destOrd="0" presId="urn:microsoft.com/office/officeart/2005/8/layout/list1"/>
    <dgm:cxn modelId="{F5E71716-3062-4C9A-9BDD-46F4F732760E}" type="presParOf" srcId="{4CFB124C-C9C3-49C7-BB4E-DFF5D751BC1A}" destId="{F6433BF0-6EFB-48FD-99CF-F74F142EDF7B}" srcOrd="0" destOrd="0" presId="urn:microsoft.com/office/officeart/2005/8/layout/list1"/>
    <dgm:cxn modelId="{8C741613-FA13-4A26-B1F6-41102DEAA78A}" type="presParOf" srcId="{4CFB124C-C9C3-49C7-BB4E-DFF5D751BC1A}" destId="{20DD1283-6D6B-4225-98BE-53AE971BC614}" srcOrd="1" destOrd="0" presId="urn:microsoft.com/office/officeart/2005/8/layout/list1"/>
    <dgm:cxn modelId="{F5C110EE-A00A-4B5D-ACAF-40A72F4B1EB2}" type="presParOf" srcId="{90B2221D-B5C2-41BC-96AB-2CFC908BCA09}" destId="{A727007D-6D1C-4EE4-9D8A-E48F72E3CED5}" srcOrd="13" destOrd="0" presId="urn:microsoft.com/office/officeart/2005/8/layout/list1"/>
    <dgm:cxn modelId="{D3325494-099F-47A9-A549-612A83A80011}" type="presParOf" srcId="{90B2221D-B5C2-41BC-96AB-2CFC908BCA09}" destId="{AEAE1918-3C14-4793-AAEF-5FC35920C7A0}" srcOrd="14" destOrd="0" presId="urn:microsoft.com/office/officeart/2005/8/layout/list1"/>
    <dgm:cxn modelId="{6FAAE281-439E-48FA-B302-20D76FB33E39}" type="presParOf" srcId="{90B2221D-B5C2-41BC-96AB-2CFC908BCA09}" destId="{1E9FAD84-1A0E-486D-B6FC-916EFE0E1CA9}" srcOrd="15" destOrd="0" presId="urn:microsoft.com/office/officeart/2005/8/layout/list1"/>
    <dgm:cxn modelId="{77A88CC0-BC0C-493D-AD37-7A68D413E0DB}" type="presParOf" srcId="{90B2221D-B5C2-41BC-96AB-2CFC908BCA09}" destId="{5E5F4C99-908F-4C73-9DC6-9FB531E7F2B9}" srcOrd="16" destOrd="0" presId="urn:microsoft.com/office/officeart/2005/8/layout/list1"/>
    <dgm:cxn modelId="{39555C5B-B468-418F-88A1-F8E7DC3DCF78}" type="presParOf" srcId="{5E5F4C99-908F-4C73-9DC6-9FB531E7F2B9}" destId="{965D807E-8345-4324-A67C-9E5F1ACE79F5}" srcOrd="0" destOrd="0" presId="urn:microsoft.com/office/officeart/2005/8/layout/list1"/>
    <dgm:cxn modelId="{9A931B69-D6E5-4208-B430-9B94C00EDFF3}" type="presParOf" srcId="{5E5F4C99-908F-4C73-9DC6-9FB531E7F2B9}" destId="{8456AFFB-D02A-4022-B925-5B90AE80884D}" srcOrd="1" destOrd="0" presId="urn:microsoft.com/office/officeart/2005/8/layout/list1"/>
    <dgm:cxn modelId="{8BC73B66-42F0-4C08-9B62-36E2922DC920}" type="presParOf" srcId="{90B2221D-B5C2-41BC-96AB-2CFC908BCA09}" destId="{9A90486B-D449-46E7-9AA3-532787D64E13}" srcOrd="17" destOrd="0" presId="urn:microsoft.com/office/officeart/2005/8/layout/list1"/>
    <dgm:cxn modelId="{A0D84250-FD06-4E56-9BBF-6221FF622129}" type="presParOf" srcId="{90B2221D-B5C2-41BC-96AB-2CFC908BCA09}" destId="{553682D8-4F5D-453C-865A-9A03663ED410}" srcOrd="18" destOrd="0" presId="urn:microsoft.com/office/officeart/2005/8/layout/list1"/>
    <dgm:cxn modelId="{6CA7F06C-4BF1-4C03-9D1C-7C47B412129B}" type="presParOf" srcId="{90B2221D-B5C2-41BC-96AB-2CFC908BCA09}" destId="{69825803-2C35-40C2-86B7-DCF0F99BAC35}" srcOrd="19" destOrd="0" presId="urn:microsoft.com/office/officeart/2005/8/layout/list1"/>
    <dgm:cxn modelId="{4006EDA0-7FFC-408C-8E0E-AE5FD1340C22}" type="presParOf" srcId="{90B2221D-B5C2-41BC-96AB-2CFC908BCA09}" destId="{26EDD8C0-3792-4777-9C40-817B3A64DBE3}" srcOrd="20" destOrd="0" presId="urn:microsoft.com/office/officeart/2005/8/layout/list1"/>
    <dgm:cxn modelId="{21D817ED-A1DE-40DA-B9D8-5A8A4F83BAC8}" type="presParOf" srcId="{26EDD8C0-3792-4777-9C40-817B3A64DBE3}" destId="{851B777D-EC51-49EC-BB7E-6EB1A616C5B2}" srcOrd="0" destOrd="0" presId="urn:microsoft.com/office/officeart/2005/8/layout/list1"/>
    <dgm:cxn modelId="{A8CD0325-C4D7-4019-8988-F5A671C482D4}" type="presParOf" srcId="{26EDD8C0-3792-4777-9C40-817B3A64DBE3}" destId="{BFE3CDD0-30DE-4BBF-B3F8-CF9C6285441C}" srcOrd="1" destOrd="0" presId="urn:microsoft.com/office/officeart/2005/8/layout/list1"/>
    <dgm:cxn modelId="{E8D7AD53-E9A0-4423-B4BF-20612E92222B}" type="presParOf" srcId="{90B2221D-B5C2-41BC-96AB-2CFC908BCA09}" destId="{9EF9B941-B1F7-4220-94AB-3E134131EC47}" srcOrd="21" destOrd="0" presId="urn:microsoft.com/office/officeart/2005/8/layout/list1"/>
    <dgm:cxn modelId="{1AE886EB-2577-4BD5-8585-47841CE329C3}" type="presParOf" srcId="{90B2221D-B5C2-41BC-96AB-2CFC908BCA09}" destId="{020F8EAE-0732-4478-A05F-A518327BBF9A}" srcOrd="22" destOrd="0" presId="urn:microsoft.com/office/officeart/2005/8/layout/list1"/>
    <dgm:cxn modelId="{D57058E3-B080-4E01-A581-0501F70A7461}" type="presParOf" srcId="{90B2221D-B5C2-41BC-96AB-2CFC908BCA09}" destId="{35B42925-32CC-4FA7-BB0F-668A23D9326D}" srcOrd="23" destOrd="0" presId="urn:microsoft.com/office/officeart/2005/8/layout/list1"/>
    <dgm:cxn modelId="{E15A1A05-1BA5-4253-A5A0-69E8FA2771F1}" type="presParOf" srcId="{90B2221D-B5C2-41BC-96AB-2CFC908BCA09}" destId="{641E1890-0713-498F-ACCD-B1EBC0F0C342}" srcOrd="24" destOrd="0" presId="urn:microsoft.com/office/officeart/2005/8/layout/list1"/>
    <dgm:cxn modelId="{62ACD3AC-CFD3-425B-829D-D41172F2A16C}" type="presParOf" srcId="{641E1890-0713-498F-ACCD-B1EBC0F0C342}" destId="{23A6D7B8-5A32-4283-AB39-BD22EBD0B9A4}" srcOrd="0" destOrd="0" presId="urn:microsoft.com/office/officeart/2005/8/layout/list1"/>
    <dgm:cxn modelId="{DE47BB6D-BAA9-4C81-8824-8236020299EB}" type="presParOf" srcId="{641E1890-0713-498F-ACCD-B1EBC0F0C342}" destId="{F79AC3B2-BDE4-4EC3-A3AD-8F34DE65BDC3}" srcOrd="1" destOrd="0" presId="urn:microsoft.com/office/officeart/2005/8/layout/list1"/>
    <dgm:cxn modelId="{6C9AFC20-B97B-4B37-AF49-076FAABB57D7}" type="presParOf" srcId="{90B2221D-B5C2-41BC-96AB-2CFC908BCA09}" destId="{E6314566-1A02-423F-B00A-BCAE7BE49939}" srcOrd="25" destOrd="0" presId="urn:microsoft.com/office/officeart/2005/8/layout/list1"/>
    <dgm:cxn modelId="{25B5E278-7560-49B8-9314-F9BD62B42504}" type="presParOf" srcId="{90B2221D-B5C2-41BC-96AB-2CFC908BCA09}" destId="{B77B6F66-A032-46BB-A6F6-F0C154CF579A}"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477A8-8D23-492C-B97F-9553AD21104B}">
      <dsp:nvSpPr>
        <dsp:cNvPr id="0" name=""/>
        <dsp:cNvSpPr/>
      </dsp:nvSpPr>
      <dsp:spPr>
        <a:xfrm>
          <a:off x="0" y="292951"/>
          <a:ext cx="11029782" cy="3528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29BE653-341D-41D2-B143-5FF00189B894}">
      <dsp:nvSpPr>
        <dsp:cNvPr id="0" name=""/>
        <dsp:cNvSpPr/>
      </dsp:nvSpPr>
      <dsp:spPr>
        <a:xfrm>
          <a:off x="551489" y="86311"/>
          <a:ext cx="10426773" cy="41328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1830" tIns="0" rIns="291830" bIns="0" numCol="1" spcCol="1270" anchor="ctr" anchorCtr="0">
          <a:noAutofit/>
        </a:bodyPr>
        <a:lstStyle/>
        <a:p>
          <a:pPr lvl="0" algn="l" defTabSz="800100">
            <a:lnSpc>
              <a:spcPct val="90000"/>
            </a:lnSpc>
            <a:spcBef>
              <a:spcPct val="0"/>
            </a:spcBef>
            <a:spcAft>
              <a:spcPct val="35000"/>
            </a:spcAft>
          </a:pPr>
          <a:r>
            <a:rPr lang="ru-RU" sz="1800" kern="1200" dirty="0" smtClean="0"/>
            <a:t>Вид строит интерфейс и добавляет в него данные из модели.</a:t>
          </a:r>
          <a:endParaRPr lang="ru-RU" sz="1800" kern="1200" dirty="0"/>
        </a:p>
      </dsp:txBody>
      <dsp:txXfrm>
        <a:off x="571664" y="106486"/>
        <a:ext cx="10386423" cy="372930"/>
      </dsp:txXfrm>
    </dsp:sp>
    <dsp:sp modelId="{A30B338A-A21C-4ACF-B3A0-CC0237E901F3}">
      <dsp:nvSpPr>
        <dsp:cNvPr id="0" name=""/>
        <dsp:cNvSpPr/>
      </dsp:nvSpPr>
      <dsp:spPr>
        <a:xfrm>
          <a:off x="0" y="927991"/>
          <a:ext cx="11029782" cy="3528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1ED8EAC-3C00-4C81-A261-347A5DE3C1E7}">
      <dsp:nvSpPr>
        <dsp:cNvPr id="0" name=""/>
        <dsp:cNvSpPr/>
      </dsp:nvSpPr>
      <dsp:spPr>
        <a:xfrm>
          <a:off x="551489" y="721351"/>
          <a:ext cx="10426773" cy="41328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1830" tIns="0" rIns="291830" bIns="0" numCol="1" spcCol="1270" anchor="ctr" anchorCtr="0">
          <a:noAutofit/>
        </a:bodyPr>
        <a:lstStyle/>
        <a:p>
          <a:pPr lvl="0" algn="l" defTabSz="800100">
            <a:lnSpc>
              <a:spcPct val="90000"/>
            </a:lnSpc>
            <a:spcBef>
              <a:spcPct val="0"/>
            </a:spcBef>
            <a:spcAft>
              <a:spcPct val="35000"/>
            </a:spcAft>
          </a:pPr>
          <a:r>
            <a:rPr lang="ru-RU" sz="1800" kern="1200" smtClean="0"/>
            <a:t>Пользователь видит информацию и взаимодействует с интерфейсом.</a:t>
          </a:r>
          <a:endParaRPr lang="ru-RU" sz="1800" kern="1200"/>
        </a:p>
      </dsp:txBody>
      <dsp:txXfrm>
        <a:off x="571664" y="741526"/>
        <a:ext cx="10386423" cy="372930"/>
      </dsp:txXfrm>
    </dsp:sp>
    <dsp:sp modelId="{44CF95AF-3CF9-4297-9AD3-BE02593E70EE}">
      <dsp:nvSpPr>
        <dsp:cNvPr id="0" name=""/>
        <dsp:cNvSpPr/>
      </dsp:nvSpPr>
      <dsp:spPr>
        <a:xfrm>
          <a:off x="0" y="1563031"/>
          <a:ext cx="11029782" cy="3528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67FAD29-1CAE-4A69-BBAD-80C518315363}">
      <dsp:nvSpPr>
        <dsp:cNvPr id="0" name=""/>
        <dsp:cNvSpPr/>
      </dsp:nvSpPr>
      <dsp:spPr>
        <a:xfrm>
          <a:off x="551489" y="1356392"/>
          <a:ext cx="10426773" cy="41328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1830" tIns="0" rIns="291830" bIns="0" numCol="1" spcCol="1270" anchor="ctr" anchorCtr="0">
          <a:noAutofit/>
        </a:bodyPr>
        <a:lstStyle/>
        <a:p>
          <a:pPr lvl="0" algn="l" defTabSz="800100">
            <a:lnSpc>
              <a:spcPct val="90000"/>
            </a:lnSpc>
            <a:spcBef>
              <a:spcPct val="0"/>
            </a:spcBef>
            <a:spcAft>
              <a:spcPct val="35000"/>
            </a:spcAft>
          </a:pPr>
          <a:r>
            <a:rPr lang="ru-RU" sz="1800" kern="1200" smtClean="0"/>
            <a:t>Вид перехватывает события и передаёт (делегирует) их представителю.</a:t>
          </a:r>
          <a:endParaRPr lang="ru-RU" sz="1800" kern="1200"/>
        </a:p>
      </dsp:txBody>
      <dsp:txXfrm>
        <a:off x="571664" y="1376567"/>
        <a:ext cx="10386423" cy="372930"/>
      </dsp:txXfrm>
    </dsp:sp>
    <dsp:sp modelId="{AEAE1918-3C14-4793-AAEF-5FC35920C7A0}">
      <dsp:nvSpPr>
        <dsp:cNvPr id="0" name=""/>
        <dsp:cNvSpPr/>
      </dsp:nvSpPr>
      <dsp:spPr>
        <a:xfrm>
          <a:off x="0" y="2198072"/>
          <a:ext cx="11029782" cy="3528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0DD1283-6D6B-4225-98BE-53AE971BC614}">
      <dsp:nvSpPr>
        <dsp:cNvPr id="0" name=""/>
        <dsp:cNvSpPr/>
      </dsp:nvSpPr>
      <dsp:spPr>
        <a:xfrm>
          <a:off x="551489" y="1991432"/>
          <a:ext cx="10426773" cy="41328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1830" tIns="0" rIns="291830" bIns="0" numCol="1" spcCol="1270" anchor="ctr" anchorCtr="0">
          <a:noAutofit/>
        </a:bodyPr>
        <a:lstStyle/>
        <a:p>
          <a:pPr lvl="0" algn="l" defTabSz="800100">
            <a:lnSpc>
              <a:spcPct val="90000"/>
            </a:lnSpc>
            <a:spcBef>
              <a:spcPct val="0"/>
            </a:spcBef>
            <a:spcAft>
              <a:spcPct val="35000"/>
            </a:spcAft>
          </a:pPr>
          <a:r>
            <a:rPr lang="ru-RU" sz="1800" kern="1200" smtClean="0"/>
            <a:t>Представитель обрабатывает данные (не всегда) и передаёт их модели.</a:t>
          </a:r>
          <a:endParaRPr lang="ru-RU" sz="1800" kern="1200"/>
        </a:p>
      </dsp:txBody>
      <dsp:txXfrm>
        <a:off x="571664" y="2011607"/>
        <a:ext cx="10386423" cy="372930"/>
      </dsp:txXfrm>
    </dsp:sp>
    <dsp:sp modelId="{553682D8-4F5D-453C-865A-9A03663ED410}">
      <dsp:nvSpPr>
        <dsp:cNvPr id="0" name=""/>
        <dsp:cNvSpPr/>
      </dsp:nvSpPr>
      <dsp:spPr>
        <a:xfrm>
          <a:off x="0" y="2833112"/>
          <a:ext cx="11029782" cy="3528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456AFFB-D02A-4022-B925-5B90AE80884D}">
      <dsp:nvSpPr>
        <dsp:cNvPr id="0" name=""/>
        <dsp:cNvSpPr/>
      </dsp:nvSpPr>
      <dsp:spPr>
        <a:xfrm>
          <a:off x="551489" y="2626472"/>
          <a:ext cx="10426773" cy="41328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1830" tIns="0" rIns="291830" bIns="0" numCol="1" spcCol="1270" anchor="ctr" anchorCtr="0">
          <a:noAutofit/>
        </a:bodyPr>
        <a:lstStyle/>
        <a:p>
          <a:pPr lvl="0" algn="l" defTabSz="800100">
            <a:lnSpc>
              <a:spcPct val="90000"/>
            </a:lnSpc>
            <a:spcBef>
              <a:spcPct val="0"/>
            </a:spcBef>
            <a:spcAft>
              <a:spcPct val="35000"/>
            </a:spcAft>
          </a:pPr>
          <a:r>
            <a:rPr lang="ru-RU" sz="1800" kern="1200" smtClean="0"/>
            <a:t>Модель выполняет какие-то операции и обновляется (меняет те или иные свойства).</a:t>
          </a:r>
          <a:endParaRPr lang="ru-RU" sz="1800" kern="1200"/>
        </a:p>
      </dsp:txBody>
      <dsp:txXfrm>
        <a:off x="571664" y="2646647"/>
        <a:ext cx="10386423" cy="372930"/>
      </dsp:txXfrm>
    </dsp:sp>
    <dsp:sp modelId="{020F8EAE-0732-4478-A05F-A518327BBF9A}">
      <dsp:nvSpPr>
        <dsp:cNvPr id="0" name=""/>
        <dsp:cNvSpPr/>
      </dsp:nvSpPr>
      <dsp:spPr>
        <a:xfrm>
          <a:off x="0" y="3468152"/>
          <a:ext cx="11029782" cy="3528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FE3CDD0-30DE-4BBF-B3F8-CF9C6285441C}">
      <dsp:nvSpPr>
        <dsp:cNvPr id="0" name=""/>
        <dsp:cNvSpPr/>
      </dsp:nvSpPr>
      <dsp:spPr>
        <a:xfrm>
          <a:off x="551489" y="3261511"/>
          <a:ext cx="10426773" cy="41328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1830" tIns="0" rIns="291830" bIns="0" numCol="1" spcCol="1270" anchor="ctr" anchorCtr="0">
          <a:noAutofit/>
        </a:bodyPr>
        <a:lstStyle/>
        <a:p>
          <a:pPr lvl="0" algn="l" defTabSz="800100">
            <a:lnSpc>
              <a:spcPct val="90000"/>
            </a:lnSpc>
            <a:spcBef>
              <a:spcPct val="0"/>
            </a:spcBef>
            <a:spcAft>
              <a:spcPct val="35000"/>
            </a:spcAft>
          </a:pPr>
          <a:r>
            <a:rPr lang="ru-RU" sz="1800" kern="1200" smtClean="0"/>
            <a:t>Представитель получает обновлённую модель и передаёт её виду.</a:t>
          </a:r>
          <a:endParaRPr lang="ru-RU" sz="1800" kern="1200"/>
        </a:p>
      </dsp:txBody>
      <dsp:txXfrm>
        <a:off x="571664" y="3281686"/>
        <a:ext cx="10386423" cy="372930"/>
      </dsp:txXfrm>
    </dsp:sp>
    <dsp:sp modelId="{B77B6F66-A032-46BB-A6F6-F0C154CF579A}">
      <dsp:nvSpPr>
        <dsp:cNvPr id="0" name=""/>
        <dsp:cNvSpPr/>
      </dsp:nvSpPr>
      <dsp:spPr>
        <a:xfrm>
          <a:off x="0" y="4103192"/>
          <a:ext cx="11029782" cy="35280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79AC3B2-BDE4-4EC3-A3AD-8F34DE65BDC3}">
      <dsp:nvSpPr>
        <dsp:cNvPr id="0" name=""/>
        <dsp:cNvSpPr/>
      </dsp:nvSpPr>
      <dsp:spPr>
        <a:xfrm>
          <a:off x="551489" y="3896552"/>
          <a:ext cx="10426773" cy="41328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1830" tIns="0" rIns="291830" bIns="0" numCol="1" spcCol="1270" anchor="ctr" anchorCtr="0">
          <a:noAutofit/>
        </a:bodyPr>
        <a:lstStyle/>
        <a:p>
          <a:pPr lvl="0" algn="l" defTabSz="800100">
            <a:lnSpc>
              <a:spcPct val="90000"/>
            </a:lnSpc>
            <a:spcBef>
              <a:spcPct val="0"/>
            </a:spcBef>
            <a:spcAft>
              <a:spcPct val="35000"/>
            </a:spcAft>
          </a:pPr>
          <a:r>
            <a:rPr lang="ru-RU" sz="1800" kern="1200" smtClean="0"/>
            <a:t>Вид строит интерфейс с новыми данными.</a:t>
          </a:r>
          <a:endParaRPr lang="ru-RU" sz="1800" kern="1200"/>
        </a:p>
      </dsp:txBody>
      <dsp:txXfrm>
        <a:off x="571664" y="3916727"/>
        <a:ext cx="10386423"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10/9/2022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10/9/2022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10/9/2022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Шаблоны проектирования: </a:t>
            </a:r>
            <a:r>
              <a:rPr lang="en-US" dirty="0" smtClean="0"/>
              <a:t>MVC, MVP, MVVM</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4028380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p:txBody>
          <a:bodyPr>
            <a:normAutofit/>
          </a:bodyPr>
          <a:lstStyle/>
          <a:p>
            <a:r>
              <a:rPr lang="ru-RU" sz="4800" dirty="0" smtClean="0"/>
              <a:t>Шаблон проектирования </a:t>
            </a:r>
            <a:r>
              <a:rPr lang="en-US" sz="4800" dirty="0" smtClean="0"/>
              <a:t>MVP</a:t>
            </a:r>
            <a:endParaRPr lang="ru-RU" sz="4800" dirty="0"/>
          </a:p>
        </p:txBody>
      </p:sp>
      <p:pic>
        <p:nvPicPr>
          <p:cNvPr id="5" name="Изображение1"/>
          <p:cNvPicPr/>
          <p:nvPr/>
        </p:nvPicPr>
        <p:blipFill>
          <a:blip r:embed="rId2"/>
          <a:stretch>
            <a:fillRect/>
          </a:stretch>
        </p:blipFill>
        <p:spPr bwMode="auto">
          <a:xfrm>
            <a:off x="1841351" y="2535807"/>
            <a:ext cx="8230495" cy="5432610"/>
          </a:xfrm>
          <a:prstGeom prst="rect">
            <a:avLst/>
          </a:prstGeom>
        </p:spPr>
      </p:pic>
      <p:sp>
        <p:nvSpPr>
          <p:cNvPr id="3" name="Объект 2"/>
          <p:cNvSpPr>
            <a:spLocks noGrp="1"/>
          </p:cNvSpPr>
          <p:nvPr>
            <p:ph idx="1"/>
          </p:nvPr>
        </p:nvSpPr>
        <p:spPr>
          <a:xfrm>
            <a:off x="581192" y="2207391"/>
            <a:ext cx="11184984" cy="1382975"/>
          </a:xfrm>
        </p:spPr>
        <p:txBody>
          <a:bodyPr>
            <a:noAutofit/>
          </a:bodyPr>
          <a:lstStyle/>
          <a:p>
            <a:pPr marL="0" indent="0">
              <a:buNone/>
            </a:pPr>
            <a:r>
              <a:rPr lang="en-US" b="1" dirty="0" smtClean="0">
                <a:solidFill>
                  <a:srgbClr val="FF0000"/>
                </a:solidFill>
                <a:effectLst>
                  <a:outerShdw blurRad="38100" dist="38100" dir="2700000" algn="tl">
                    <a:srgbClr val="000000">
                      <a:alpha val="43137"/>
                    </a:srgbClr>
                  </a:outerShdw>
                </a:effectLst>
              </a:rPr>
              <a:t>! </a:t>
            </a:r>
            <a:r>
              <a:rPr lang="ru-RU" dirty="0" smtClean="0">
                <a:solidFill>
                  <a:schemeClr val="tx1"/>
                </a:solidFill>
              </a:rPr>
              <a:t>Чаще </a:t>
            </a:r>
            <a:r>
              <a:rPr lang="ru-RU" dirty="0">
                <a:solidFill>
                  <a:schemeClr val="tx1"/>
                </a:solidFill>
              </a:rPr>
              <a:t>всего </a:t>
            </a:r>
            <a:r>
              <a:rPr lang="en-US" dirty="0" smtClean="0">
                <a:solidFill>
                  <a:schemeClr val="tx1"/>
                </a:solidFill>
              </a:rPr>
              <a:t>MVP</a:t>
            </a:r>
            <a:r>
              <a:rPr lang="ru-RU" dirty="0" smtClean="0">
                <a:solidFill>
                  <a:schemeClr val="tx1"/>
                </a:solidFill>
              </a:rPr>
              <a:t> </a:t>
            </a:r>
            <a:r>
              <a:rPr lang="ru-RU" dirty="0">
                <a:solidFill>
                  <a:schemeClr val="tx1"/>
                </a:solidFill>
              </a:rPr>
              <a:t>используют разработчики мобильных приложений, однако он гораздо популярнее, чем может показаться. Дело в том, что этот паттерн активно применяется в вебе, хотя там его и называют </a:t>
            </a:r>
            <a:r>
              <a:rPr lang="ru-RU" dirty="0" smtClean="0">
                <a:solidFill>
                  <a:schemeClr val="tx1"/>
                </a:solidFill>
              </a:rPr>
              <a:t>MVC.</a:t>
            </a:r>
          </a:p>
          <a:p>
            <a:pPr marL="0" indent="0">
              <a:buNone/>
            </a:pPr>
            <a:r>
              <a:rPr lang="ru-RU" dirty="0" smtClean="0">
                <a:solidFill>
                  <a:schemeClr val="tx1"/>
                </a:solidFill>
              </a:rPr>
              <a:t> </a:t>
            </a:r>
            <a:r>
              <a:rPr lang="ru-RU" b="1" dirty="0">
                <a:solidFill>
                  <a:schemeClr val="tx1"/>
                </a:solidFill>
              </a:rPr>
              <a:t>Основное отличие MVP и MVC</a:t>
            </a:r>
            <a:r>
              <a:rPr lang="ru-RU" dirty="0">
                <a:solidFill>
                  <a:schemeClr val="tx1"/>
                </a:solidFill>
              </a:rPr>
              <a:t> в том, что в MVC обновлённая модель сама говорит виду, что нужно показать другие данные. Если же этого не происходит и приложению нужен посредник в виде представителя, то паттерн стоит называть MVP</a:t>
            </a:r>
            <a:r>
              <a:rPr lang="ru-RU" dirty="0" smtClean="0">
                <a:solidFill>
                  <a:schemeClr val="tx1"/>
                </a:solidFill>
              </a:rPr>
              <a:t>.</a:t>
            </a:r>
            <a:endParaRPr lang="ru-RU" dirty="0">
              <a:solidFill>
                <a:schemeClr val="tx1"/>
              </a:solidFill>
            </a:endParaRPr>
          </a:p>
          <a:p>
            <a:endParaRPr lang="ru-RU" dirty="0"/>
          </a:p>
        </p:txBody>
      </p:sp>
    </p:spTree>
    <p:extLst>
      <p:ext uri="{BB962C8B-B14F-4D97-AF65-F5344CB8AC3E}">
        <p14:creationId xmlns:p14="http://schemas.microsoft.com/office/powerpoint/2010/main" val="5652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2" y="1223681"/>
            <a:ext cx="11029616" cy="788109"/>
          </a:xfrm>
        </p:spPr>
        <p:txBody>
          <a:bodyPr>
            <a:normAutofit fontScale="90000"/>
          </a:bodyPr>
          <a:lstStyle/>
          <a:p>
            <a:r>
              <a:rPr lang="ru-RU" dirty="0"/>
              <a:t>Приложение работает с помощью связи модели, вида и представителя. Происходит это так:</a:t>
            </a:r>
            <a:br>
              <a:rPr lang="ru-RU" dirty="0"/>
            </a:br>
            <a:endParaRPr lang="ru-RU" dirty="0"/>
          </a:p>
        </p:txBody>
      </p:sp>
      <p:graphicFrame>
        <p:nvGraphicFramePr>
          <p:cNvPr id="6" name="Объект 5"/>
          <p:cNvGraphicFramePr>
            <a:graphicFrameLocks noGrp="1"/>
          </p:cNvGraphicFramePr>
          <p:nvPr>
            <p:ph idx="1"/>
            <p:extLst>
              <p:ext uri="{D42A27DB-BD31-4B8C-83A1-F6EECF244321}">
                <p14:modId xmlns:p14="http://schemas.microsoft.com/office/powerpoint/2010/main" val="1674016002"/>
              </p:ext>
            </p:extLst>
          </p:nvPr>
        </p:nvGraphicFramePr>
        <p:xfrm>
          <a:off x="581025" y="2181225"/>
          <a:ext cx="11029783" cy="4542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2274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bg1"/>
                </a:solidFill>
              </a:rPr>
              <a:t>Пример </a:t>
            </a:r>
            <a:r>
              <a:rPr lang="en-US" dirty="0" smtClean="0">
                <a:solidFill>
                  <a:schemeClr val="bg1"/>
                </a:solidFill>
              </a:rPr>
              <a:t>MVP</a:t>
            </a:r>
            <a:endParaRPr lang="ru-RU" dirty="0">
              <a:solidFill>
                <a:schemeClr val="bg1"/>
              </a:solidFill>
            </a:endParaRPr>
          </a:p>
        </p:txBody>
      </p:sp>
      <p:sp>
        <p:nvSpPr>
          <p:cNvPr id="4" name="Текст 3"/>
          <p:cNvSpPr>
            <a:spLocks noGrp="1"/>
          </p:cNvSpPr>
          <p:nvPr>
            <p:ph type="body" sz="half" idx="2"/>
          </p:nvPr>
        </p:nvSpPr>
        <p:spPr/>
        <p:txBody>
          <a:bodyPr/>
          <a:lstStyle/>
          <a:p>
            <a:endParaRPr lang="ru-RU"/>
          </a:p>
        </p:txBody>
      </p:sp>
      <p:pic>
        <p:nvPicPr>
          <p:cNvPr id="5" name="Изображение4"/>
          <p:cNvPicPr>
            <a:picLocks noGrp="1"/>
          </p:cNvPicPr>
          <p:nvPr>
            <p:ph idx="1"/>
          </p:nvPr>
        </p:nvPicPr>
        <p:blipFill>
          <a:blip r:embed="rId2"/>
          <a:stretch>
            <a:fillRect/>
          </a:stretch>
        </p:blipFill>
        <p:spPr bwMode="auto">
          <a:xfrm>
            <a:off x="2084293" y="753036"/>
            <a:ext cx="7651377" cy="3980330"/>
          </a:xfrm>
          <a:prstGeom prst="rect">
            <a:avLst/>
          </a:prstGeom>
          <a:ln w="635">
            <a:solidFill>
              <a:srgbClr val="000000"/>
            </a:solidFill>
          </a:ln>
        </p:spPr>
      </p:pic>
    </p:spTree>
    <p:extLst>
      <p:ext uri="{BB962C8B-B14F-4D97-AF65-F5344CB8AC3E}">
        <p14:creationId xmlns:p14="http://schemas.microsoft.com/office/powerpoint/2010/main" val="3800462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800" dirty="0" smtClean="0"/>
              <a:t>Шаблон проектирования </a:t>
            </a:r>
            <a:r>
              <a:rPr lang="en-US" sz="4800" dirty="0" smtClean="0"/>
              <a:t>MVVM</a:t>
            </a:r>
            <a:endParaRPr lang="ru-RU" sz="4800" dirty="0"/>
          </a:p>
        </p:txBody>
      </p:sp>
      <p:sp>
        <p:nvSpPr>
          <p:cNvPr id="3" name="Объект 2"/>
          <p:cNvSpPr>
            <a:spLocks noGrp="1"/>
          </p:cNvSpPr>
          <p:nvPr>
            <p:ph idx="1"/>
          </p:nvPr>
        </p:nvSpPr>
        <p:spPr>
          <a:xfrm>
            <a:off x="581192" y="2180496"/>
            <a:ext cx="11029615" cy="4337036"/>
          </a:xfrm>
        </p:spPr>
        <p:txBody>
          <a:bodyPr>
            <a:noAutofit/>
          </a:bodyPr>
          <a:lstStyle/>
          <a:p>
            <a:pPr marL="0" indent="0">
              <a:buNone/>
            </a:pPr>
            <a:r>
              <a:rPr lang="ru-RU" sz="2800" dirty="0">
                <a:solidFill>
                  <a:schemeClr val="tx1"/>
                </a:solidFill>
              </a:rPr>
              <a:t>MVVM — это паттерн разработки, позволяющий разделить приложение на три функциональные части:</a:t>
            </a:r>
          </a:p>
          <a:p>
            <a:r>
              <a:rPr lang="ru-RU" sz="2800" b="1" dirty="0" err="1">
                <a:solidFill>
                  <a:schemeClr val="tx1"/>
                </a:solidFill>
              </a:rPr>
              <a:t>Model</a:t>
            </a:r>
            <a:r>
              <a:rPr lang="ru-RU" sz="2800" dirty="0">
                <a:solidFill>
                  <a:schemeClr val="tx1"/>
                </a:solidFill>
              </a:rPr>
              <a:t> — основная логика программы (работа с данными, вычисления, запросы и так далее).</a:t>
            </a:r>
          </a:p>
          <a:p>
            <a:r>
              <a:rPr lang="ru-RU" sz="2800" b="1" dirty="0" err="1">
                <a:solidFill>
                  <a:schemeClr val="tx1"/>
                </a:solidFill>
              </a:rPr>
              <a:t>View</a:t>
            </a:r>
            <a:r>
              <a:rPr lang="ru-RU" sz="2800" dirty="0">
                <a:solidFill>
                  <a:schemeClr val="tx1"/>
                </a:solidFill>
              </a:rPr>
              <a:t> — вид или представление (пользовательский интерфейс).</a:t>
            </a:r>
          </a:p>
          <a:p>
            <a:r>
              <a:rPr lang="ru-RU" sz="2800" b="1" dirty="0" err="1">
                <a:solidFill>
                  <a:schemeClr val="tx1"/>
                </a:solidFill>
              </a:rPr>
              <a:t>ViewModel</a:t>
            </a:r>
            <a:r>
              <a:rPr lang="ru-RU" sz="2800" dirty="0">
                <a:solidFill>
                  <a:schemeClr val="tx1"/>
                </a:solidFill>
              </a:rPr>
              <a:t> — модель представления, которая служит прослойкой между </a:t>
            </a:r>
            <a:r>
              <a:rPr lang="ru-RU" sz="2800" dirty="0" err="1">
                <a:solidFill>
                  <a:schemeClr val="tx1"/>
                </a:solidFill>
              </a:rPr>
              <a:t>View</a:t>
            </a:r>
            <a:r>
              <a:rPr lang="ru-RU" sz="2800" dirty="0">
                <a:solidFill>
                  <a:schemeClr val="tx1"/>
                </a:solidFill>
              </a:rPr>
              <a:t> и </a:t>
            </a:r>
            <a:r>
              <a:rPr lang="ru-RU" sz="2800" dirty="0" err="1">
                <a:solidFill>
                  <a:schemeClr val="tx1"/>
                </a:solidFill>
              </a:rPr>
              <a:t>Model</a:t>
            </a:r>
            <a:r>
              <a:rPr lang="ru-RU" sz="2800" dirty="0">
                <a:solidFill>
                  <a:schemeClr val="tx1"/>
                </a:solidFill>
              </a:rPr>
              <a:t>.</a:t>
            </a:r>
          </a:p>
          <a:p>
            <a:endParaRPr lang="ru-RU" sz="2800" dirty="0">
              <a:solidFill>
                <a:schemeClr val="tx1"/>
              </a:solidFill>
            </a:endParaRPr>
          </a:p>
        </p:txBody>
      </p:sp>
    </p:spTree>
    <p:extLst>
      <p:ext uri="{BB962C8B-B14F-4D97-AF65-F5344CB8AC3E}">
        <p14:creationId xmlns:p14="http://schemas.microsoft.com/office/powerpoint/2010/main" val="2303644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Изображение1"/>
          <p:cNvPicPr/>
          <p:nvPr/>
        </p:nvPicPr>
        <p:blipFill>
          <a:blip r:embed="rId2"/>
          <a:stretch>
            <a:fillRect/>
          </a:stretch>
        </p:blipFill>
        <p:spPr bwMode="auto">
          <a:xfrm>
            <a:off x="1481320" y="2591133"/>
            <a:ext cx="9034280" cy="3881856"/>
          </a:xfrm>
          <a:prstGeom prst="rect">
            <a:avLst/>
          </a:prstGeom>
        </p:spPr>
      </p:pic>
      <p:sp>
        <p:nvSpPr>
          <p:cNvPr id="2" name="Заголовок 1"/>
          <p:cNvSpPr>
            <a:spLocks noGrp="1"/>
          </p:cNvSpPr>
          <p:nvPr>
            <p:ph type="title"/>
          </p:nvPr>
        </p:nvSpPr>
        <p:spPr/>
        <p:txBody>
          <a:bodyPr>
            <a:normAutofit/>
          </a:bodyPr>
          <a:lstStyle/>
          <a:p>
            <a:r>
              <a:rPr lang="ru-RU" sz="4800" dirty="0" smtClean="0"/>
              <a:t>Шаблон проектирования </a:t>
            </a:r>
            <a:r>
              <a:rPr lang="en-US" sz="4800" dirty="0" smtClean="0"/>
              <a:t>MVVM</a:t>
            </a:r>
            <a:endParaRPr lang="ru-RU" sz="4800" dirty="0"/>
          </a:p>
        </p:txBody>
      </p:sp>
      <p:sp>
        <p:nvSpPr>
          <p:cNvPr id="3" name="Объект 2"/>
          <p:cNvSpPr>
            <a:spLocks noGrp="1"/>
          </p:cNvSpPr>
          <p:nvPr>
            <p:ph idx="1"/>
          </p:nvPr>
        </p:nvSpPr>
        <p:spPr>
          <a:xfrm>
            <a:off x="581192" y="2180496"/>
            <a:ext cx="11029615" cy="1428978"/>
          </a:xfrm>
        </p:spPr>
        <p:txBody>
          <a:bodyPr>
            <a:noAutofit/>
          </a:bodyPr>
          <a:lstStyle/>
          <a:p>
            <a:pPr marL="0" indent="0">
              <a:buNone/>
            </a:pPr>
            <a:r>
              <a:rPr lang="ru-RU" dirty="0">
                <a:solidFill>
                  <a:schemeClr val="tx1"/>
                </a:solidFill>
              </a:rPr>
              <a:t>Программисту этот паттерн позволяет менять отдельные части приложения, не затрагивая другие. Также он может заниматься только одним компонентом, вообще не представляя, как работают остальные. Хотя для полного понимания своей работы нужно разбираться во всех аспектах написания приложений. </a:t>
            </a:r>
          </a:p>
          <a:p>
            <a:endParaRPr lang="ru-RU" sz="2800" dirty="0">
              <a:solidFill>
                <a:schemeClr val="tx1"/>
              </a:solidFill>
            </a:endParaRPr>
          </a:p>
        </p:txBody>
      </p:sp>
    </p:spTree>
    <p:extLst>
      <p:ext uri="{BB962C8B-B14F-4D97-AF65-F5344CB8AC3E}">
        <p14:creationId xmlns:p14="http://schemas.microsoft.com/office/powerpoint/2010/main" val="3857539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Преимущества </a:t>
            </a:r>
            <a:r>
              <a:rPr lang="en-US" dirty="0" smtClean="0"/>
              <a:t>MVVM:</a:t>
            </a:r>
            <a:endParaRPr lang="ru-RU" dirty="0"/>
          </a:p>
        </p:txBody>
      </p:sp>
      <p:sp>
        <p:nvSpPr>
          <p:cNvPr id="3" name="Объект 2"/>
          <p:cNvSpPr>
            <a:spLocks noGrp="1"/>
          </p:cNvSpPr>
          <p:nvPr>
            <p:ph idx="1"/>
          </p:nvPr>
        </p:nvSpPr>
        <p:spPr>
          <a:xfrm>
            <a:off x="581192" y="1925002"/>
            <a:ext cx="11029615" cy="4583375"/>
          </a:xfrm>
        </p:spPr>
        <p:txBody>
          <a:bodyPr>
            <a:normAutofit fontScale="92500" lnSpcReduction="20000"/>
          </a:bodyPr>
          <a:lstStyle/>
          <a:p>
            <a:r>
              <a:rPr lang="ru-RU" dirty="0">
                <a:solidFill>
                  <a:schemeClr val="tx1"/>
                </a:solidFill>
              </a:rPr>
              <a:t>Тестируемость MVVM-приложений</a:t>
            </a:r>
          </a:p>
          <a:p>
            <a:pPr marL="0" indent="0">
              <a:buNone/>
            </a:pPr>
            <a:r>
              <a:rPr lang="ru-RU" dirty="0">
                <a:solidFill>
                  <a:schemeClr val="tx1"/>
                </a:solidFill>
              </a:rPr>
              <a:t>Приложения, разработанные с использованием MVVM, обладают очень хорошим основанием для проведения модульного тестирования с целью проверки работы отдельных классов и методов.</a:t>
            </a:r>
          </a:p>
          <a:p>
            <a:r>
              <a:rPr lang="ru-RU" dirty="0" smtClean="0">
                <a:solidFill>
                  <a:schemeClr val="tx1"/>
                </a:solidFill>
              </a:rPr>
              <a:t>Меньшее </a:t>
            </a:r>
            <a:r>
              <a:rPr lang="ru-RU" dirty="0">
                <a:solidFill>
                  <a:schemeClr val="tx1"/>
                </a:solidFill>
              </a:rPr>
              <a:t>количество кода</a:t>
            </a:r>
          </a:p>
          <a:p>
            <a:pPr marL="0" indent="0">
              <a:buNone/>
            </a:pPr>
            <a:r>
              <a:rPr lang="ru-RU" dirty="0">
                <a:solidFill>
                  <a:schemeClr val="tx1"/>
                </a:solidFill>
              </a:rPr>
              <a:t>Объем кода, необходимого для управления представлением немного снижается при использовании MVVM, а это означает, что снижается риск допустить ошибки и уменьшается код для написания модульных тестов.</a:t>
            </a:r>
          </a:p>
          <a:p>
            <a:r>
              <a:rPr lang="ru-RU" dirty="0" smtClean="0">
                <a:solidFill>
                  <a:schemeClr val="tx1"/>
                </a:solidFill>
              </a:rPr>
              <a:t>Улучшенное </a:t>
            </a:r>
            <a:r>
              <a:rPr lang="ru-RU" dirty="0">
                <a:solidFill>
                  <a:schemeClr val="tx1"/>
                </a:solidFill>
              </a:rPr>
              <a:t>проектирование приложений</a:t>
            </a:r>
          </a:p>
          <a:p>
            <a:pPr marL="0" indent="0">
              <a:buNone/>
            </a:pPr>
            <a:r>
              <a:rPr lang="ru-RU" dirty="0">
                <a:solidFill>
                  <a:schemeClr val="tx1"/>
                </a:solidFill>
              </a:rPr>
              <a:t>Разработчики и дизайнеры могут самостоятельно работать над разными частями приложения. Как вы видели на примере, представление генерируется в XAML-разметке и использует базовый синтаксис привязок и команд, для взаимодействия с модель-представлением. Вы можете создать модель-представление, которое предоставляет необходимые точки входа для связывания с представлением (например, общедоступные свойства), которые в конечном представлении можно будет легко привязать. Это позволяет дизайнерам работать над внешним видом приложения, а программистам над бизнес-логикой приложения.</a:t>
            </a:r>
          </a:p>
          <a:p>
            <a:r>
              <a:rPr lang="ru-RU" dirty="0" smtClean="0">
                <a:solidFill>
                  <a:schemeClr val="tx1"/>
                </a:solidFill>
              </a:rPr>
              <a:t>Легкость </a:t>
            </a:r>
            <a:r>
              <a:rPr lang="ru-RU" dirty="0">
                <a:solidFill>
                  <a:schemeClr val="tx1"/>
                </a:solidFill>
              </a:rPr>
              <a:t>понимания логики представления</a:t>
            </a:r>
          </a:p>
          <a:p>
            <a:pPr marL="0" indent="0">
              <a:buNone/>
            </a:pPr>
            <a:r>
              <a:rPr lang="ru-RU" dirty="0">
                <a:solidFill>
                  <a:schemeClr val="tx1"/>
                </a:solidFill>
              </a:rPr>
              <a:t>MVVM предусматривает хорошо организованную и легкую для понимания конструкцию построения графического интерфейса за счет использования механизмов привязок, команд и шаблонов данных.</a:t>
            </a:r>
          </a:p>
        </p:txBody>
      </p:sp>
    </p:spTree>
    <p:extLst>
      <p:ext uri="{BB962C8B-B14F-4D97-AF65-F5344CB8AC3E}">
        <p14:creationId xmlns:p14="http://schemas.microsoft.com/office/powerpoint/2010/main" val="1009944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bg1"/>
                </a:solidFill>
              </a:rPr>
              <a:t>Пример </a:t>
            </a:r>
            <a:r>
              <a:rPr lang="en-US" dirty="0" smtClean="0">
                <a:solidFill>
                  <a:schemeClr val="bg1"/>
                </a:solidFill>
              </a:rPr>
              <a:t>MVVM</a:t>
            </a:r>
            <a:endParaRPr lang="ru-RU" dirty="0">
              <a:solidFill>
                <a:schemeClr val="bg1"/>
              </a:solidFill>
            </a:endParaRPr>
          </a:p>
        </p:txBody>
      </p:sp>
      <p:sp>
        <p:nvSpPr>
          <p:cNvPr id="4" name="Текст 3"/>
          <p:cNvSpPr>
            <a:spLocks noGrp="1"/>
          </p:cNvSpPr>
          <p:nvPr>
            <p:ph type="body" sz="half" idx="2"/>
          </p:nvPr>
        </p:nvSpPr>
        <p:spPr/>
        <p:txBody>
          <a:bodyPr/>
          <a:lstStyle/>
          <a:p>
            <a:endParaRPr lang="ru-RU"/>
          </a:p>
        </p:txBody>
      </p:sp>
      <p:pic>
        <p:nvPicPr>
          <p:cNvPr id="6" name="Изображение3"/>
          <p:cNvPicPr>
            <a:picLocks noGrp="1"/>
          </p:cNvPicPr>
          <p:nvPr>
            <p:ph idx="1"/>
          </p:nvPr>
        </p:nvPicPr>
        <p:blipFill>
          <a:blip r:embed="rId2"/>
          <a:stretch>
            <a:fillRect/>
          </a:stretch>
        </p:blipFill>
        <p:spPr bwMode="auto">
          <a:xfrm>
            <a:off x="1855694" y="646113"/>
            <a:ext cx="7905843" cy="4423428"/>
          </a:xfrm>
          <a:prstGeom prst="rect">
            <a:avLst/>
          </a:prstGeom>
        </p:spPr>
      </p:pic>
    </p:spTree>
    <p:extLst>
      <p:ext uri="{BB962C8B-B14F-4D97-AF65-F5344CB8AC3E}">
        <p14:creationId xmlns:p14="http://schemas.microsoft.com/office/powerpoint/2010/main" val="775473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800" dirty="0" smtClean="0"/>
              <a:t>Шаблон проектирования </a:t>
            </a:r>
            <a:r>
              <a:rPr lang="en-US" sz="4800" dirty="0" smtClean="0"/>
              <a:t>MV</a:t>
            </a:r>
            <a:r>
              <a:rPr lang="ru-RU" sz="4800" dirty="0" smtClean="0"/>
              <a:t>С</a:t>
            </a:r>
            <a:endParaRPr lang="ru-RU" sz="4800" dirty="0"/>
          </a:p>
        </p:txBody>
      </p:sp>
      <p:sp>
        <p:nvSpPr>
          <p:cNvPr id="3" name="Объект 2"/>
          <p:cNvSpPr>
            <a:spLocks noGrp="1"/>
          </p:cNvSpPr>
          <p:nvPr>
            <p:ph idx="1"/>
          </p:nvPr>
        </p:nvSpPr>
        <p:spPr>
          <a:xfrm>
            <a:off x="433268" y="2063765"/>
            <a:ext cx="11325463" cy="4609409"/>
          </a:xfrm>
        </p:spPr>
        <p:txBody>
          <a:bodyPr>
            <a:noAutofit/>
          </a:bodyPr>
          <a:lstStyle/>
          <a:p>
            <a:pPr marL="0" indent="0">
              <a:buNone/>
            </a:pPr>
            <a:r>
              <a:rPr lang="ru-RU" sz="2800" dirty="0">
                <a:solidFill>
                  <a:schemeClr val="tx1"/>
                </a:solidFill>
              </a:rPr>
              <a:t>MVC — это шаблон программирования, который позволяет разделить логику приложения на три части:</a:t>
            </a:r>
          </a:p>
          <a:p>
            <a:r>
              <a:rPr lang="ru-RU" sz="2800" dirty="0" err="1">
                <a:solidFill>
                  <a:schemeClr val="tx1"/>
                </a:solidFill>
              </a:rPr>
              <a:t>Model</a:t>
            </a:r>
            <a:r>
              <a:rPr lang="ru-RU" sz="2800" b="1" dirty="0">
                <a:solidFill>
                  <a:schemeClr val="tx1"/>
                </a:solidFill>
              </a:rPr>
              <a:t> (модель)</a:t>
            </a:r>
            <a:r>
              <a:rPr lang="ru-RU" sz="2800" dirty="0">
                <a:solidFill>
                  <a:schemeClr val="tx1"/>
                </a:solidFill>
              </a:rPr>
              <a:t>. Получает данные от контроллера, выполняет необходимые операции и передаёт их в вид.</a:t>
            </a:r>
          </a:p>
          <a:p>
            <a:r>
              <a:rPr lang="ru-RU" sz="2800" dirty="0" err="1">
                <a:solidFill>
                  <a:schemeClr val="tx1"/>
                </a:solidFill>
              </a:rPr>
              <a:t>View</a:t>
            </a:r>
            <a:r>
              <a:rPr lang="ru-RU" sz="2800" b="1" dirty="0">
                <a:solidFill>
                  <a:schemeClr val="tx1"/>
                </a:solidFill>
              </a:rPr>
              <a:t> (вид или представление)</a:t>
            </a:r>
            <a:r>
              <a:rPr lang="ru-RU" sz="2800" dirty="0">
                <a:solidFill>
                  <a:schemeClr val="tx1"/>
                </a:solidFill>
              </a:rPr>
              <a:t>. Получает данные от модели и выводит их для пользователя.</a:t>
            </a:r>
          </a:p>
          <a:p>
            <a:r>
              <a:rPr lang="ru-RU" sz="2800" dirty="0" err="1">
                <a:solidFill>
                  <a:schemeClr val="tx1"/>
                </a:solidFill>
              </a:rPr>
              <a:t>Controller</a:t>
            </a:r>
            <a:r>
              <a:rPr lang="ru-RU" sz="2800" b="1" dirty="0">
                <a:solidFill>
                  <a:schemeClr val="tx1"/>
                </a:solidFill>
              </a:rPr>
              <a:t> (контроллер)</a:t>
            </a:r>
            <a:r>
              <a:rPr lang="ru-RU" sz="2800" dirty="0">
                <a:solidFill>
                  <a:schemeClr val="tx1"/>
                </a:solidFill>
              </a:rPr>
              <a:t>. Обрабатывает действия пользователя, проверяет полученные данные и передаёт их модели.</a:t>
            </a:r>
          </a:p>
          <a:p>
            <a:endParaRPr lang="ru-RU" sz="2800" dirty="0">
              <a:solidFill>
                <a:schemeClr val="tx1"/>
              </a:solidFill>
            </a:endParaRPr>
          </a:p>
        </p:txBody>
      </p:sp>
    </p:spTree>
    <p:extLst>
      <p:ext uri="{BB962C8B-B14F-4D97-AF65-F5344CB8AC3E}">
        <p14:creationId xmlns:p14="http://schemas.microsoft.com/office/powerpoint/2010/main" val="72779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bg1"/>
                </a:solidFill>
                <a:effectLst>
                  <a:outerShdw blurRad="38100" dist="38100" dir="2700000" algn="tl">
                    <a:srgbClr val="000000">
                      <a:alpha val="43137"/>
                    </a:srgbClr>
                  </a:outerShdw>
                </a:effectLst>
              </a:rPr>
              <a:t>Структура </a:t>
            </a:r>
            <a:r>
              <a:rPr lang="en-US" b="1" dirty="0" smtClean="0">
                <a:solidFill>
                  <a:schemeClr val="bg1"/>
                </a:solidFill>
                <a:effectLst>
                  <a:outerShdw blurRad="38100" dist="38100" dir="2700000" algn="tl">
                    <a:srgbClr val="000000">
                      <a:alpha val="43137"/>
                    </a:srgbClr>
                  </a:outerShdw>
                </a:effectLst>
              </a:rPr>
              <a:t>MVC</a:t>
            </a:r>
            <a:endParaRPr lang="ru-RU" b="1" dirty="0">
              <a:solidFill>
                <a:schemeClr val="bg1"/>
              </a:solidFill>
              <a:effectLst>
                <a:outerShdw blurRad="38100" dist="38100" dir="2700000" algn="tl">
                  <a:srgbClr val="000000">
                    <a:alpha val="43137"/>
                  </a:srgbClr>
                </a:outerShdw>
              </a:effectLst>
            </a:endParaRPr>
          </a:p>
        </p:txBody>
      </p:sp>
      <p:pic>
        <p:nvPicPr>
          <p:cNvPr id="7"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154" y="582166"/>
            <a:ext cx="9695328" cy="4510661"/>
          </a:xfrm>
        </p:spPr>
      </p:pic>
      <p:sp>
        <p:nvSpPr>
          <p:cNvPr id="4" name="Текст 3"/>
          <p:cNvSpPr>
            <a:spLocks noGrp="1"/>
          </p:cNvSpPr>
          <p:nvPr>
            <p:ph type="body" sz="half" idx="2"/>
          </p:nvPr>
        </p:nvSpPr>
        <p:spPr/>
        <p:txBody>
          <a:bodyPr/>
          <a:lstStyle/>
          <a:p>
            <a:endParaRPr lang="ru-RU"/>
          </a:p>
        </p:txBody>
      </p:sp>
    </p:spTree>
    <p:extLst>
      <p:ext uri="{BB962C8B-B14F-4D97-AF65-F5344CB8AC3E}">
        <p14:creationId xmlns:p14="http://schemas.microsoft.com/office/powerpoint/2010/main" val="150386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81192" y="1896035"/>
            <a:ext cx="11029615" cy="4799915"/>
          </a:xfrm>
        </p:spPr>
        <p:txBody>
          <a:bodyPr>
            <a:noAutofit/>
          </a:bodyPr>
          <a:lstStyle/>
          <a:p>
            <a:pPr marL="0" indent="0">
              <a:spcBef>
                <a:spcPts val="0"/>
              </a:spcBef>
              <a:spcAft>
                <a:spcPts val="0"/>
              </a:spcAft>
              <a:buNone/>
            </a:pPr>
            <a:r>
              <a:rPr lang="ru-RU" sz="2400" u="sng" dirty="0" smtClean="0">
                <a:solidFill>
                  <a:schemeClr val="tx1"/>
                </a:solidFill>
                <a:effectLst>
                  <a:outerShdw blurRad="38100" dist="38100" dir="2700000" algn="tl">
                    <a:srgbClr val="000000">
                      <a:alpha val="43137"/>
                    </a:srgbClr>
                  </a:outerShdw>
                </a:effectLst>
              </a:rPr>
              <a:t>Модели</a:t>
            </a:r>
            <a:r>
              <a:rPr lang="en-US" sz="2400" u="sng" dirty="0">
                <a:solidFill>
                  <a:schemeClr val="tx1"/>
                </a:solidFill>
                <a:effectLst>
                  <a:outerShdw blurRad="38100" dist="38100" dir="2700000" algn="tl">
                    <a:srgbClr val="000000">
                      <a:alpha val="43137"/>
                    </a:srgbClr>
                  </a:outerShdw>
                </a:effectLst>
              </a:rPr>
              <a:t>:</a:t>
            </a:r>
            <a:endParaRPr lang="en-US" sz="2400" u="sng" dirty="0" smtClean="0">
              <a:solidFill>
                <a:schemeClr val="tx1"/>
              </a:solidFill>
              <a:effectLst>
                <a:outerShdw blurRad="38100" dist="38100" dir="2700000" algn="tl">
                  <a:srgbClr val="000000">
                    <a:alpha val="43137"/>
                  </a:srgbClr>
                </a:outerShdw>
              </a:effectLst>
            </a:endParaRPr>
          </a:p>
          <a:p>
            <a:pPr marL="0" indent="0">
              <a:spcBef>
                <a:spcPts val="0"/>
              </a:spcBef>
              <a:spcAft>
                <a:spcPts val="0"/>
              </a:spcAft>
              <a:buNone/>
            </a:pPr>
            <a:r>
              <a:rPr lang="ru-RU" sz="2400" dirty="0" smtClean="0">
                <a:solidFill>
                  <a:schemeClr val="tx1"/>
                </a:solidFill>
              </a:rPr>
              <a:t>Содержат </a:t>
            </a:r>
            <a:r>
              <a:rPr lang="ru-RU" sz="2400" dirty="0">
                <a:solidFill>
                  <a:schemeClr val="tx1"/>
                </a:solidFill>
              </a:rPr>
              <a:t>или представляют данные, с которыми работают пользователи. Они могут быть простыми моделями представлений, которые только представляют данные, передаваемые между представлениями и </a:t>
            </a:r>
            <a:r>
              <a:rPr lang="ru-RU" sz="2400" dirty="0" smtClean="0">
                <a:solidFill>
                  <a:schemeClr val="tx1"/>
                </a:solidFill>
              </a:rPr>
              <a:t>контроллерами </a:t>
            </a:r>
            <a:r>
              <a:rPr lang="ru-RU" sz="2400" dirty="0">
                <a:solidFill>
                  <a:schemeClr val="tx1"/>
                </a:solidFill>
              </a:rPr>
              <a:t>или же они могут быть моделями предметной области, которые содержат бизнес-данные, а также </a:t>
            </a:r>
            <a:r>
              <a:rPr lang="ru-RU" sz="2400" dirty="0" smtClean="0">
                <a:solidFill>
                  <a:schemeClr val="tx1"/>
                </a:solidFill>
              </a:rPr>
              <a:t>операции</a:t>
            </a:r>
            <a:r>
              <a:rPr lang="ru-RU" sz="2400" dirty="0">
                <a:solidFill>
                  <a:schemeClr val="tx1"/>
                </a:solidFill>
              </a:rPr>
              <a:t>, преобразования и правила для манипулирования этими данными</a:t>
            </a:r>
            <a:r>
              <a:rPr lang="ru-RU" sz="2400" dirty="0" smtClean="0">
                <a:solidFill>
                  <a:schemeClr val="tx1"/>
                </a:solidFill>
              </a:rPr>
              <a:t>.</a:t>
            </a:r>
            <a:endParaRPr lang="en-US" sz="2400" dirty="0" smtClean="0">
              <a:solidFill>
                <a:schemeClr val="tx1"/>
              </a:solidFill>
            </a:endParaRPr>
          </a:p>
          <a:p>
            <a:pPr marL="0" indent="0">
              <a:spcBef>
                <a:spcPts val="0"/>
              </a:spcBef>
              <a:spcAft>
                <a:spcPts val="0"/>
              </a:spcAft>
              <a:buNone/>
            </a:pPr>
            <a:r>
              <a:rPr lang="ru-RU" sz="2400" b="1" u="sng" dirty="0" smtClean="0">
                <a:solidFill>
                  <a:schemeClr val="tx1"/>
                </a:solidFill>
                <a:effectLst>
                  <a:outerShdw blurRad="38100" dist="38100" dir="2700000" algn="tl">
                    <a:srgbClr val="000000">
                      <a:alpha val="43137"/>
                    </a:srgbClr>
                  </a:outerShdw>
                </a:effectLst>
              </a:rPr>
              <a:t>Представления</a:t>
            </a:r>
            <a:r>
              <a:rPr lang="en-US" sz="2400" b="1" u="sng" dirty="0" smtClean="0">
                <a:solidFill>
                  <a:schemeClr val="tx1"/>
                </a:solidFill>
                <a:effectLst>
                  <a:outerShdw blurRad="38100" dist="38100" dir="2700000" algn="tl">
                    <a:srgbClr val="000000">
                      <a:alpha val="43137"/>
                    </a:srgbClr>
                  </a:outerShdw>
                </a:effectLst>
              </a:rPr>
              <a:t>: </a:t>
            </a:r>
          </a:p>
          <a:p>
            <a:pPr marL="0" indent="0">
              <a:spcBef>
                <a:spcPts val="0"/>
              </a:spcBef>
              <a:spcAft>
                <a:spcPts val="0"/>
              </a:spcAft>
              <a:buNone/>
            </a:pPr>
            <a:r>
              <a:rPr lang="ru-RU" sz="2400" dirty="0" smtClean="0">
                <a:solidFill>
                  <a:schemeClr val="tx1"/>
                </a:solidFill>
              </a:rPr>
              <a:t>Применяются </a:t>
            </a:r>
            <a:r>
              <a:rPr lang="ru-RU" sz="2400" dirty="0">
                <a:solidFill>
                  <a:schemeClr val="tx1"/>
                </a:solidFill>
              </a:rPr>
              <a:t>для визуализации некоторой части модели в виде пользовательского интерфейса</a:t>
            </a:r>
            <a:r>
              <a:rPr lang="ru-RU" sz="2400" dirty="0" smtClean="0">
                <a:solidFill>
                  <a:schemeClr val="tx1"/>
                </a:solidFill>
              </a:rPr>
              <a:t>.</a:t>
            </a:r>
            <a:endParaRPr lang="en-US" sz="2400" dirty="0" smtClean="0">
              <a:solidFill>
                <a:schemeClr val="tx1"/>
              </a:solidFill>
            </a:endParaRPr>
          </a:p>
          <a:p>
            <a:pPr marL="0" indent="0">
              <a:spcBef>
                <a:spcPts val="0"/>
              </a:spcBef>
              <a:spcAft>
                <a:spcPts val="0"/>
              </a:spcAft>
              <a:buNone/>
            </a:pPr>
            <a:r>
              <a:rPr lang="ru-RU" sz="2400" b="1" u="sng" dirty="0" smtClean="0">
                <a:solidFill>
                  <a:schemeClr val="tx1"/>
                </a:solidFill>
                <a:effectLst>
                  <a:outerShdw blurRad="38100" dist="38100" dir="2700000" algn="tl">
                    <a:srgbClr val="000000">
                      <a:alpha val="43137"/>
                    </a:srgbClr>
                  </a:outerShdw>
                </a:effectLst>
              </a:rPr>
              <a:t>Контроллеры</a:t>
            </a:r>
            <a:r>
              <a:rPr lang="en-US" sz="2400" b="1" u="sng" dirty="0" smtClean="0">
                <a:solidFill>
                  <a:schemeClr val="tx1"/>
                </a:solidFill>
                <a:effectLst>
                  <a:outerShdw blurRad="38100" dist="38100" dir="2700000" algn="tl">
                    <a:srgbClr val="000000">
                      <a:alpha val="43137"/>
                    </a:srgbClr>
                  </a:outerShdw>
                </a:effectLst>
              </a:rPr>
              <a:t>:</a:t>
            </a:r>
          </a:p>
          <a:p>
            <a:pPr marL="0" indent="0">
              <a:spcBef>
                <a:spcPts val="0"/>
              </a:spcBef>
              <a:spcAft>
                <a:spcPts val="0"/>
              </a:spcAft>
              <a:buNone/>
            </a:pPr>
            <a:r>
              <a:rPr lang="ru-RU" sz="2400" dirty="0" smtClean="0">
                <a:solidFill>
                  <a:schemeClr val="tx1"/>
                </a:solidFill>
              </a:rPr>
              <a:t>Обрабатывают </a:t>
            </a:r>
            <a:r>
              <a:rPr lang="ru-RU" sz="2400" dirty="0">
                <a:solidFill>
                  <a:schemeClr val="tx1"/>
                </a:solidFill>
              </a:rPr>
              <a:t>поступающие запросы, выполняют операции с моделью и выбирают представления для визуализации пользователю.</a:t>
            </a:r>
          </a:p>
        </p:txBody>
      </p:sp>
      <p:sp>
        <p:nvSpPr>
          <p:cNvPr id="4" name="Заголовок 1"/>
          <p:cNvSpPr>
            <a:spLocks noGrp="1"/>
          </p:cNvSpPr>
          <p:nvPr>
            <p:ph type="title"/>
          </p:nvPr>
        </p:nvSpPr>
        <p:spPr/>
        <p:txBody>
          <a:bodyPr>
            <a:normAutofit/>
          </a:bodyPr>
          <a:lstStyle/>
          <a:p>
            <a:r>
              <a:rPr lang="ru-RU" sz="4800" dirty="0" smtClean="0"/>
              <a:t>Шаблон проектирования </a:t>
            </a:r>
            <a:r>
              <a:rPr lang="en-US" sz="4800" dirty="0" smtClean="0"/>
              <a:t>MV</a:t>
            </a:r>
            <a:r>
              <a:rPr lang="ru-RU" sz="4800" dirty="0" smtClean="0"/>
              <a:t>С</a:t>
            </a:r>
            <a:endParaRPr lang="ru-RU" sz="4800" dirty="0"/>
          </a:p>
        </p:txBody>
      </p:sp>
    </p:spTree>
    <p:extLst>
      <p:ext uri="{BB962C8B-B14F-4D97-AF65-F5344CB8AC3E}">
        <p14:creationId xmlns:p14="http://schemas.microsoft.com/office/powerpoint/2010/main" val="140185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81192" y="1896035"/>
            <a:ext cx="11029615" cy="4799915"/>
          </a:xfrm>
        </p:spPr>
        <p:txBody>
          <a:bodyPr>
            <a:noAutofit/>
          </a:bodyPr>
          <a:lstStyle/>
          <a:p>
            <a:pPr marL="0" indent="0">
              <a:spcBef>
                <a:spcPts val="0"/>
              </a:spcBef>
              <a:spcAft>
                <a:spcPts val="0"/>
              </a:spcAft>
              <a:buNone/>
            </a:pPr>
            <a:r>
              <a:rPr lang="ru-RU" sz="2200" dirty="0">
                <a:solidFill>
                  <a:schemeClr val="tx1"/>
                </a:solidFill>
              </a:rPr>
              <a:t>Если рассматривать приложение в призме бизнес-логики, то можно выделить три уровня на которых строится приложение:</a:t>
            </a:r>
          </a:p>
          <a:p>
            <a:pPr>
              <a:spcBef>
                <a:spcPts val="0"/>
              </a:spcBef>
              <a:spcAft>
                <a:spcPts val="0"/>
              </a:spcAft>
            </a:pPr>
            <a:r>
              <a:rPr lang="ru-RU" sz="2200" b="1" u="sng" dirty="0" smtClean="0">
                <a:solidFill>
                  <a:schemeClr val="tx1"/>
                </a:solidFill>
              </a:rPr>
              <a:t>Уровень </a:t>
            </a:r>
            <a:r>
              <a:rPr lang="ru-RU" sz="2200" b="1" u="sng" dirty="0">
                <a:solidFill>
                  <a:schemeClr val="tx1"/>
                </a:solidFill>
              </a:rPr>
              <a:t>представления</a:t>
            </a:r>
          </a:p>
          <a:p>
            <a:pPr marL="363538" indent="0">
              <a:spcBef>
                <a:spcPts val="0"/>
              </a:spcBef>
              <a:spcAft>
                <a:spcPts val="0"/>
              </a:spcAft>
              <a:buNone/>
            </a:pPr>
            <a:r>
              <a:rPr lang="ru-RU" sz="2200" dirty="0">
                <a:solidFill>
                  <a:schemeClr val="tx1"/>
                </a:solidFill>
              </a:rPr>
              <a:t>Данный уровень отвечает за отображение данных, обеспечение обратной связи с пользователем, сбор пользовательской информации, которая передается в уровень бизнес-логики для обработки.</a:t>
            </a:r>
          </a:p>
          <a:p>
            <a:pPr>
              <a:spcBef>
                <a:spcPts val="0"/>
              </a:spcBef>
              <a:spcAft>
                <a:spcPts val="0"/>
              </a:spcAft>
            </a:pPr>
            <a:r>
              <a:rPr lang="ru-RU" sz="2200" b="1" u="sng" dirty="0" smtClean="0">
                <a:solidFill>
                  <a:schemeClr val="tx1"/>
                </a:solidFill>
              </a:rPr>
              <a:t>Бизнес-уровень</a:t>
            </a:r>
            <a:endParaRPr lang="ru-RU" sz="2200" b="1" u="sng" dirty="0">
              <a:solidFill>
                <a:schemeClr val="tx1"/>
              </a:solidFill>
            </a:endParaRPr>
          </a:p>
          <a:p>
            <a:pPr marL="363538" indent="0">
              <a:spcBef>
                <a:spcPts val="0"/>
              </a:spcBef>
              <a:spcAft>
                <a:spcPts val="0"/>
              </a:spcAft>
              <a:buNone/>
            </a:pPr>
            <a:r>
              <a:rPr lang="ru-RU" sz="2200" dirty="0">
                <a:solidFill>
                  <a:schemeClr val="tx1"/>
                </a:solidFill>
              </a:rPr>
              <a:t>Бизнес-уровень или, если говорить проще, уровень приложения, обеспечивает логику взаимодействия представления и данных. В MVC бизнес-уровень реализует структуру модели.</a:t>
            </a:r>
          </a:p>
          <a:p>
            <a:pPr>
              <a:spcBef>
                <a:spcPts val="0"/>
              </a:spcBef>
              <a:spcAft>
                <a:spcPts val="0"/>
              </a:spcAft>
            </a:pPr>
            <a:r>
              <a:rPr lang="ru-RU" sz="2200" b="1" u="sng" dirty="0" smtClean="0">
                <a:solidFill>
                  <a:schemeClr val="tx1"/>
                </a:solidFill>
              </a:rPr>
              <a:t>Уровень </a:t>
            </a:r>
            <a:r>
              <a:rPr lang="ru-RU" sz="2200" b="1" u="sng" dirty="0">
                <a:solidFill>
                  <a:schemeClr val="tx1"/>
                </a:solidFill>
              </a:rPr>
              <a:t>данных</a:t>
            </a:r>
          </a:p>
          <a:p>
            <a:pPr marL="363538" indent="0">
              <a:spcBef>
                <a:spcPts val="0"/>
              </a:spcBef>
              <a:spcAft>
                <a:spcPts val="0"/>
              </a:spcAft>
              <a:buNone/>
            </a:pPr>
            <a:r>
              <a:rPr lang="ru-RU" sz="2200" dirty="0">
                <a:solidFill>
                  <a:schemeClr val="tx1"/>
                </a:solidFill>
              </a:rPr>
              <a:t>Уровень данных отвечает за получение, передачу и сохранение данных в файле, базе данных, службе или XML.</a:t>
            </a:r>
          </a:p>
          <a:p>
            <a:pPr marL="0" indent="0">
              <a:spcBef>
                <a:spcPts val="0"/>
              </a:spcBef>
              <a:spcAft>
                <a:spcPts val="0"/>
              </a:spcAft>
              <a:buNone/>
            </a:pPr>
            <a:endParaRPr lang="ru-RU" sz="2200" dirty="0">
              <a:solidFill>
                <a:schemeClr val="tx1"/>
              </a:solidFill>
            </a:endParaRPr>
          </a:p>
        </p:txBody>
      </p:sp>
      <p:sp>
        <p:nvSpPr>
          <p:cNvPr id="4" name="Заголовок 1"/>
          <p:cNvSpPr>
            <a:spLocks noGrp="1"/>
          </p:cNvSpPr>
          <p:nvPr>
            <p:ph type="title"/>
          </p:nvPr>
        </p:nvSpPr>
        <p:spPr/>
        <p:txBody>
          <a:bodyPr>
            <a:normAutofit/>
          </a:bodyPr>
          <a:lstStyle/>
          <a:p>
            <a:r>
              <a:rPr lang="ru-RU" sz="4800" dirty="0" smtClean="0"/>
              <a:t>Шаблон проектирования </a:t>
            </a:r>
            <a:r>
              <a:rPr lang="en-US" sz="4800" dirty="0" smtClean="0"/>
              <a:t>MV</a:t>
            </a:r>
            <a:r>
              <a:rPr lang="ru-RU" sz="4800" dirty="0" smtClean="0"/>
              <a:t>С</a:t>
            </a:r>
            <a:endParaRPr lang="ru-RU" sz="4800" dirty="0"/>
          </a:p>
        </p:txBody>
      </p:sp>
    </p:spTree>
    <p:extLst>
      <p:ext uri="{BB962C8B-B14F-4D97-AF65-F5344CB8AC3E}">
        <p14:creationId xmlns:p14="http://schemas.microsoft.com/office/powerpoint/2010/main" val="198564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solidFill>
                  <a:schemeClr val="bg1"/>
                </a:solidFill>
                <a:effectLst>
                  <a:outerShdw blurRad="38100" dist="38100" dir="2700000" algn="tl">
                    <a:srgbClr val="000000">
                      <a:alpha val="43137"/>
                    </a:srgbClr>
                  </a:outerShdw>
                </a:effectLst>
              </a:rPr>
              <a:t>Структура </a:t>
            </a:r>
            <a:r>
              <a:rPr lang="en-US" b="1" dirty="0" smtClean="0">
                <a:solidFill>
                  <a:schemeClr val="bg1"/>
                </a:solidFill>
                <a:effectLst>
                  <a:outerShdw blurRad="38100" dist="38100" dir="2700000" algn="tl">
                    <a:srgbClr val="000000">
                      <a:alpha val="43137"/>
                    </a:srgbClr>
                  </a:outerShdw>
                </a:effectLst>
              </a:rPr>
              <a:t>MVC </a:t>
            </a:r>
            <a:r>
              <a:rPr lang="ru-RU" b="1" dirty="0" smtClean="0">
                <a:solidFill>
                  <a:schemeClr val="bg1"/>
                </a:solidFill>
                <a:effectLst>
                  <a:outerShdw blurRad="38100" dist="38100" dir="2700000" algn="tl">
                    <a:srgbClr val="000000">
                      <a:alpha val="43137"/>
                    </a:srgbClr>
                  </a:outerShdw>
                </a:effectLst>
              </a:rPr>
              <a:t>с точки зрения бизнес-логики</a:t>
            </a:r>
            <a:endParaRPr lang="ru-RU" b="1" dirty="0">
              <a:solidFill>
                <a:schemeClr val="bg1"/>
              </a:solidFill>
              <a:effectLst>
                <a:outerShdw blurRad="38100" dist="38100" dir="2700000" algn="tl">
                  <a:srgbClr val="000000">
                    <a:alpha val="43137"/>
                  </a:srgbClr>
                </a:outerShdw>
              </a:effectLst>
            </a:endParaRPr>
          </a:p>
        </p:txBody>
      </p:sp>
      <p:sp>
        <p:nvSpPr>
          <p:cNvPr id="4" name="Текст 3"/>
          <p:cNvSpPr>
            <a:spLocks noGrp="1"/>
          </p:cNvSpPr>
          <p:nvPr>
            <p:ph type="body" sz="half" idx="2"/>
          </p:nvPr>
        </p:nvSpPr>
        <p:spPr/>
        <p:txBody>
          <a:bodyPr/>
          <a:lstStyle/>
          <a:p>
            <a:endParaRPr lang="ru-RU"/>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5659" y="13447"/>
            <a:ext cx="7543800" cy="5123329"/>
          </a:xfrm>
        </p:spPr>
      </p:pic>
    </p:spTree>
    <p:extLst>
      <p:ext uri="{BB962C8B-B14F-4D97-AF65-F5344CB8AC3E}">
        <p14:creationId xmlns:p14="http://schemas.microsoft.com/office/powerpoint/2010/main" val="4145167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6390" y="5316084"/>
            <a:ext cx="10916043" cy="689514"/>
          </a:xfrm>
        </p:spPr>
        <p:txBody>
          <a:bodyPr>
            <a:noAutofit/>
          </a:bodyPr>
          <a:lstStyle/>
          <a:p>
            <a:r>
              <a:rPr lang="ru-RU" sz="1400" dirty="0" smtClean="0">
                <a:solidFill>
                  <a:schemeClr val="bg1"/>
                </a:solidFill>
              </a:rPr>
              <a:t>Пример </a:t>
            </a:r>
            <a:r>
              <a:rPr lang="en-US" sz="1400" dirty="0" smtClean="0">
                <a:solidFill>
                  <a:schemeClr val="bg1"/>
                </a:solidFill>
              </a:rPr>
              <a:t>MVC</a:t>
            </a:r>
            <a:br>
              <a:rPr lang="en-US" sz="1400" dirty="0" smtClean="0">
                <a:solidFill>
                  <a:schemeClr val="bg1"/>
                </a:solidFill>
              </a:rPr>
            </a:br>
            <a:r>
              <a:rPr lang="ru-RU" sz="1400" dirty="0" err="1">
                <a:solidFill>
                  <a:schemeClr val="bg1"/>
                </a:solidFill>
              </a:rPr>
              <a:t>View</a:t>
            </a:r>
            <a:r>
              <a:rPr lang="ru-RU" sz="1400" dirty="0">
                <a:solidFill>
                  <a:schemeClr val="bg1"/>
                </a:solidFill>
              </a:rPr>
              <a:t> — </a:t>
            </a:r>
            <a:r>
              <a:rPr lang="ru-RU" sz="1400" dirty="0" smtClean="0">
                <a:solidFill>
                  <a:schemeClr val="bg1"/>
                </a:solidFill>
              </a:rPr>
              <a:t>ФОРМА, КОТОРУЮ </a:t>
            </a:r>
            <a:r>
              <a:rPr lang="ru-RU" sz="1400" dirty="0">
                <a:solidFill>
                  <a:schemeClr val="bg1"/>
                </a:solidFill>
              </a:rPr>
              <a:t>видит пользователь. Тут есть кнопка, при нажатии на которую вызывается </a:t>
            </a:r>
            <a:r>
              <a:rPr lang="ru-RU" sz="1400" dirty="0" err="1" smtClean="0">
                <a:solidFill>
                  <a:schemeClr val="bg1"/>
                </a:solidFill>
              </a:rPr>
              <a:t>Controller</a:t>
            </a:r>
            <a:r>
              <a:rPr lang="ru-RU" sz="1400" dirty="0" smtClean="0">
                <a:solidFill>
                  <a:schemeClr val="bg1"/>
                </a:solidFill>
              </a:rPr>
              <a:t> – МЕТОД. </a:t>
            </a:r>
            <a:r>
              <a:rPr lang="ru-RU" sz="1400" dirty="0">
                <a:solidFill>
                  <a:schemeClr val="bg1"/>
                </a:solidFill>
              </a:rPr>
              <a:t>Контроллер получает пользовательский ввод и обрабатывает данные. Он также может проверять права пользователя. Если </a:t>
            </a:r>
            <a:r>
              <a:rPr lang="ru-RU" sz="1400" dirty="0" err="1">
                <a:solidFill>
                  <a:schemeClr val="bg1"/>
                </a:solidFill>
              </a:rPr>
              <a:t>валидация</a:t>
            </a:r>
            <a:r>
              <a:rPr lang="ru-RU" sz="1400" dirty="0">
                <a:solidFill>
                  <a:schemeClr val="bg1"/>
                </a:solidFill>
              </a:rPr>
              <a:t> проходит успешно, данные передаются в </a:t>
            </a:r>
            <a:r>
              <a:rPr lang="ru-RU" sz="1400" dirty="0" err="1">
                <a:solidFill>
                  <a:schemeClr val="bg1"/>
                </a:solidFill>
              </a:rPr>
              <a:t>Model</a:t>
            </a:r>
            <a:endParaRPr lang="ru-RU" sz="1400" dirty="0">
              <a:solidFill>
                <a:schemeClr val="bg1"/>
              </a:solidFill>
            </a:endParaRPr>
          </a:p>
        </p:txBody>
      </p:sp>
      <p:pic>
        <p:nvPicPr>
          <p:cNvPr id="5" name="Изображение3"/>
          <p:cNvPicPr>
            <a:picLocks noGrp="1"/>
          </p:cNvPicPr>
          <p:nvPr>
            <p:ph idx="1"/>
          </p:nvPr>
        </p:nvPicPr>
        <p:blipFill>
          <a:blip r:embed="rId2"/>
          <a:stretch>
            <a:fillRect/>
          </a:stretch>
        </p:blipFill>
        <p:spPr bwMode="auto">
          <a:xfrm>
            <a:off x="2427287" y="753689"/>
            <a:ext cx="7334250" cy="4114800"/>
          </a:xfrm>
          <a:prstGeom prst="rect">
            <a:avLst/>
          </a:prstGeom>
          <a:ln w="635">
            <a:solidFill>
              <a:srgbClr val="000000"/>
            </a:solidFill>
          </a:ln>
        </p:spPr>
      </p:pic>
    </p:spTree>
    <p:extLst>
      <p:ext uri="{BB962C8B-B14F-4D97-AF65-F5344CB8AC3E}">
        <p14:creationId xmlns:p14="http://schemas.microsoft.com/office/powerpoint/2010/main" val="551933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800" dirty="0" smtClean="0"/>
              <a:t>Шаблон проектирования </a:t>
            </a:r>
            <a:r>
              <a:rPr lang="en-US" sz="4800" dirty="0" smtClean="0"/>
              <a:t>MVP</a:t>
            </a:r>
            <a:endParaRPr lang="ru-RU" sz="4800" dirty="0"/>
          </a:p>
        </p:txBody>
      </p:sp>
      <p:sp>
        <p:nvSpPr>
          <p:cNvPr id="3" name="Объект 2"/>
          <p:cNvSpPr>
            <a:spLocks noGrp="1"/>
          </p:cNvSpPr>
          <p:nvPr>
            <p:ph idx="1"/>
          </p:nvPr>
        </p:nvSpPr>
        <p:spPr>
          <a:xfrm>
            <a:off x="581192" y="2180496"/>
            <a:ext cx="11029615" cy="4337036"/>
          </a:xfrm>
        </p:spPr>
        <p:txBody>
          <a:bodyPr>
            <a:noAutofit/>
          </a:bodyPr>
          <a:lstStyle/>
          <a:p>
            <a:pPr marL="0" indent="0">
              <a:buNone/>
            </a:pPr>
            <a:r>
              <a:rPr lang="ru-RU" sz="2800" dirty="0">
                <a:solidFill>
                  <a:schemeClr val="tx1"/>
                </a:solidFill>
              </a:rPr>
              <a:t>MVP – это паттерн программирования графических интерфейсов. В нём приложение делится на три компонента:</a:t>
            </a:r>
          </a:p>
          <a:p>
            <a:pPr lvl="0"/>
            <a:r>
              <a:rPr lang="ru-RU" sz="2800" b="1" dirty="0" err="1">
                <a:solidFill>
                  <a:schemeClr val="tx1"/>
                </a:solidFill>
              </a:rPr>
              <a:t>Model</a:t>
            </a:r>
            <a:r>
              <a:rPr lang="ru-RU" sz="2800" dirty="0">
                <a:solidFill>
                  <a:schemeClr val="tx1"/>
                </a:solidFill>
              </a:rPr>
              <a:t> (Модель) работает с данными, проводит вычисления и руководит всеми бизнес-процессами.</a:t>
            </a:r>
          </a:p>
          <a:p>
            <a:pPr lvl="0"/>
            <a:r>
              <a:rPr lang="ru-RU" sz="2800" b="1" dirty="0" err="1">
                <a:solidFill>
                  <a:schemeClr val="tx1"/>
                </a:solidFill>
              </a:rPr>
              <a:t>View</a:t>
            </a:r>
            <a:r>
              <a:rPr lang="ru-RU" sz="2800" b="1" dirty="0">
                <a:solidFill>
                  <a:schemeClr val="tx1"/>
                </a:solidFill>
              </a:rPr>
              <a:t> </a:t>
            </a:r>
            <a:r>
              <a:rPr lang="ru-RU" sz="2800" dirty="0">
                <a:solidFill>
                  <a:schemeClr val="tx1"/>
                </a:solidFill>
              </a:rPr>
              <a:t>(Вид или представление) показывает пользователю интерфейс и данные из модели.</a:t>
            </a:r>
          </a:p>
          <a:p>
            <a:pPr lvl="0"/>
            <a:r>
              <a:rPr lang="ru-RU" sz="2800" b="1" dirty="0" err="1">
                <a:solidFill>
                  <a:schemeClr val="tx1"/>
                </a:solidFill>
              </a:rPr>
              <a:t>Presenter</a:t>
            </a:r>
            <a:r>
              <a:rPr lang="ru-RU" sz="2800" dirty="0">
                <a:solidFill>
                  <a:schemeClr val="tx1"/>
                </a:solidFill>
              </a:rPr>
              <a:t> (Представитель) служит прослойкой между моделью и видом.</a:t>
            </a:r>
          </a:p>
          <a:p>
            <a:endParaRPr lang="ru-RU" sz="2800" dirty="0">
              <a:solidFill>
                <a:schemeClr val="tx1"/>
              </a:solidFill>
            </a:endParaRPr>
          </a:p>
        </p:txBody>
      </p:sp>
    </p:spTree>
    <p:extLst>
      <p:ext uri="{BB962C8B-B14F-4D97-AF65-F5344CB8AC3E}">
        <p14:creationId xmlns:p14="http://schemas.microsoft.com/office/powerpoint/2010/main" val="870664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solidFill>
                  <a:schemeClr val="bg1"/>
                </a:solidFill>
                <a:effectLst>
                  <a:outerShdw blurRad="38100" dist="38100" dir="2700000" algn="tl">
                    <a:srgbClr val="000000">
                      <a:alpha val="43137"/>
                    </a:srgbClr>
                  </a:outerShdw>
                </a:effectLst>
              </a:rPr>
              <a:t>Структура </a:t>
            </a:r>
            <a:r>
              <a:rPr lang="en-US" b="1" dirty="0" err="1" smtClean="0">
                <a:solidFill>
                  <a:schemeClr val="bg1"/>
                </a:solidFill>
                <a:effectLst>
                  <a:outerShdw blurRad="38100" dist="38100" dir="2700000" algn="tl">
                    <a:srgbClr val="000000">
                      <a:alpha val="43137"/>
                    </a:srgbClr>
                  </a:outerShdw>
                </a:effectLst>
              </a:rPr>
              <a:t>MVp</a:t>
            </a:r>
            <a:endParaRPr lang="ru-RU" b="1" dirty="0">
              <a:solidFill>
                <a:schemeClr val="bg1"/>
              </a:solidFill>
              <a:effectLst>
                <a:outerShdw blurRad="38100" dist="38100" dir="2700000" algn="tl">
                  <a:srgbClr val="000000">
                    <a:alpha val="43137"/>
                  </a:srgbClr>
                </a:outerShdw>
              </a:effectLst>
            </a:endParaRPr>
          </a:p>
        </p:txBody>
      </p:sp>
      <p:sp>
        <p:nvSpPr>
          <p:cNvPr id="4" name="Текст 3"/>
          <p:cNvSpPr>
            <a:spLocks noGrp="1"/>
          </p:cNvSpPr>
          <p:nvPr>
            <p:ph type="body" sz="half" idx="2"/>
          </p:nvPr>
        </p:nvSpPr>
        <p:spPr/>
        <p:txBody>
          <a:bodyPr/>
          <a:lstStyle/>
          <a:p>
            <a:endParaRPr lang="ru-RU"/>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1188" y="550106"/>
            <a:ext cx="7611036" cy="4517780"/>
          </a:xfrm>
        </p:spPr>
      </p:pic>
    </p:spTree>
    <p:extLst>
      <p:ext uri="{BB962C8B-B14F-4D97-AF65-F5344CB8AC3E}">
        <p14:creationId xmlns:p14="http://schemas.microsoft.com/office/powerpoint/2010/main" val="1688659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Дивиденд">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TM03457464[[fn=Дивиденд]]</Template>
  <TotalTime>78</TotalTime>
  <Words>776</Words>
  <Application>Microsoft Office PowerPoint</Application>
  <PresentationFormat>Широкоэкранный</PresentationFormat>
  <Paragraphs>59</Paragraphs>
  <Slides>16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Corbel</vt:lpstr>
      <vt:lpstr>Gill Sans MT</vt:lpstr>
      <vt:lpstr>Wingdings 2</vt:lpstr>
      <vt:lpstr>Дивиденд</vt:lpstr>
      <vt:lpstr>Шаблоны проектирования: MVC, MVP, MVVM</vt:lpstr>
      <vt:lpstr>Шаблон проектирования MVС</vt:lpstr>
      <vt:lpstr>Структура MVC</vt:lpstr>
      <vt:lpstr>Шаблон проектирования MVС</vt:lpstr>
      <vt:lpstr>Шаблон проектирования MVС</vt:lpstr>
      <vt:lpstr>Структура MVC с точки зрения бизнес-логики</vt:lpstr>
      <vt:lpstr>Пример MVC View — ФОРМА, КОТОРУЮ видит пользователь. Тут есть кнопка, при нажатии на которую вызывается Controller – МЕТОД. Контроллер получает пользовательский ввод и обрабатывает данные. Он также может проверять права пользователя. Если валидация проходит успешно, данные передаются в Model</vt:lpstr>
      <vt:lpstr>Шаблон проектирования MVP</vt:lpstr>
      <vt:lpstr>Структура MVp</vt:lpstr>
      <vt:lpstr>Шаблон проектирования MVP</vt:lpstr>
      <vt:lpstr>Приложение работает с помощью связи модели, вида и представителя. Происходит это так: </vt:lpstr>
      <vt:lpstr>Пример MVP</vt:lpstr>
      <vt:lpstr>Шаблон проектирования MVVM</vt:lpstr>
      <vt:lpstr>Шаблон проектирования MVVM</vt:lpstr>
      <vt:lpstr>Преимущества MVVM:</vt:lpstr>
      <vt:lpstr>Пример MVVM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Шаблоны проектирования: MVC, MVP, MVVM</dc:title>
  <dc:creator>Пользователь Windows</dc:creator>
  <cp:lastModifiedBy>Пользователь Windows</cp:lastModifiedBy>
  <cp:revision>28</cp:revision>
  <dcterms:created xsi:type="dcterms:W3CDTF">2022-10-09T14:56:36Z</dcterms:created>
  <dcterms:modified xsi:type="dcterms:W3CDTF">2022-10-09T16:22:44Z</dcterms:modified>
</cp:coreProperties>
</file>