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rchivo" pitchFamily="2" charset="77"/>
      <p:regular r:id="rId20"/>
      <p:bold r:id="rId21"/>
      <p:italic r:id="rId22"/>
      <p:boldItalic r:id="rId23"/>
    </p:embeddedFont>
    <p:embeddedFont>
      <p:font typeface="Archivo ExtraBold" pitchFamily="2" charset="77"/>
      <p:bold r:id="rId24"/>
      <p:italic r:id="rId25"/>
      <p:boldItalic r:id="rId26"/>
    </p:embeddedFont>
    <p:embeddedFont>
      <p:font typeface="Assistant" pitchFamily="2" charset="-79"/>
      <p:regular r:id="rId27"/>
      <p:bold r:id="rId28"/>
    </p:embeddedFont>
    <p:embeddedFont>
      <p:font typeface="Roboto Condensed Light" panose="020F030202020403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2F2E6E-30DA-4558-814E-CE620EBD3FE0}">
  <a:tblStyle styleId="{C02F2E6E-30DA-4558-814E-CE620EBD3F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76ec8f8a0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76ec8f8a0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576ec8f8a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576ec8f8a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576ec8f8a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576ec8f8a0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576ec8f8a0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576ec8f8a0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576ec8f8a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576ec8f8a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576ec8f8a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576ec8f8a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576ec8f8a0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576ec8f8a0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576ec8f8a0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576ec8f8a0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Ευχαριστουμε πολυ την big blue για την υποστήριξη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Την bryq για την δυνατοτητα που μας εδωσε να συνεργαστουμε και την slidesgo για τα infographics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Ευχαριστουμε και εσας για την προσοχη σας και θα χαρουμε να απαντήσουμε σε οποιαδηποτε ερωτηση.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81f13bb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081f13bb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576ec8f8a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576ec8f8a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576ec8f8a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576ec8f8a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09e85b3a0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09e85b3a0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81f13bbc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81f13bbc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576ec8f8a0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576ec8f8a0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576ec8f8a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576ec8f8a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576ec8f8a0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576ec8f8a0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10" name="Google Shape;10;p2"/>
            <p:cNvSpPr/>
            <p:nvPr/>
          </p:nvSpPr>
          <p:spPr>
            <a:xfrm rot="-7373547" flipH="1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7373547" flipH="1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13" name="Google Shape;13;p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16" name="Google Shape;16;p2"/>
            <p:cNvSpPr/>
            <p:nvPr/>
          </p:nvSpPr>
          <p:spPr>
            <a:xfrm rot="8937730" flipH="1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937730" flipH="1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8;p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139600" y="3970863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961475" y="2402248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54273" y="1081523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47075" y="5003475"/>
            <a:ext cx="9190925" cy="160970"/>
          </a:xfrm>
          <a:custGeom>
            <a:avLst/>
            <a:gdLst/>
            <a:ahLst/>
            <a:cxnLst/>
            <a:rect l="l" t="t" r="r" b="b"/>
            <a:pathLst>
              <a:path w="256479" h="12783" extrusionOk="0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1117800" y="1322500"/>
            <a:ext cx="6908400" cy="17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1513825" y="3158950"/>
            <a:ext cx="5389500" cy="504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11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59" name="Google Shape;159;p11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1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62" name="Google Shape;162;p11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1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65" name="Google Shape;165;p11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" name="Google Shape;167;p11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1"/>
          <p:cNvSpPr/>
          <p:nvPr/>
        </p:nvSpPr>
        <p:spPr>
          <a:xfrm>
            <a:off x="1267450" y="3759611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5322650" y="3873686"/>
            <a:ext cx="1497221" cy="411414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3478636" y="614948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3799235" y="2435377"/>
            <a:ext cx="8220712" cy="6596164"/>
            <a:chOff x="3799235" y="2435377"/>
            <a:chExt cx="8220712" cy="6596164"/>
          </a:xfrm>
        </p:grpSpPr>
        <p:sp>
          <p:nvSpPr>
            <p:cNvPr id="175" name="Google Shape;175;p13"/>
            <p:cNvSpPr/>
            <p:nvPr/>
          </p:nvSpPr>
          <p:spPr>
            <a:xfrm rot="-7373547" flipH="1">
              <a:off x="6569405" y="37817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-7373547" flipH="1">
              <a:off x="4474094" y="34793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-3791755" y="-2230748"/>
            <a:ext cx="6366120" cy="7945913"/>
            <a:chOff x="-10496805" y="2886777"/>
            <a:chExt cx="6366120" cy="7945913"/>
          </a:xfrm>
        </p:grpSpPr>
        <p:sp>
          <p:nvSpPr>
            <p:cNvPr id="178" name="Google Shape;178;p13"/>
            <p:cNvSpPr/>
            <p:nvPr/>
          </p:nvSpPr>
          <p:spPr>
            <a:xfrm rot="-9479323">
              <a:off x="-9520227" y="58851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rot="-9479323">
              <a:off x="-9882747" y="36284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4867370" y="-4071642"/>
            <a:ext cx="8069311" cy="7536917"/>
            <a:chOff x="-8909405" y="115483"/>
            <a:chExt cx="8069311" cy="7536917"/>
          </a:xfrm>
        </p:grpSpPr>
        <p:sp>
          <p:nvSpPr>
            <p:cNvPr id="181" name="Google Shape;181;p13"/>
            <p:cNvSpPr/>
            <p:nvPr/>
          </p:nvSpPr>
          <p:spPr>
            <a:xfrm rot="8937730" flipH="1">
              <a:off x="-8167235" y="10457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rot="8937730" flipH="1">
              <a:off x="-6358024" y="2516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4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7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3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196" name="Google Shape;196;p13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3"/>
          <p:cNvCxnSpPr/>
          <p:nvPr/>
        </p:nvCxnSpPr>
        <p:spPr>
          <a:xfrm rot="10800000">
            <a:off x="-47050" y="462260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4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01" name="Google Shape;201;p14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04" name="Google Shape;204;p14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07" name="Google Shape;207;p14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1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2"/>
          </p:nvPr>
        </p:nvSpPr>
        <p:spPr>
          <a:xfrm>
            <a:off x="33313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3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4"/>
          </p:nvPr>
        </p:nvSpPr>
        <p:spPr>
          <a:xfrm>
            <a:off x="58581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5"/>
          </p:nvPr>
        </p:nvSpPr>
        <p:spPr>
          <a:xfrm>
            <a:off x="57691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14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221" name="Google Shape;221;p15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5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224" name="Google Shape;224;p15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5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227" name="Google Shape;227;p15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1177350" y="27488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1088403" y="33466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 idx="2"/>
          </p:nvPr>
        </p:nvSpPr>
        <p:spPr>
          <a:xfrm>
            <a:off x="3704150" y="27488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3"/>
          </p:nvPr>
        </p:nvSpPr>
        <p:spPr>
          <a:xfrm>
            <a:off x="3615203" y="33466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 idx="4"/>
          </p:nvPr>
        </p:nvSpPr>
        <p:spPr>
          <a:xfrm>
            <a:off x="6230950" y="27488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6142003" y="33466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6" name="Google Shape;236;p15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5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4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/>
          <p:nvPr/>
        </p:nvSpPr>
        <p:spPr>
          <a:xfrm>
            <a:off x="7593125" y="2480186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42" name="Google Shape;242;p16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45" name="Google Shape;245;p16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48" name="Google Shape;248;p16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6"/>
          <p:cNvSpPr txBox="1">
            <a:spLocks noGrp="1"/>
          </p:cNvSpPr>
          <p:nvPr>
            <p:ph type="title"/>
          </p:nvPr>
        </p:nvSpPr>
        <p:spPr>
          <a:xfrm>
            <a:off x="4284385" y="1405410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subTitle" idx="1"/>
          </p:nvPr>
        </p:nvSpPr>
        <p:spPr>
          <a:xfrm>
            <a:off x="4189345" y="1888800"/>
            <a:ext cx="3803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 idx="2"/>
          </p:nvPr>
        </p:nvSpPr>
        <p:spPr>
          <a:xfrm>
            <a:off x="4284385" y="2558485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subTitle" idx="3"/>
          </p:nvPr>
        </p:nvSpPr>
        <p:spPr>
          <a:xfrm>
            <a:off x="4189345" y="3041875"/>
            <a:ext cx="3803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title" idx="4"/>
          </p:nvPr>
        </p:nvSpPr>
        <p:spPr>
          <a:xfrm>
            <a:off x="4284385" y="3711560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ubTitle" idx="5"/>
          </p:nvPr>
        </p:nvSpPr>
        <p:spPr>
          <a:xfrm>
            <a:off x="4189345" y="4194950"/>
            <a:ext cx="3803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7" name="Google Shape;257;p1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6"/>
          <p:cNvSpPr/>
          <p:nvPr/>
        </p:nvSpPr>
        <p:spPr>
          <a:xfrm>
            <a:off x="2087275" y="1905536"/>
            <a:ext cx="1497221" cy="411414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191361" y="3788148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_4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1168800" y="2258395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1"/>
          </p:nvPr>
        </p:nvSpPr>
        <p:spPr>
          <a:xfrm>
            <a:off x="1079853" y="2712269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 idx="2"/>
          </p:nvPr>
        </p:nvSpPr>
        <p:spPr>
          <a:xfrm>
            <a:off x="3695600" y="2867995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3"/>
          </p:nvPr>
        </p:nvSpPr>
        <p:spPr>
          <a:xfrm>
            <a:off x="3606653" y="3321869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title" idx="4"/>
          </p:nvPr>
        </p:nvSpPr>
        <p:spPr>
          <a:xfrm>
            <a:off x="6222400" y="3477595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5"/>
          </p:nvPr>
        </p:nvSpPr>
        <p:spPr>
          <a:xfrm>
            <a:off x="6133453" y="3931469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7"/>
          <p:cNvGrpSpPr/>
          <p:nvPr/>
        </p:nvGrpSpPr>
        <p:grpSpPr>
          <a:xfrm rot="-6507401" flipH="1">
            <a:off x="5280396" y="-1911055"/>
            <a:ext cx="8541080" cy="6545742"/>
            <a:chOff x="2810973" y="6645577"/>
            <a:chExt cx="8540749" cy="6545489"/>
          </a:xfrm>
        </p:grpSpPr>
        <p:sp>
          <p:nvSpPr>
            <p:cNvPr id="271" name="Google Shape;271;p17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7"/>
          <p:cNvGrpSpPr/>
          <p:nvPr/>
        </p:nvGrpSpPr>
        <p:grpSpPr>
          <a:xfrm rot="-2700000">
            <a:off x="-2742223" y="-4251242"/>
            <a:ext cx="7808030" cy="7141843"/>
            <a:chOff x="-16071160" y="5014390"/>
            <a:chExt cx="7808105" cy="7141912"/>
          </a:xfrm>
        </p:grpSpPr>
        <p:sp>
          <p:nvSpPr>
            <p:cNvPr id="274" name="Google Shape;274;p1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7"/>
          <p:cNvGrpSpPr/>
          <p:nvPr/>
        </p:nvGrpSpPr>
        <p:grpSpPr>
          <a:xfrm rot="-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277" name="Google Shape;277;p17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9" name="Google Shape;279;p1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1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_3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8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84" name="Google Shape;284;p18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87" name="Google Shape;287;p1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90" name="Google Shape;290;p18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764075" y="2431413"/>
            <a:ext cx="19428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1"/>
          </p:nvPr>
        </p:nvSpPr>
        <p:spPr>
          <a:xfrm>
            <a:off x="764075" y="2914813"/>
            <a:ext cx="203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title" idx="2"/>
          </p:nvPr>
        </p:nvSpPr>
        <p:spPr>
          <a:xfrm>
            <a:off x="3290875" y="2431413"/>
            <a:ext cx="19428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3"/>
          </p:nvPr>
        </p:nvSpPr>
        <p:spPr>
          <a:xfrm>
            <a:off x="3290875" y="2914813"/>
            <a:ext cx="203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title" idx="4"/>
          </p:nvPr>
        </p:nvSpPr>
        <p:spPr>
          <a:xfrm>
            <a:off x="5817675" y="2431413"/>
            <a:ext cx="19428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8"/>
          <p:cNvSpPr txBox="1">
            <a:spLocks noGrp="1"/>
          </p:cNvSpPr>
          <p:nvPr>
            <p:ph type="subTitle" idx="5"/>
          </p:nvPr>
        </p:nvSpPr>
        <p:spPr>
          <a:xfrm>
            <a:off x="5817675" y="2914813"/>
            <a:ext cx="203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9" name="Google Shape;299;p1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18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1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18"/>
          <p:cNvSpPr txBox="1">
            <a:spLocks noGrp="1"/>
          </p:cNvSpPr>
          <p:nvPr>
            <p:ph type="title" idx="7" hasCustomPrompt="1"/>
          </p:nvPr>
        </p:nvSpPr>
        <p:spPr>
          <a:xfrm>
            <a:off x="764075" y="3606909"/>
            <a:ext cx="1149300" cy="59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 idx="8" hasCustomPrompt="1"/>
          </p:nvPr>
        </p:nvSpPr>
        <p:spPr>
          <a:xfrm>
            <a:off x="3290875" y="3606909"/>
            <a:ext cx="1149300" cy="59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9" hasCustomPrompt="1"/>
          </p:nvPr>
        </p:nvSpPr>
        <p:spPr>
          <a:xfrm>
            <a:off x="5817675" y="3606909"/>
            <a:ext cx="1149300" cy="59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2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07" name="Google Shape;307;p19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10" name="Google Shape;310;p1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9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13" name="Google Shape;313;p19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5317598" y="176182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>
            <a:off x="5234381" y="2217584"/>
            <a:ext cx="300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2"/>
          </p:nvPr>
        </p:nvSpPr>
        <p:spPr>
          <a:xfrm>
            <a:off x="5317598" y="306792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>
            <a:off x="5234381" y="3523684"/>
            <a:ext cx="300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0" name="Google Shape;320;p1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1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9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325" name="Google Shape;325;p20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328" name="Google Shape;328;p2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331" name="Google Shape;331;p20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1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title" idx="2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3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8" name="Google Shape;338;p2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20"/>
          <p:cNvSpPr txBox="1">
            <a:spLocks noGrp="1"/>
          </p:cNvSpPr>
          <p:nvPr>
            <p:ph type="title" idx="5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6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title" idx="7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8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3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28;p3"/>
          <p:cNvGrpSpPr/>
          <p:nvPr/>
        </p:nvGrpSpPr>
        <p:grpSpPr>
          <a:xfrm rot="-10141765" flipH="1">
            <a:off x="106953" y="-4010039"/>
            <a:ext cx="8930086" cy="6604389"/>
            <a:chOff x="-2468832" y="-3843712"/>
            <a:chExt cx="8930314" cy="6604558"/>
          </a:xfrm>
        </p:grpSpPr>
        <p:sp>
          <p:nvSpPr>
            <p:cNvPr id="29" name="Google Shape;29;p3"/>
            <p:cNvSpPr/>
            <p:nvPr/>
          </p:nvSpPr>
          <p:spPr>
            <a:xfrm rot="8937730" flipH="1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8937730" flipH="1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rot="-7568947" flipH="1">
            <a:off x="5191855" y="1141063"/>
            <a:ext cx="6761666" cy="8234919"/>
            <a:chOff x="6288735" y="-306484"/>
            <a:chExt cx="6761537" cy="8234761"/>
          </a:xfrm>
        </p:grpSpPr>
        <p:sp>
          <p:nvSpPr>
            <p:cNvPr id="32" name="Google Shape;32;p3"/>
            <p:cNvSpPr/>
            <p:nvPr/>
          </p:nvSpPr>
          <p:spPr>
            <a:xfrm rot="-7373547" flipH="1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7373547" flipH="1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-10107785">
            <a:off x="-4113594" y="455349"/>
            <a:ext cx="7666376" cy="7117367"/>
            <a:chOff x="-3875080" y="1222752"/>
            <a:chExt cx="7666345" cy="7117338"/>
          </a:xfrm>
        </p:grpSpPr>
        <p:sp>
          <p:nvSpPr>
            <p:cNvPr id="35" name="Google Shape;35;p3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1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3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3"/>
          <p:cNvGrpSpPr/>
          <p:nvPr/>
        </p:nvGrpSpPr>
        <p:grpSpPr>
          <a:xfrm>
            <a:off x="0" y="4107207"/>
            <a:ext cx="9196991" cy="1066170"/>
            <a:chOff x="0" y="4107232"/>
            <a:chExt cx="9143957" cy="1066170"/>
          </a:xfrm>
        </p:grpSpPr>
        <p:sp>
          <p:nvSpPr>
            <p:cNvPr id="42" name="Google Shape;42;p3"/>
            <p:cNvSpPr/>
            <p:nvPr/>
          </p:nvSpPr>
          <p:spPr>
            <a:xfrm>
              <a:off x="0" y="4107232"/>
              <a:ext cx="9142358" cy="441029"/>
            </a:xfrm>
            <a:custGeom>
              <a:avLst/>
              <a:gdLst/>
              <a:ahLst/>
              <a:cxnLst/>
              <a:rect l="l" t="t" r="r" b="b"/>
              <a:pathLst>
                <a:path w="213121" h="10281" extrusionOk="0">
                  <a:moveTo>
                    <a:pt x="1" y="1"/>
                  </a:moveTo>
                  <a:lnTo>
                    <a:pt x="1" y="10281"/>
                  </a:lnTo>
                  <a:lnTo>
                    <a:pt x="213121" y="10281"/>
                  </a:lnTo>
                  <a:lnTo>
                    <a:pt x="213121" y="3950"/>
                  </a:lnTo>
                  <a:lnTo>
                    <a:pt x="213121" y="1"/>
                  </a:lnTo>
                  <a:lnTo>
                    <a:pt x="209334" y="1"/>
                  </a:lnTo>
                  <a:lnTo>
                    <a:pt x="209334" y="3950"/>
                  </a:lnTo>
                  <a:lnTo>
                    <a:pt x="208738" y="3950"/>
                  </a:lnTo>
                  <a:lnTo>
                    <a:pt x="208738" y="1516"/>
                  </a:lnTo>
                  <a:lnTo>
                    <a:pt x="204951" y="1516"/>
                  </a:lnTo>
                  <a:lnTo>
                    <a:pt x="204951" y="3950"/>
                  </a:lnTo>
                  <a:lnTo>
                    <a:pt x="203869" y="3950"/>
                  </a:lnTo>
                  <a:lnTo>
                    <a:pt x="203869" y="1"/>
                  </a:lnTo>
                  <a:lnTo>
                    <a:pt x="201975" y="1"/>
                  </a:lnTo>
                  <a:lnTo>
                    <a:pt x="201975" y="3950"/>
                  </a:lnTo>
                  <a:lnTo>
                    <a:pt x="201110" y="3950"/>
                  </a:lnTo>
                  <a:lnTo>
                    <a:pt x="201110" y="1"/>
                  </a:lnTo>
                  <a:lnTo>
                    <a:pt x="192831" y="1"/>
                  </a:lnTo>
                  <a:lnTo>
                    <a:pt x="192831" y="3950"/>
                  </a:lnTo>
                  <a:lnTo>
                    <a:pt x="191533" y="3950"/>
                  </a:lnTo>
                  <a:lnTo>
                    <a:pt x="191533" y="1516"/>
                  </a:lnTo>
                  <a:lnTo>
                    <a:pt x="183201" y="1516"/>
                  </a:lnTo>
                  <a:lnTo>
                    <a:pt x="183201" y="3950"/>
                  </a:lnTo>
                  <a:lnTo>
                    <a:pt x="182714" y="3950"/>
                  </a:lnTo>
                  <a:lnTo>
                    <a:pt x="182714" y="1"/>
                  </a:lnTo>
                  <a:lnTo>
                    <a:pt x="178926" y="1"/>
                  </a:lnTo>
                  <a:lnTo>
                    <a:pt x="178926" y="3950"/>
                  </a:lnTo>
                  <a:lnTo>
                    <a:pt x="178331" y="3950"/>
                  </a:lnTo>
                  <a:lnTo>
                    <a:pt x="178331" y="1516"/>
                  </a:lnTo>
                  <a:lnTo>
                    <a:pt x="174544" y="1516"/>
                  </a:lnTo>
                  <a:lnTo>
                    <a:pt x="174544" y="3950"/>
                  </a:lnTo>
                  <a:lnTo>
                    <a:pt x="173462" y="3950"/>
                  </a:lnTo>
                  <a:lnTo>
                    <a:pt x="173462" y="1"/>
                  </a:lnTo>
                  <a:lnTo>
                    <a:pt x="171568" y="1"/>
                  </a:lnTo>
                  <a:lnTo>
                    <a:pt x="171568" y="3950"/>
                  </a:lnTo>
                  <a:lnTo>
                    <a:pt x="164372" y="3950"/>
                  </a:lnTo>
                  <a:lnTo>
                    <a:pt x="164372" y="1"/>
                  </a:lnTo>
                  <a:lnTo>
                    <a:pt x="160531" y="1"/>
                  </a:lnTo>
                  <a:lnTo>
                    <a:pt x="160531" y="3950"/>
                  </a:lnTo>
                  <a:lnTo>
                    <a:pt x="159936" y="3950"/>
                  </a:lnTo>
                  <a:lnTo>
                    <a:pt x="159936" y="1"/>
                  </a:lnTo>
                  <a:lnTo>
                    <a:pt x="156094" y="1"/>
                  </a:lnTo>
                  <a:lnTo>
                    <a:pt x="156094" y="3950"/>
                  </a:lnTo>
                  <a:lnTo>
                    <a:pt x="155499" y="3950"/>
                  </a:lnTo>
                  <a:lnTo>
                    <a:pt x="155499" y="1516"/>
                  </a:lnTo>
                  <a:lnTo>
                    <a:pt x="151712" y="1516"/>
                  </a:lnTo>
                  <a:lnTo>
                    <a:pt x="151712" y="3950"/>
                  </a:lnTo>
                  <a:lnTo>
                    <a:pt x="150630" y="3950"/>
                  </a:lnTo>
                  <a:lnTo>
                    <a:pt x="150630" y="1"/>
                  </a:lnTo>
                  <a:lnTo>
                    <a:pt x="148736" y="1"/>
                  </a:lnTo>
                  <a:lnTo>
                    <a:pt x="148736" y="3950"/>
                  </a:lnTo>
                  <a:lnTo>
                    <a:pt x="147870" y="3950"/>
                  </a:lnTo>
                  <a:lnTo>
                    <a:pt x="147870" y="1"/>
                  </a:lnTo>
                  <a:lnTo>
                    <a:pt x="139592" y="1"/>
                  </a:lnTo>
                  <a:lnTo>
                    <a:pt x="139592" y="3950"/>
                  </a:lnTo>
                  <a:lnTo>
                    <a:pt x="138294" y="3950"/>
                  </a:lnTo>
                  <a:lnTo>
                    <a:pt x="138294" y="1516"/>
                  </a:lnTo>
                  <a:lnTo>
                    <a:pt x="130015" y="1516"/>
                  </a:lnTo>
                  <a:lnTo>
                    <a:pt x="130015" y="3950"/>
                  </a:lnTo>
                  <a:lnTo>
                    <a:pt x="129529" y="3950"/>
                  </a:lnTo>
                  <a:lnTo>
                    <a:pt x="129529" y="1"/>
                  </a:lnTo>
                  <a:lnTo>
                    <a:pt x="125687" y="1"/>
                  </a:lnTo>
                  <a:lnTo>
                    <a:pt x="125687" y="3950"/>
                  </a:lnTo>
                  <a:lnTo>
                    <a:pt x="125092" y="3950"/>
                  </a:lnTo>
                  <a:lnTo>
                    <a:pt x="125092" y="1516"/>
                  </a:lnTo>
                  <a:lnTo>
                    <a:pt x="121305" y="1516"/>
                  </a:lnTo>
                  <a:lnTo>
                    <a:pt x="121305" y="3950"/>
                  </a:lnTo>
                  <a:lnTo>
                    <a:pt x="120222" y="3950"/>
                  </a:lnTo>
                  <a:lnTo>
                    <a:pt x="120222" y="1"/>
                  </a:lnTo>
                  <a:lnTo>
                    <a:pt x="118329" y="1"/>
                  </a:lnTo>
                  <a:lnTo>
                    <a:pt x="118329" y="3950"/>
                  </a:lnTo>
                  <a:lnTo>
                    <a:pt x="111133" y="3950"/>
                  </a:lnTo>
                  <a:lnTo>
                    <a:pt x="111133" y="1"/>
                  </a:lnTo>
                  <a:lnTo>
                    <a:pt x="107345" y="1"/>
                  </a:lnTo>
                  <a:lnTo>
                    <a:pt x="107345" y="3950"/>
                  </a:lnTo>
                  <a:lnTo>
                    <a:pt x="105830" y="3950"/>
                  </a:lnTo>
                  <a:lnTo>
                    <a:pt x="105830" y="1"/>
                  </a:lnTo>
                  <a:lnTo>
                    <a:pt x="101989" y="1"/>
                  </a:lnTo>
                  <a:lnTo>
                    <a:pt x="101989" y="3950"/>
                  </a:lnTo>
                  <a:lnTo>
                    <a:pt x="101394" y="3950"/>
                  </a:lnTo>
                  <a:lnTo>
                    <a:pt x="101394" y="1516"/>
                  </a:lnTo>
                  <a:lnTo>
                    <a:pt x="97607" y="1516"/>
                  </a:lnTo>
                  <a:lnTo>
                    <a:pt x="97607" y="3950"/>
                  </a:lnTo>
                  <a:lnTo>
                    <a:pt x="96524" y="3950"/>
                  </a:lnTo>
                  <a:lnTo>
                    <a:pt x="96524" y="1"/>
                  </a:lnTo>
                  <a:lnTo>
                    <a:pt x="94631" y="1"/>
                  </a:lnTo>
                  <a:lnTo>
                    <a:pt x="94631" y="3950"/>
                  </a:lnTo>
                  <a:lnTo>
                    <a:pt x="93765" y="3950"/>
                  </a:lnTo>
                  <a:lnTo>
                    <a:pt x="93765" y="1"/>
                  </a:lnTo>
                  <a:lnTo>
                    <a:pt x="85487" y="1"/>
                  </a:lnTo>
                  <a:lnTo>
                    <a:pt x="85487" y="3950"/>
                  </a:lnTo>
                  <a:lnTo>
                    <a:pt x="84188" y="3950"/>
                  </a:lnTo>
                  <a:lnTo>
                    <a:pt x="84188" y="1516"/>
                  </a:lnTo>
                  <a:lnTo>
                    <a:pt x="75910" y="1516"/>
                  </a:lnTo>
                  <a:lnTo>
                    <a:pt x="75910" y="3950"/>
                  </a:lnTo>
                  <a:lnTo>
                    <a:pt x="75423" y="3950"/>
                  </a:lnTo>
                  <a:lnTo>
                    <a:pt x="75423" y="1"/>
                  </a:lnTo>
                  <a:lnTo>
                    <a:pt x="71582" y="1"/>
                  </a:lnTo>
                  <a:lnTo>
                    <a:pt x="71582" y="3950"/>
                  </a:lnTo>
                  <a:lnTo>
                    <a:pt x="70987" y="3950"/>
                  </a:lnTo>
                  <a:lnTo>
                    <a:pt x="70987" y="1516"/>
                  </a:lnTo>
                  <a:lnTo>
                    <a:pt x="67199" y="1516"/>
                  </a:lnTo>
                  <a:lnTo>
                    <a:pt x="67199" y="3950"/>
                  </a:lnTo>
                  <a:lnTo>
                    <a:pt x="66117" y="3950"/>
                  </a:lnTo>
                  <a:lnTo>
                    <a:pt x="66117" y="1"/>
                  </a:lnTo>
                  <a:lnTo>
                    <a:pt x="64224" y="1"/>
                  </a:lnTo>
                  <a:lnTo>
                    <a:pt x="64224" y="3950"/>
                  </a:lnTo>
                  <a:lnTo>
                    <a:pt x="57028" y="3950"/>
                  </a:lnTo>
                  <a:lnTo>
                    <a:pt x="57028" y="1"/>
                  </a:lnTo>
                  <a:lnTo>
                    <a:pt x="53186" y="1"/>
                  </a:lnTo>
                  <a:lnTo>
                    <a:pt x="53186" y="3950"/>
                  </a:lnTo>
                  <a:lnTo>
                    <a:pt x="52591" y="3950"/>
                  </a:lnTo>
                  <a:lnTo>
                    <a:pt x="52591" y="1"/>
                  </a:lnTo>
                  <a:lnTo>
                    <a:pt x="48750" y="1"/>
                  </a:lnTo>
                  <a:lnTo>
                    <a:pt x="48750" y="3950"/>
                  </a:lnTo>
                  <a:lnTo>
                    <a:pt x="48154" y="3950"/>
                  </a:lnTo>
                  <a:lnTo>
                    <a:pt x="48154" y="1516"/>
                  </a:lnTo>
                  <a:lnTo>
                    <a:pt x="44367" y="1516"/>
                  </a:lnTo>
                  <a:lnTo>
                    <a:pt x="44367" y="3950"/>
                  </a:lnTo>
                  <a:lnTo>
                    <a:pt x="43285" y="3950"/>
                  </a:lnTo>
                  <a:lnTo>
                    <a:pt x="43285" y="1"/>
                  </a:lnTo>
                  <a:lnTo>
                    <a:pt x="41391" y="1"/>
                  </a:lnTo>
                  <a:lnTo>
                    <a:pt x="41391" y="3950"/>
                  </a:lnTo>
                  <a:lnTo>
                    <a:pt x="40526" y="3950"/>
                  </a:lnTo>
                  <a:lnTo>
                    <a:pt x="40526" y="1"/>
                  </a:lnTo>
                  <a:lnTo>
                    <a:pt x="32248" y="1"/>
                  </a:lnTo>
                  <a:lnTo>
                    <a:pt x="32248" y="3950"/>
                  </a:lnTo>
                  <a:lnTo>
                    <a:pt x="30949" y="3950"/>
                  </a:lnTo>
                  <a:lnTo>
                    <a:pt x="30949" y="1516"/>
                  </a:lnTo>
                  <a:lnTo>
                    <a:pt x="22671" y="1516"/>
                  </a:lnTo>
                  <a:lnTo>
                    <a:pt x="22671" y="3950"/>
                  </a:lnTo>
                  <a:lnTo>
                    <a:pt x="22184" y="3950"/>
                  </a:lnTo>
                  <a:lnTo>
                    <a:pt x="22184" y="1"/>
                  </a:lnTo>
                  <a:lnTo>
                    <a:pt x="18343" y="1"/>
                  </a:lnTo>
                  <a:lnTo>
                    <a:pt x="18343" y="3950"/>
                  </a:lnTo>
                  <a:lnTo>
                    <a:pt x="17801" y="3950"/>
                  </a:lnTo>
                  <a:lnTo>
                    <a:pt x="17801" y="1516"/>
                  </a:lnTo>
                  <a:lnTo>
                    <a:pt x="13960" y="1516"/>
                  </a:lnTo>
                  <a:lnTo>
                    <a:pt x="13960" y="3950"/>
                  </a:lnTo>
                  <a:lnTo>
                    <a:pt x="12878" y="3950"/>
                  </a:lnTo>
                  <a:lnTo>
                    <a:pt x="12878" y="1"/>
                  </a:lnTo>
                  <a:lnTo>
                    <a:pt x="10984" y="1"/>
                  </a:lnTo>
                  <a:lnTo>
                    <a:pt x="10984" y="3950"/>
                  </a:lnTo>
                  <a:lnTo>
                    <a:pt x="3788" y="3950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4537850"/>
              <a:ext cx="9143957" cy="635553"/>
            </a:xfrm>
            <a:custGeom>
              <a:avLst/>
              <a:gdLst/>
              <a:ahLst/>
              <a:cxnLst/>
              <a:rect l="l" t="t" r="r" b="b"/>
              <a:pathLst>
                <a:path w="213121" h="19100" extrusionOk="0">
                  <a:moveTo>
                    <a:pt x="1" y="1"/>
                  </a:moveTo>
                  <a:lnTo>
                    <a:pt x="1" y="19100"/>
                  </a:lnTo>
                  <a:lnTo>
                    <a:pt x="213121" y="19100"/>
                  </a:lnTo>
                  <a:lnTo>
                    <a:pt x="213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60006" y="4849321"/>
              <a:ext cx="8693626" cy="33"/>
            </a:xfrm>
            <a:custGeom>
              <a:avLst/>
              <a:gdLst/>
              <a:ahLst/>
              <a:cxnLst/>
              <a:rect l="l" t="t" r="r" b="b"/>
              <a:pathLst>
                <a:path w="202625" h="1" fill="none" extrusionOk="0">
                  <a:moveTo>
                    <a:pt x="1" y="1"/>
                  </a:moveTo>
                  <a:lnTo>
                    <a:pt x="202624" y="1"/>
                  </a:lnTo>
                </a:path>
              </a:pathLst>
            </a:custGeom>
            <a:noFill/>
            <a:ln w="32475" cap="flat" cmpd="sng">
              <a:solidFill>
                <a:schemeClr val="accent4"/>
              </a:solidFill>
              <a:prstDash val="solid"/>
              <a:miter lim="541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472101" y="765650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4309399" y="125762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75800" y="308126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4_2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47" name="Google Shape;347;p21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1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50" name="Google Shape;350;p21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53" name="Google Shape;353;p2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1"/>
          <p:cNvSpPr txBox="1">
            <a:spLocks noGrp="1"/>
          </p:cNvSpPr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1"/>
          </p:nvPr>
        </p:nvSpPr>
        <p:spPr>
          <a:xfrm>
            <a:off x="940076" y="22989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title" idx="2"/>
          </p:nvPr>
        </p:nvSpPr>
        <p:spPr>
          <a:xfrm>
            <a:off x="3555824" y="1853564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3"/>
          </p:nvPr>
        </p:nvSpPr>
        <p:spPr>
          <a:xfrm>
            <a:off x="3466876" y="22989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title" idx="4"/>
          </p:nvPr>
        </p:nvSpPr>
        <p:spPr>
          <a:xfrm>
            <a:off x="6082624" y="1853564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5"/>
          </p:nvPr>
        </p:nvSpPr>
        <p:spPr>
          <a:xfrm>
            <a:off x="5993676" y="22989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2" name="Google Shape;362;p2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21"/>
          <p:cNvSpPr txBox="1">
            <a:spLocks noGrp="1"/>
          </p:cNvSpPr>
          <p:nvPr>
            <p:ph type="title" idx="7"/>
          </p:nvPr>
        </p:nvSpPr>
        <p:spPr>
          <a:xfrm>
            <a:off x="1034924" y="348193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8"/>
          </p:nvPr>
        </p:nvSpPr>
        <p:spPr>
          <a:xfrm>
            <a:off x="945976" y="3927370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title" idx="9"/>
          </p:nvPr>
        </p:nvSpPr>
        <p:spPr>
          <a:xfrm>
            <a:off x="3561724" y="348193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subTitle" idx="13"/>
          </p:nvPr>
        </p:nvSpPr>
        <p:spPr>
          <a:xfrm>
            <a:off x="3472776" y="3927370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title" idx="14"/>
          </p:nvPr>
        </p:nvSpPr>
        <p:spPr>
          <a:xfrm>
            <a:off x="6088524" y="348193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subTitle" idx="15"/>
          </p:nvPr>
        </p:nvSpPr>
        <p:spPr>
          <a:xfrm>
            <a:off x="5999576" y="3927370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2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73" name="Google Shape;373;p22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2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76" name="Google Shape;376;p22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79" name="Google Shape;379;p22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22"/>
          <p:cNvSpPr txBox="1">
            <a:spLocks noGrp="1"/>
          </p:cNvSpPr>
          <p:nvPr>
            <p:ph type="body" idx="1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83" name="Google Shape;383;p2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2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3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89" name="Google Shape;389;p23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92" name="Google Shape;392;p23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95" name="Google Shape;395;p23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23"/>
          <p:cNvSpPr txBox="1">
            <a:spLocks noGrp="1"/>
          </p:cNvSpPr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3"/>
          <p:cNvSpPr txBox="1">
            <a:spLocks noGrp="1"/>
          </p:cNvSpPr>
          <p:nvPr>
            <p:ph type="subTitle" idx="1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35925" y="4608025"/>
            <a:ext cx="9250022" cy="588294"/>
          </a:xfrm>
          <a:custGeom>
            <a:avLst/>
            <a:gdLst/>
            <a:ahLst/>
            <a:cxnLst/>
            <a:rect l="l" t="t" r="r" b="b"/>
            <a:pathLst>
              <a:path w="151789" h="7566" extrusionOk="0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6398076" y="2325763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4769024" y="97357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923900" y="89431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05" name="Google Shape;405;p24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08" name="Google Shape;408;p2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11" name="Google Shape;411;p24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3" name="Google Shape;413;p2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4"/>
          <p:cNvSpPr txBox="1">
            <a:spLocks noGrp="1"/>
          </p:cNvSpPr>
          <p:nvPr>
            <p:ph type="title"/>
          </p:nvPr>
        </p:nvSpPr>
        <p:spPr>
          <a:xfrm>
            <a:off x="4329450" y="2155950"/>
            <a:ext cx="3075900" cy="58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4"/>
          <p:cNvSpPr txBox="1">
            <a:spLocks noGrp="1"/>
          </p:cNvSpPr>
          <p:nvPr>
            <p:ph type="subTitle" idx="1"/>
          </p:nvPr>
        </p:nvSpPr>
        <p:spPr>
          <a:xfrm>
            <a:off x="4903690" y="2912188"/>
            <a:ext cx="2598600" cy="8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990350" y="621523"/>
            <a:ext cx="1416016" cy="389100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7039822" y="505192"/>
            <a:ext cx="875381" cy="240778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154325" y="1371677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22" name="Google Shape;422;p25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25" name="Google Shape;425;p2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28" name="Google Shape;428;p25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2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25"/>
          <p:cNvSpPr txBox="1">
            <a:spLocks noGrp="1"/>
          </p:cNvSpPr>
          <p:nvPr>
            <p:ph type="title"/>
          </p:nvPr>
        </p:nvSpPr>
        <p:spPr>
          <a:xfrm>
            <a:off x="713575" y="1982175"/>
            <a:ext cx="3703200" cy="54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1"/>
          </p:nvPr>
        </p:nvSpPr>
        <p:spPr>
          <a:xfrm>
            <a:off x="715447" y="2647950"/>
            <a:ext cx="3703200" cy="34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1272725" y="880453"/>
            <a:ext cx="2096617" cy="576120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1124300" y="3766148"/>
            <a:ext cx="1810183" cy="497899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6601926" y="2571757"/>
            <a:ext cx="1651619" cy="407585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1_1_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6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39" name="Google Shape;439;p26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6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42" name="Google Shape;442;p26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6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45" name="Google Shape;445;p26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7" name="Google Shape;447;p2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448;p26"/>
          <p:cNvSpPr txBox="1">
            <a:spLocks noGrp="1"/>
          </p:cNvSpPr>
          <p:nvPr>
            <p:ph type="title"/>
          </p:nvPr>
        </p:nvSpPr>
        <p:spPr>
          <a:xfrm>
            <a:off x="998850" y="929675"/>
            <a:ext cx="3249300" cy="235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1"/>
          </p:nvPr>
        </p:nvSpPr>
        <p:spPr>
          <a:xfrm>
            <a:off x="1075800" y="3369150"/>
            <a:ext cx="3644700" cy="795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50" name="Google Shape;450;p26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2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7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53" name="Google Shape;453;p27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7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56" name="Google Shape;456;p2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7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458" name="Google Shape;458;p27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27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461" name="Google Shape;461;p2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3" name="Google Shape;463;p27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2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8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467" name="Google Shape;467;p28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470" name="Google Shape;470;p2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8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473" name="Google Shape;473;p28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5" name="Google Shape;475;p2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2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28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28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2_1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9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81" name="Google Shape;481;p29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9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84" name="Google Shape;484;p2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5" name="Google Shape;485;p29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486" name="Google Shape;486;p29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9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489" name="Google Shape;489;p2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1" name="Google Shape;491;p29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2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2_1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95" name="Google Shape;495;p30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0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8" name="Google Shape;498;p3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3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00" name="Google Shape;500;p30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03" name="Google Shape;503;p3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5" name="Google Shape;505;p3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3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0" name="Google Shape;50;p4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3" name="Google Shape;53;p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6" name="Google Shape;56;p4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_2_1_1_1_1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31"/>
          <p:cNvGrpSpPr/>
          <p:nvPr/>
        </p:nvGrpSpPr>
        <p:grpSpPr>
          <a:xfrm rot="-3081700">
            <a:off x="5062414" y="1332519"/>
            <a:ext cx="8540717" cy="6545464"/>
            <a:chOff x="2810973" y="6645577"/>
            <a:chExt cx="8540749" cy="6545489"/>
          </a:xfrm>
        </p:grpSpPr>
        <p:sp>
          <p:nvSpPr>
            <p:cNvPr id="510" name="Google Shape;510;p31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 rot="2700000" flipH="1">
            <a:off x="-996223" y="-4312217"/>
            <a:ext cx="7808030" cy="7141843"/>
            <a:chOff x="-16071160" y="5014390"/>
            <a:chExt cx="7808105" cy="7141912"/>
          </a:xfrm>
        </p:grpSpPr>
        <p:sp>
          <p:nvSpPr>
            <p:cNvPr id="513" name="Google Shape;513;p3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1"/>
          <p:cNvGrpSpPr/>
          <p:nvPr/>
        </p:nvGrpSpPr>
        <p:grpSpPr>
          <a:xfrm rot="4910881" flipH="1">
            <a:off x="-3351002" y="796756"/>
            <a:ext cx="7179619" cy="8386906"/>
            <a:chOff x="-9622530" y="-1457817"/>
            <a:chExt cx="7179586" cy="8386867"/>
          </a:xfrm>
        </p:grpSpPr>
        <p:sp>
          <p:nvSpPr>
            <p:cNvPr id="516" name="Google Shape;516;p31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3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3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3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_2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2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523" name="Google Shape;523;p32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26" name="Google Shape;526;p32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7" name="Google Shape;527;p32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28" name="Google Shape;528;p32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2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31" name="Google Shape;531;p32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3" name="Google Shape;533;p32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3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_2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7" name="Google Shape;537;p33"/>
          <p:cNvGrpSpPr/>
          <p:nvPr/>
        </p:nvGrpSpPr>
        <p:grpSpPr>
          <a:xfrm rot="-3689381">
            <a:off x="5311024" y="805969"/>
            <a:ext cx="8540446" cy="6545256"/>
            <a:chOff x="2810973" y="6645577"/>
            <a:chExt cx="8540749" cy="6545489"/>
          </a:xfrm>
        </p:grpSpPr>
        <p:sp>
          <p:nvSpPr>
            <p:cNvPr id="538" name="Google Shape;538;p33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3"/>
          <p:cNvGrpSpPr/>
          <p:nvPr/>
        </p:nvGrpSpPr>
        <p:grpSpPr>
          <a:xfrm rot="-1520869">
            <a:off x="-2280617" y="-4229167"/>
            <a:ext cx="7807883" cy="7141709"/>
            <a:chOff x="-16071160" y="5014390"/>
            <a:chExt cx="7808105" cy="7141912"/>
          </a:xfrm>
        </p:grpSpPr>
        <p:sp>
          <p:nvSpPr>
            <p:cNvPr id="541" name="Google Shape;541;p33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3"/>
          <p:cNvGrpSpPr/>
          <p:nvPr/>
        </p:nvGrpSpPr>
        <p:grpSpPr>
          <a:xfrm rot="-2700000">
            <a:off x="-3496062" y="1310129"/>
            <a:ext cx="7179517" cy="8386787"/>
            <a:chOff x="-9622530" y="-1457817"/>
            <a:chExt cx="7179586" cy="8386867"/>
          </a:xfrm>
        </p:grpSpPr>
        <p:sp>
          <p:nvSpPr>
            <p:cNvPr id="544" name="Google Shape;544;p33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6" name="Google Shape;546;p33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33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3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_1_1_1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51" name="Google Shape;551;p34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54" name="Google Shape;554;p3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57" name="Google Shape;557;p34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9" name="Google Shape;559;p3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560;p34"/>
          <p:cNvSpPr txBox="1">
            <a:spLocks noGrp="1"/>
          </p:cNvSpPr>
          <p:nvPr>
            <p:ph type="title"/>
          </p:nvPr>
        </p:nvSpPr>
        <p:spPr>
          <a:xfrm>
            <a:off x="872400" y="538250"/>
            <a:ext cx="3146100" cy="63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34"/>
          <p:cNvSpPr txBox="1">
            <a:spLocks noGrp="1"/>
          </p:cNvSpPr>
          <p:nvPr>
            <p:ph type="subTitle" idx="1"/>
          </p:nvPr>
        </p:nvSpPr>
        <p:spPr>
          <a:xfrm>
            <a:off x="867950" y="1346300"/>
            <a:ext cx="29679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4490473" y="3850650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5908009" y="75767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3683450" y="198791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/>
          <p:cNvSpPr txBox="1"/>
          <p:nvPr/>
        </p:nvSpPr>
        <p:spPr>
          <a:xfrm>
            <a:off x="872400" y="3356213"/>
            <a:ext cx="324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66" name="Google Shape;566;p34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_1_1_1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9" name="Google Shape;569;p35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72" name="Google Shape;57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5" name="Google Shape;575;p35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7" name="Google Shape;577;p3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3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_1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81" name="Google Shape;581;p36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84" name="Google Shape;584;p3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587" name="Google Shape;587;p36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9" name="Google Shape;589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_1_1_1_1_1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593" name="Google Shape;593;p37"/>
            <p:cNvSpPr/>
            <p:nvPr/>
          </p:nvSpPr>
          <p:spPr>
            <a:xfrm rot="-7373547" flipH="1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 rot="-7373547" flipH="1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596" name="Google Shape;596;p3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599" name="Google Shape;599;p37"/>
            <p:cNvSpPr/>
            <p:nvPr/>
          </p:nvSpPr>
          <p:spPr>
            <a:xfrm rot="8937730" flipH="1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 rot="8937730" flipH="1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1" name="Google Shape;601;p3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1_1_1_1_1_1_1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06" name="Google Shape;606;p38"/>
            <p:cNvSpPr/>
            <p:nvPr/>
          </p:nvSpPr>
          <p:spPr>
            <a:xfrm rot="-7373547" flipH="1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 rot="-7373547" flipH="1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09" name="Google Shape;609;p3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12" name="Google Shape;612;p38"/>
            <p:cNvSpPr/>
            <p:nvPr/>
          </p:nvSpPr>
          <p:spPr>
            <a:xfrm rot="8937730" flipH="1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rot="8937730" flipH="1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4" name="Google Shape;614;p3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64" name="Google Shape;64;p5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67" name="Google Shape;67;p5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70" name="Google Shape;70;p5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803743" y="2334744"/>
            <a:ext cx="2931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715550" y="2746350"/>
            <a:ext cx="32562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2"/>
          </p:nvPr>
        </p:nvSpPr>
        <p:spPr>
          <a:xfrm>
            <a:off x="4605782" y="2334744"/>
            <a:ext cx="2931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4517600" y="2746350"/>
            <a:ext cx="32562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5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 flipH="1">
            <a:off x="2489786" y="1980291"/>
            <a:ext cx="8612913" cy="6820461"/>
            <a:chOff x="105897" y="2478041"/>
            <a:chExt cx="8612913" cy="6820461"/>
          </a:xfrm>
        </p:grpSpPr>
        <p:sp>
          <p:nvSpPr>
            <p:cNvPr id="82" name="Google Shape;82;p6"/>
            <p:cNvSpPr/>
            <p:nvPr/>
          </p:nvSpPr>
          <p:spPr>
            <a:xfrm rot="-7373547" flipH="1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7373547" flipH="1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6"/>
          <p:cNvGrpSpPr/>
          <p:nvPr/>
        </p:nvGrpSpPr>
        <p:grpSpPr>
          <a:xfrm flipH="1">
            <a:off x="-3563219" y="-3467298"/>
            <a:ext cx="7418870" cy="7678213"/>
            <a:chOff x="11683645" y="2355302"/>
            <a:chExt cx="7418870" cy="7678213"/>
          </a:xfrm>
        </p:grpSpPr>
        <p:sp>
          <p:nvSpPr>
            <p:cNvPr id="85" name="Google Shape;85;p6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6"/>
          <p:cNvGrpSpPr/>
          <p:nvPr/>
        </p:nvGrpSpPr>
        <p:grpSpPr>
          <a:xfrm flipH="1">
            <a:off x="4544801" y="-3994000"/>
            <a:ext cx="8308564" cy="6479858"/>
            <a:chOff x="-8619394" y="1263425"/>
            <a:chExt cx="8308564" cy="6479858"/>
          </a:xfrm>
        </p:grpSpPr>
        <p:sp>
          <p:nvSpPr>
            <p:cNvPr id="88" name="Google Shape;88;p6"/>
            <p:cNvSpPr/>
            <p:nvPr/>
          </p:nvSpPr>
          <p:spPr>
            <a:xfrm rot="8937730" flipH="1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rot="8937730" flipH="1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Google Shape;90;p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105897" y="2478041"/>
            <a:ext cx="8612913" cy="6820461"/>
            <a:chOff x="105897" y="2478041"/>
            <a:chExt cx="8612913" cy="6820461"/>
          </a:xfrm>
        </p:grpSpPr>
        <p:sp>
          <p:nvSpPr>
            <p:cNvPr id="94" name="Google Shape;94;p7"/>
            <p:cNvSpPr/>
            <p:nvPr/>
          </p:nvSpPr>
          <p:spPr>
            <a:xfrm rot="-7373547" flipH="1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rot="-7373547" flipH="1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5434495" y="-3768023"/>
            <a:ext cx="7418870" cy="7678213"/>
            <a:chOff x="11683645" y="2355302"/>
            <a:chExt cx="7418870" cy="7678213"/>
          </a:xfrm>
        </p:grpSpPr>
        <p:sp>
          <p:nvSpPr>
            <p:cNvPr id="97" name="Google Shape;97;p7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-2287694" y="-3994000"/>
            <a:ext cx="8308564" cy="6479858"/>
            <a:chOff x="-8619394" y="1263425"/>
            <a:chExt cx="8308564" cy="6479858"/>
          </a:xfrm>
        </p:grpSpPr>
        <p:sp>
          <p:nvSpPr>
            <p:cNvPr id="100" name="Google Shape;100;p7"/>
            <p:cNvSpPr/>
            <p:nvPr/>
          </p:nvSpPr>
          <p:spPr>
            <a:xfrm rot="8937730" flipH="1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 rot="8937730" flipH="1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subTitle" idx="1"/>
          </p:nvPr>
        </p:nvSpPr>
        <p:spPr>
          <a:xfrm>
            <a:off x="1093475" y="2546375"/>
            <a:ext cx="4097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7"/>
          <p:cNvCxnSpPr/>
          <p:nvPr/>
        </p:nvCxnSpPr>
        <p:spPr>
          <a:xfrm>
            <a:off x="-47050" y="544306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109" name="Google Shape;109;p8"/>
            <p:cNvSpPr/>
            <p:nvPr/>
          </p:nvSpPr>
          <p:spPr>
            <a:xfrm rot="-7373547" flipH="1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-7373547" flipH="1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112" name="Google Shape;112;p8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115" name="Google Shape;115;p8"/>
            <p:cNvSpPr/>
            <p:nvPr/>
          </p:nvSpPr>
          <p:spPr>
            <a:xfrm rot="8937730" flipH="1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8937730" flipH="1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118" name="Google Shape;118;p8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8"/>
          <p:cNvSpPr/>
          <p:nvPr/>
        </p:nvSpPr>
        <p:spPr>
          <a:xfrm>
            <a:off x="6099284" y="3526532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56375" y="1580248"/>
            <a:ext cx="1416016" cy="389100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6764172" y="4108742"/>
            <a:ext cx="875381" cy="240778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066487" y="2588902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-2468832" y="-3843712"/>
            <a:ext cx="8930314" cy="6604558"/>
            <a:chOff x="-2468832" y="-3843712"/>
            <a:chExt cx="8930314" cy="6604558"/>
          </a:xfrm>
        </p:grpSpPr>
        <p:sp>
          <p:nvSpPr>
            <p:cNvPr id="126" name="Google Shape;126;p9"/>
            <p:cNvSpPr/>
            <p:nvPr/>
          </p:nvSpPr>
          <p:spPr>
            <a:xfrm rot="8937730" flipH="1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rot="8937730" flipH="1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6288735" y="-306484"/>
            <a:ext cx="6761537" cy="8234761"/>
            <a:chOff x="6288735" y="-306484"/>
            <a:chExt cx="6761537" cy="8234761"/>
          </a:xfrm>
        </p:grpSpPr>
        <p:sp>
          <p:nvSpPr>
            <p:cNvPr id="129" name="Google Shape;129;p9"/>
            <p:cNvSpPr/>
            <p:nvPr/>
          </p:nvSpPr>
          <p:spPr>
            <a:xfrm rot="-7373547" flipH="1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7373547" flipH="1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9"/>
          <p:cNvGrpSpPr/>
          <p:nvPr/>
        </p:nvGrpSpPr>
        <p:grpSpPr>
          <a:xfrm>
            <a:off x="-3875080" y="1222752"/>
            <a:ext cx="7666345" cy="7117338"/>
            <a:chOff x="-3875080" y="1222752"/>
            <a:chExt cx="7666345" cy="7117338"/>
          </a:xfrm>
        </p:grpSpPr>
        <p:sp>
          <p:nvSpPr>
            <p:cNvPr id="132" name="Google Shape;132;p9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6" name="Google Shape;136;p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9"/>
          <p:cNvSpPr/>
          <p:nvPr/>
        </p:nvSpPr>
        <p:spPr>
          <a:xfrm>
            <a:off x="1207938" y="1376050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6715350" y="1501923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5298150" y="2095552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0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144" name="Google Shape;144;p10"/>
            <p:cNvSpPr/>
            <p:nvPr/>
          </p:nvSpPr>
          <p:spPr>
            <a:xfrm rot="-7373547" flipH="1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7373547" flipH="1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0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147" name="Google Shape;147;p10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150" name="Google Shape;150;p10"/>
            <p:cNvSpPr/>
            <p:nvPr/>
          </p:nvSpPr>
          <p:spPr>
            <a:xfrm rot="8937730" flipH="1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rot="8937730" flipH="1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739975" y="941525"/>
            <a:ext cx="4369800" cy="1355700"/>
          </a:xfrm>
          <a:prstGeom prst="rect">
            <a:avLst/>
          </a:prstGeom>
          <a:solidFill>
            <a:srgbClr val="161519">
              <a:alpha val="6669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</a:lstStyle>
          <a:p>
            <a:endParaRPr/>
          </a:p>
        </p:txBody>
      </p:sp>
      <p:cxnSp>
        <p:nvCxnSpPr>
          <p:cNvPr id="153" name="Google Shape;153;p10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AIRPORT DELAY ANALYSIS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621" name="Google Shape;621;p39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Aegean Airlines Interview</a:t>
            </a:r>
            <a:endParaRPr/>
          </a:p>
        </p:txBody>
      </p:sp>
      <p:sp>
        <p:nvSpPr>
          <p:cNvPr id="622" name="Google Shape;622;p39"/>
          <p:cNvSpPr/>
          <p:nvPr/>
        </p:nvSpPr>
        <p:spPr>
          <a:xfrm>
            <a:off x="4698954" y="2490949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39"/>
          <p:cNvGrpSpPr/>
          <p:nvPr/>
        </p:nvGrpSpPr>
        <p:grpSpPr>
          <a:xfrm>
            <a:off x="3947171" y="2164497"/>
            <a:ext cx="5196828" cy="3200879"/>
            <a:chOff x="3653417" y="1991899"/>
            <a:chExt cx="5490574" cy="3381806"/>
          </a:xfrm>
        </p:grpSpPr>
        <p:sp>
          <p:nvSpPr>
            <p:cNvPr id="624" name="Google Shape;624;p39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avLst/>
              <a:gdLst/>
              <a:ahLst/>
              <a:cxnLst/>
              <a:rect l="l" t="t" r="r" b="b"/>
              <a:pathLst>
                <a:path w="46263" h="13598" extrusionOk="0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avLst/>
              <a:gdLst/>
              <a:ahLst/>
              <a:cxnLst/>
              <a:rect l="l" t="t" r="r" b="b"/>
              <a:pathLst>
                <a:path w="31272" h="5129" extrusionOk="0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avLst/>
              <a:gdLst/>
              <a:ahLst/>
              <a:cxnLst/>
              <a:rect l="l" t="t" r="r" b="b"/>
              <a:pathLst>
                <a:path w="24197" h="98652" extrusionOk="0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avLst/>
              <a:gdLst/>
              <a:ahLst/>
              <a:cxnLst/>
              <a:rect l="l" t="t" r="r" b="b"/>
              <a:pathLst>
                <a:path w="30193" h="2578" extrusionOk="0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avLst/>
              <a:gdLst/>
              <a:ahLst/>
              <a:cxnLst/>
              <a:rect l="l" t="t" r="r" b="b"/>
              <a:pathLst>
                <a:path w="34927" h="2026" extrusionOk="0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avLst/>
              <a:gdLst/>
              <a:ahLst/>
              <a:cxnLst/>
              <a:rect l="l" t="t" r="r" b="b"/>
              <a:pathLst>
                <a:path w="28694" h="7917" extrusionOk="0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avLst/>
              <a:gdLst/>
              <a:ahLst/>
              <a:cxnLst/>
              <a:rect l="l" t="t" r="r" b="b"/>
              <a:pathLst>
                <a:path w="32823" h="4367" extrusionOk="0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avLst/>
              <a:gdLst/>
              <a:ahLst/>
              <a:cxnLst/>
              <a:rect l="l" t="t" r="r" b="b"/>
              <a:pathLst>
                <a:path w="25985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 flipH="1">
              <a:off x="8373185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 flipH="1">
              <a:off x="8280297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 flipH="1">
              <a:off x="8373185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 flipH="1">
              <a:off x="8280297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avLst/>
              <a:gdLst/>
              <a:ahLst/>
              <a:cxnLst/>
              <a:rect l="l" t="t" r="r" b="b"/>
              <a:pathLst>
                <a:path w="183522" h="94155" extrusionOk="0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avLst/>
              <a:gdLst/>
              <a:ahLst/>
              <a:cxnLst/>
              <a:rect l="l" t="t" r="r" b="b"/>
              <a:pathLst>
                <a:path w="45842" h="130554" extrusionOk="0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avLst/>
              <a:gdLst/>
              <a:ahLst/>
              <a:cxnLst/>
              <a:rect l="l" t="t" r="r" b="b"/>
              <a:pathLst>
                <a:path w="40556" h="129055" extrusionOk="0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avLst/>
              <a:gdLst/>
              <a:ahLst/>
              <a:cxnLst/>
              <a:rect l="l" t="t" r="r" b="b"/>
              <a:pathLst>
                <a:path w="45948" h="130554" extrusionOk="0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avLst/>
              <a:gdLst/>
              <a:ahLst/>
              <a:cxnLst/>
              <a:rect l="l" t="t" r="r" b="b"/>
              <a:pathLst>
                <a:path w="40582" h="129028" extrusionOk="0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 flipH="1">
              <a:off x="6988706" y="3088296"/>
              <a:ext cx="21" cy="2285409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 flipH="1">
              <a:off x="6454969" y="3153546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 flipH="1">
              <a:off x="5921210" y="3285302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 flipH="1">
              <a:off x="5387473" y="3373138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 flipH="1">
              <a:off x="4853736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 flipH="1">
              <a:off x="4313212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 flipH="1">
              <a:off x="4007632" y="5001248"/>
              <a:ext cx="3947803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rgbClr val="3B869D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 flipH="1">
              <a:off x="4007349" y="4572793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flipH="1">
              <a:off x="4007349" y="4039035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 flipH="1">
              <a:off x="4007349" y="3505854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avLst/>
              <a:gdLst/>
              <a:ahLst/>
              <a:cxnLst/>
              <a:rect l="l" t="t" r="r" b="b"/>
              <a:pathLst>
                <a:path w="183549" h="26456" extrusionOk="0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avLst/>
              <a:gdLst/>
              <a:ahLst/>
              <a:cxnLst/>
              <a:rect l="l" t="t" r="r" b="b"/>
              <a:pathLst>
                <a:path w="189625" h="26456" extrusionOk="0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9"/>
          <p:cNvSpPr/>
          <p:nvPr/>
        </p:nvSpPr>
        <p:spPr>
          <a:xfrm flipH="1">
            <a:off x="2935859" y="390419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9"/>
          <p:cNvSpPr txBox="1"/>
          <p:nvPr/>
        </p:nvSpPr>
        <p:spPr>
          <a:xfrm>
            <a:off x="7304425" y="4461500"/>
            <a:ext cx="17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CHRISTOS LOGARAS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8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3.Airport Ranking</a:t>
            </a:r>
            <a:endParaRPr/>
          </a:p>
        </p:txBody>
      </p:sp>
      <p:pic>
        <p:nvPicPr>
          <p:cNvPr id="773" name="Google Shape;7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117450"/>
            <a:ext cx="3429000" cy="35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50" y="1117450"/>
            <a:ext cx="4591050" cy="35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 txBox="1">
            <a:spLocks noGrp="1"/>
          </p:cNvSpPr>
          <p:nvPr>
            <p:ph type="title"/>
          </p:nvPr>
        </p:nvSpPr>
        <p:spPr>
          <a:xfrm>
            <a:off x="4896225" y="1871100"/>
            <a:ext cx="3231300" cy="81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Assistant"/>
                <a:ea typeface="Assistant"/>
                <a:cs typeface="Assistant"/>
                <a:sym typeface="Assistant"/>
              </a:rPr>
              <a:t>Previews arrival delay(binary)</a:t>
            </a:r>
            <a:endParaRPr sz="1700" dirty="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Assistant"/>
                <a:ea typeface="Assistant"/>
                <a:cs typeface="Assistant"/>
                <a:sym typeface="Assistant"/>
              </a:rPr>
              <a:t>Arrival delay(binary)</a:t>
            </a:r>
            <a:r>
              <a:rPr lang="en" sz="1700" dirty="0">
                <a:latin typeface="Archivo"/>
                <a:ea typeface="Archivo"/>
                <a:cs typeface="Archivo"/>
                <a:sym typeface="Archivo"/>
              </a:rPr>
              <a:t> </a:t>
            </a:r>
            <a:endParaRPr sz="1700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80" name="Google Shape;780;p49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4.Delay causality</a:t>
            </a:r>
            <a:endParaRPr i="1" dirty="0"/>
          </a:p>
        </p:txBody>
      </p:sp>
      <p:grpSp>
        <p:nvGrpSpPr>
          <p:cNvPr id="781" name="Google Shape;781;p49"/>
          <p:cNvGrpSpPr/>
          <p:nvPr/>
        </p:nvGrpSpPr>
        <p:grpSpPr>
          <a:xfrm>
            <a:off x="4972422" y="1947303"/>
            <a:ext cx="465553" cy="496628"/>
            <a:chOff x="6134814" y="3754290"/>
            <a:chExt cx="293891" cy="293845"/>
          </a:xfrm>
        </p:grpSpPr>
        <p:sp>
          <p:nvSpPr>
            <p:cNvPr id="782" name="Google Shape;782;p49"/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Assistant"/>
                  <a:ea typeface="Assistant"/>
                  <a:cs typeface="Assistant"/>
                  <a:sym typeface="Assistant"/>
                </a:rPr>
                <a:t>0,39</a:t>
              </a:r>
              <a:endParaRPr sz="1100" b="1" dirty="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9"/>
          <p:cNvSpPr txBox="1">
            <a:spLocks noGrp="1"/>
          </p:cNvSpPr>
          <p:nvPr>
            <p:ph type="title"/>
          </p:nvPr>
        </p:nvSpPr>
        <p:spPr>
          <a:xfrm>
            <a:off x="4896225" y="2861700"/>
            <a:ext cx="3231300" cy="81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"/>
                <a:ea typeface="Assistant"/>
                <a:cs typeface="Assistant"/>
                <a:sym typeface="Assistant"/>
              </a:rPr>
              <a:t>Previews arrival delay</a:t>
            </a:r>
            <a:endParaRPr sz="17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"/>
                <a:ea typeface="Assistant"/>
                <a:cs typeface="Assistant"/>
                <a:sym typeface="Assistant"/>
              </a:rPr>
              <a:t>Arrival delay</a:t>
            </a:r>
            <a:r>
              <a:rPr lang="en" sz="1700">
                <a:latin typeface="Archivo"/>
                <a:ea typeface="Archivo"/>
                <a:cs typeface="Archivo"/>
                <a:sym typeface="Archivo"/>
              </a:rPr>
              <a:t>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85" name="Google Shape;785;p49"/>
          <p:cNvGrpSpPr/>
          <p:nvPr/>
        </p:nvGrpSpPr>
        <p:grpSpPr>
          <a:xfrm>
            <a:off x="4972422" y="2937903"/>
            <a:ext cx="465553" cy="496628"/>
            <a:chOff x="6134814" y="3754290"/>
            <a:chExt cx="293891" cy="293845"/>
          </a:xfrm>
        </p:grpSpPr>
        <p:sp>
          <p:nvSpPr>
            <p:cNvPr id="786" name="Google Shape;786;p49"/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Assistant"/>
                  <a:ea typeface="Assistant"/>
                  <a:cs typeface="Assistant"/>
                  <a:sym typeface="Assistant"/>
                </a:rPr>
                <a:t>0,46</a:t>
              </a:r>
              <a:endParaRPr sz="1100" b="1" dirty="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49"/>
          <p:cNvSpPr/>
          <p:nvPr/>
        </p:nvSpPr>
        <p:spPr>
          <a:xfrm>
            <a:off x="3171725" y="1871100"/>
            <a:ext cx="1538547" cy="1808701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Correlation</a:t>
            </a:r>
            <a:endParaRPr/>
          </a:p>
        </p:txBody>
      </p:sp>
      <p:sp>
        <p:nvSpPr>
          <p:cNvPr id="789" name="Google Shape;789;p49"/>
          <p:cNvSpPr txBox="1">
            <a:spLocks noGrp="1"/>
          </p:cNvSpPr>
          <p:nvPr>
            <p:ph type="subTitle" idx="1"/>
          </p:nvPr>
        </p:nvSpPr>
        <p:spPr>
          <a:xfrm>
            <a:off x="382475" y="1871100"/>
            <a:ext cx="2534400" cy="180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strong correlation is found between previous and consecutive arrival delay.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0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4.Delay causality</a:t>
            </a:r>
            <a:endParaRPr i="1"/>
          </a:p>
        </p:txBody>
      </p:sp>
      <p:pic>
        <p:nvPicPr>
          <p:cNvPr id="795" name="Google Shape;7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71100"/>
            <a:ext cx="3442975" cy="18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50"/>
          <p:cNvSpPr/>
          <p:nvPr/>
        </p:nvSpPr>
        <p:spPr>
          <a:xfrm>
            <a:off x="2571750" y="3229075"/>
            <a:ext cx="156000" cy="114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97" name="Google Shape;797;p50"/>
          <p:cNvGraphicFramePr/>
          <p:nvPr/>
        </p:nvGraphicFramePr>
        <p:xfrm>
          <a:off x="3724300" y="1104000"/>
          <a:ext cx="4707900" cy="3514550"/>
        </p:xfrm>
        <a:graphic>
          <a:graphicData uri="http://schemas.openxmlformats.org/drawingml/2006/table">
            <a:tbl>
              <a:tblPr>
                <a:noFill/>
                <a:tableStyleId>{C02F2E6E-30DA-4558-814E-CE620EBD3FE0}</a:tableStyleId>
              </a:tblPr>
              <a:tblGrid>
                <a:gridCol w="3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1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DATE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TAIL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Orig.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Dest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Arrival T-1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Arr. Delay T-1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Sched. Depart 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Time till Depart.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Actual Depart.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Depart. Delay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Actual Arriv.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Arriv. Delay</a:t>
                      </a:r>
                      <a:endParaRPr sz="8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2/2/15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N392DA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FLL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JFK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2/2/15 16:01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2/2/15 13:20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-161.0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6:25:00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1025.0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3/2/15 9:06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1010.0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3/2/15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N392DA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JFK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LAS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3/2/15 9:06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1010.0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3/2/15 9:59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53.0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10:12:00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3/2/15 13:05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3/2/15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N392DA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LAS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SLC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3/2/15 13:05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3/2/15 13:50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45.0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13:49:00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3/2/15 16:04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-6.0</a:t>
                      </a:r>
                      <a:endParaRPr sz="8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8" name="Google Shape;798;p50"/>
          <p:cNvSpPr/>
          <p:nvPr/>
        </p:nvSpPr>
        <p:spPr>
          <a:xfrm>
            <a:off x="8043900" y="3130475"/>
            <a:ext cx="345000" cy="410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0"/>
          <p:cNvSpPr/>
          <p:nvPr/>
        </p:nvSpPr>
        <p:spPr>
          <a:xfrm>
            <a:off x="5376900" y="3130475"/>
            <a:ext cx="382800" cy="410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1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4.Delay causality</a:t>
            </a:r>
            <a:endParaRPr i="1"/>
          </a:p>
        </p:txBody>
      </p:sp>
      <p:pic>
        <p:nvPicPr>
          <p:cNvPr id="805" name="Google Shape;8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25" y="1337825"/>
            <a:ext cx="3766249" cy="13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24" y="2936700"/>
            <a:ext cx="3766251" cy="13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1725" y="1337825"/>
            <a:ext cx="3766249" cy="13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725" y="2936700"/>
            <a:ext cx="3766249" cy="13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2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4.Delay causality</a:t>
            </a:r>
            <a:endParaRPr i="1"/>
          </a:p>
        </p:txBody>
      </p:sp>
      <p:pic>
        <p:nvPicPr>
          <p:cNvPr id="814" name="Google Shape;8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25" y="3417281"/>
            <a:ext cx="3766249" cy="11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25" y="2263811"/>
            <a:ext cx="3766249" cy="115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25" y="1109225"/>
            <a:ext cx="3766249" cy="11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8775" y="1279725"/>
            <a:ext cx="3766249" cy="13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8775" y="2803725"/>
            <a:ext cx="3766249" cy="13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3"/>
          <p:cNvSpPr txBox="1">
            <a:spLocks noGrp="1"/>
          </p:cNvSpPr>
          <p:nvPr>
            <p:ph type="title"/>
          </p:nvPr>
        </p:nvSpPr>
        <p:spPr>
          <a:xfrm>
            <a:off x="4896225" y="1871100"/>
            <a:ext cx="3231300" cy="81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"/>
                <a:ea typeface="Assistant"/>
                <a:cs typeface="Assistant"/>
                <a:sym typeface="Assistant"/>
              </a:rPr>
              <a:t>     </a:t>
            </a:r>
            <a:endParaRPr sz="17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"/>
                <a:ea typeface="Assistant"/>
                <a:cs typeface="Assistant"/>
                <a:sym typeface="Assistant"/>
              </a:rPr>
              <a:t>    OLS rejected null hypothesis but very  low R2. </a:t>
            </a:r>
            <a:endParaRPr sz="17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chivo"/>
                <a:ea typeface="Archivo"/>
                <a:cs typeface="Archivo"/>
                <a:sym typeface="Archivo"/>
              </a:rPr>
              <a:t>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4" name="Google Shape;824;p53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4.Delay causality-Regression</a:t>
            </a:r>
            <a:endParaRPr i="1" dirty="0"/>
          </a:p>
        </p:txBody>
      </p:sp>
      <p:grpSp>
        <p:nvGrpSpPr>
          <p:cNvPr id="825" name="Google Shape;825;p53"/>
          <p:cNvGrpSpPr/>
          <p:nvPr/>
        </p:nvGrpSpPr>
        <p:grpSpPr>
          <a:xfrm>
            <a:off x="4972422" y="1947303"/>
            <a:ext cx="465553" cy="496628"/>
            <a:chOff x="6134814" y="3754290"/>
            <a:chExt cx="293891" cy="293845"/>
          </a:xfrm>
        </p:grpSpPr>
        <p:sp>
          <p:nvSpPr>
            <p:cNvPr id="826" name="Google Shape;826;p53"/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ssistant"/>
                  <a:ea typeface="Assistant"/>
                  <a:cs typeface="Assistant"/>
                  <a:sym typeface="Assistant"/>
                </a:rPr>
                <a:t>0,21</a:t>
              </a:r>
              <a:endParaRPr sz="11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27" name="Google Shape;827;p53"/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53"/>
          <p:cNvSpPr txBox="1">
            <a:spLocks noGrp="1"/>
          </p:cNvSpPr>
          <p:nvPr>
            <p:ph type="title"/>
          </p:nvPr>
        </p:nvSpPr>
        <p:spPr>
          <a:xfrm>
            <a:off x="4896225" y="2861700"/>
            <a:ext cx="3231300" cy="81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"/>
                <a:ea typeface="Assistant"/>
                <a:cs typeface="Assistant"/>
                <a:sym typeface="Assistant"/>
              </a:rPr>
              <a:t>  Logit model similarly poor results</a:t>
            </a:r>
            <a:r>
              <a:rPr lang="en" sz="1700">
                <a:latin typeface="Archivo"/>
                <a:ea typeface="Archivo"/>
                <a:cs typeface="Archivo"/>
                <a:sym typeface="Archivo"/>
              </a:rPr>
              <a:t>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29" name="Google Shape;829;p53"/>
          <p:cNvGrpSpPr/>
          <p:nvPr/>
        </p:nvGrpSpPr>
        <p:grpSpPr>
          <a:xfrm>
            <a:off x="4972422" y="2937903"/>
            <a:ext cx="465553" cy="496628"/>
            <a:chOff x="6134814" y="3754290"/>
            <a:chExt cx="293891" cy="293845"/>
          </a:xfrm>
        </p:grpSpPr>
        <p:sp>
          <p:nvSpPr>
            <p:cNvPr id="830" name="Google Shape;830;p53"/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ssistant"/>
                  <a:ea typeface="Assistant"/>
                  <a:cs typeface="Assistant"/>
                  <a:sym typeface="Assistant"/>
                </a:rPr>
                <a:t>0,12</a:t>
              </a:r>
              <a:endParaRPr sz="11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31" name="Google Shape;831;p53"/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53"/>
          <p:cNvSpPr/>
          <p:nvPr/>
        </p:nvSpPr>
        <p:spPr>
          <a:xfrm>
            <a:off x="3171725" y="1871100"/>
            <a:ext cx="1538547" cy="1808701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Bivariate  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Regression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33" name="Google Shape;833;p53"/>
          <p:cNvSpPr txBox="1">
            <a:spLocks noGrp="1"/>
          </p:cNvSpPr>
          <p:nvPr>
            <p:ph type="subTitle" idx="1"/>
          </p:nvPr>
        </p:nvSpPr>
        <p:spPr>
          <a:xfrm>
            <a:off x="382475" y="1871100"/>
            <a:ext cx="2534400" cy="180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Previous arrival is related to consecutive delays, but is not the main factor.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Departure delay has a higher association with </a:t>
            </a:r>
            <a:r>
              <a:rPr lang="en-US" dirty="0"/>
              <a:t>arrival delay.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4.Delay causality-Next Steps</a:t>
            </a:r>
            <a:endParaRPr i="1" dirty="0"/>
          </a:p>
        </p:txBody>
      </p:sp>
      <p:grpSp>
        <p:nvGrpSpPr>
          <p:cNvPr id="839" name="Google Shape;839;p54"/>
          <p:cNvGrpSpPr/>
          <p:nvPr/>
        </p:nvGrpSpPr>
        <p:grpSpPr>
          <a:xfrm>
            <a:off x="594748" y="1295399"/>
            <a:ext cx="6995151" cy="2193436"/>
            <a:chOff x="6894650" y="2574740"/>
            <a:chExt cx="1445100" cy="492111"/>
          </a:xfrm>
        </p:grpSpPr>
        <p:sp>
          <p:nvSpPr>
            <p:cNvPr id="840" name="Google Shape;840;p54"/>
            <p:cNvSpPr/>
            <p:nvPr/>
          </p:nvSpPr>
          <p:spPr>
            <a:xfrm>
              <a:off x="7151862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5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Turnaround</a:t>
              </a:r>
              <a:endParaRPr/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7664213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7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Flight</a:t>
              </a: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6895687" y="2575804"/>
              <a:ext cx="420489" cy="212471"/>
            </a:xfrm>
            <a:custGeom>
              <a:avLst/>
              <a:gdLst/>
              <a:ahLst/>
              <a:cxnLst/>
              <a:rect l="l" t="t" r="r" b="b"/>
              <a:pathLst>
                <a:path w="12652" h="6393" extrusionOk="0">
                  <a:moveTo>
                    <a:pt x="6326" y="0"/>
                  </a:moveTo>
                  <a:cubicBezTo>
                    <a:pt x="2832" y="0"/>
                    <a:pt x="1" y="2833"/>
                    <a:pt x="1" y="6326"/>
                  </a:cubicBezTo>
                  <a:lnTo>
                    <a:pt x="1" y="6393"/>
                  </a:lnTo>
                  <a:lnTo>
                    <a:pt x="4883" y="6393"/>
                  </a:lnTo>
                  <a:cubicBezTo>
                    <a:pt x="4883" y="6382"/>
                    <a:pt x="4882" y="6370"/>
                    <a:pt x="4882" y="6359"/>
                  </a:cubicBezTo>
                  <a:cubicBezTo>
                    <a:pt x="4882" y="5555"/>
                    <a:pt x="5534" y="4904"/>
                    <a:pt x="6337" y="4904"/>
                  </a:cubicBezTo>
                  <a:cubicBezTo>
                    <a:pt x="7141" y="4904"/>
                    <a:pt x="7793" y="5555"/>
                    <a:pt x="7793" y="6359"/>
                  </a:cubicBezTo>
                  <a:cubicBezTo>
                    <a:pt x="7793" y="6370"/>
                    <a:pt x="7791" y="6382"/>
                    <a:pt x="7791" y="6393"/>
                  </a:cubicBezTo>
                  <a:lnTo>
                    <a:pt x="12651" y="6393"/>
                  </a:lnTo>
                  <a:lnTo>
                    <a:pt x="12651" y="6326"/>
                  </a:lnTo>
                  <a:cubicBezTo>
                    <a:pt x="12651" y="2833"/>
                    <a:pt x="9820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Previous Arrival</a:t>
              </a: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739953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Departure</a:t>
              </a:r>
              <a:endParaRPr/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791188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Consecutive arrival</a:t>
              </a:r>
              <a:endParaRPr/>
            </a:p>
          </p:txBody>
        </p:sp>
        <p:cxnSp>
          <p:nvCxnSpPr>
            <p:cNvPr id="845" name="Google Shape;845;p54"/>
            <p:cNvCxnSpPr/>
            <p:nvPr/>
          </p:nvCxnSpPr>
          <p:spPr>
            <a:xfrm>
              <a:off x="6894650" y="2821921"/>
              <a:ext cx="14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6" name="Google Shape;846;p54"/>
          <p:cNvGrpSpPr/>
          <p:nvPr/>
        </p:nvGrpSpPr>
        <p:grpSpPr>
          <a:xfrm>
            <a:off x="2466538" y="3484972"/>
            <a:ext cx="721363" cy="307171"/>
            <a:chOff x="2622718" y="3488830"/>
            <a:chExt cx="490423" cy="152427"/>
          </a:xfrm>
        </p:grpSpPr>
        <p:sp>
          <p:nvSpPr>
            <p:cNvPr id="847" name="Google Shape;847;p54"/>
            <p:cNvSpPr/>
            <p:nvPr/>
          </p:nvSpPr>
          <p:spPr>
            <a:xfrm rot="5400000">
              <a:off x="2914324" y="3442440"/>
              <a:ext cx="152427" cy="245206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 rot="5400000">
              <a:off x="2669107" y="3442440"/>
              <a:ext cx="152427" cy="245206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54"/>
          <p:cNvGrpSpPr/>
          <p:nvPr/>
        </p:nvGrpSpPr>
        <p:grpSpPr>
          <a:xfrm>
            <a:off x="4977063" y="3484959"/>
            <a:ext cx="721363" cy="307171"/>
            <a:chOff x="2622718" y="3488830"/>
            <a:chExt cx="490423" cy="152427"/>
          </a:xfrm>
        </p:grpSpPr>
        <p:sp>
          <p:nvSpPr>
            <p:cNvPr id="850" name="Google Shape;850;p54"/>
            <p:cNvSpPr/>
            <p:nvPr/>
          </p:nvSpPr>
          <p:spPr>
            <a:xfrm rot="5400000">
              <a:off x="2914324" y="3442440"/>
              <a:ext cx="152427" cy="245206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 rot="5400000">
              <a:off x="2669107" y="3442440"/>
              <a:ext cx="152427" cy="245206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54"/>
          <p:cNvSpPr/>
          <p:nvPr/>
        </p:nvSpPr>
        <p:spPr>
          <a:xfrm rot="5400000">
            <a:off x="2153149" y="3871253"/>
            <a:ext cx="96394" cy="96552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9E9E9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54"/>
          <p:cNvSpPr/>
          <p:nvPr/>
        </p:nvSpPr>
        <p:spPr>
          <a:xfrm rot="5400000">
            <a:off x="2762749" y="3871253"/>
            <a:ext cx="96394" cy="96552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9E9E9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4"/>
          <p:cNvSpPr/>
          <p:nvPr/>
        </p:nvSpPr>
        <p:spPr>
          <a:xfrm rot="5400000">
            <a:off x="3296149" y="3871253"/>
            <a:ext cx="96394" cy="96552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9E9E9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54"/>
          <p:cNvSpPr/>
          <p:nvPr/>
        </p:nvSpPr>
        <p:spPr>
          <a:xfrm rot="5400000">
            <a:off x="4743949" y="3871253"/>
            <a:ext cx="96394" cy="96552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9E9E9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54"/>
          <p:cNvSpPr/>
          <p:nvPr/>
        </p:nvSpPr>
        <p:spPr>
          <a:xfrm rot="5400000">
            <a:off x="5353549" y="3871253"/>
            <a:ext cx="96394" cy="96552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9E9E9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4"/>
          <p:cNvSpPr/>
          <p:nvPr/>
        </p:nvSpPr>
        <p:spPr>
          <a:xfrm rot="5400000">
            <a:off x="5886949" y="3871253"/>
            <a:ext cx="96394" cy="96552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9E9E9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4"/>
          <p:cNvSpPr txBox="1"/>
          <p:nvPr/>
        </p:nvSpPr>
        <p:spPr>
          <a:xfrm>
            <a:off x="1606100" y="3967725"/>
            <a:ext cx="8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Cleaning      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9" name="Google Shape;859;p54"/>
          <p:cNvSpPr txBox="1"/>
          <p:nvPr/>
        </p:nvSpPr>
        <p:spPr>
          <a:xfrm>
            <a:off x="2507600" y="3967725"/>
            <a:ext cx="7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Refuel      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0" name="Google Shape;860;p54"/>
          <p:cNvSpPr txBox="1"/>
          <p:nvPr/>
        </p:nvSpPr>
        <p:spPr>
          <a:xfrm>
            <a:off x="3117200" y="3967725"/>
            <a:ext cx="8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Supplies      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1" name="Google Shape;861;p54"/>
          <p:cNvSpPr txBox="1"/>
          <p:nvPr/>
        </p:nvSpPr>
        <p:spPr>
          <a:xfrm>
            <a:off x="3976700" y="3967725"/>
            <a:ext cx="107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Queue/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Taxi out etc   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2" name="Google Shape;862;p54"/>
          <p:cNvSpPr txBox="1"/>
          <p:nvPr/>
        </p:nvSpPr>
        <p:spPr>
          <a:xfrm>
            <a:off x="5098400" y="3967725"/>
            <a:ext cx="7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Speed      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3" name="Google Shape;863;p54"/>
          <p:cNvSpPr txBox="1"/>
          <p:nvPr/>
        </p:nvSpPr>
        <p:spPr>
          <a:xfrm>
            <a:off x="5708000" y="3967725"/>
            <a:ext cx="8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Traffic     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69" name="Google Shape;869;p55"/>
          <p:cNvSpPr/>
          <p:nvPr/>
        </p:nvSpPr>
        <p:spPr>
          <a:xfrm>
            <a:off x="5185525" y="1206250"/>
            <a:ext cx="3165600" cy="291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55"/>
          <p:cNvSpPr txBox="1">
            <a:spLocks noGrp="1"/>
          </p:cNvSpPr>
          <p:nvPr>
            <p:ph type="title"/>
          </p:nvPr>
        </p:nvSpPr>
        <p:spPr>
          <a:xfrm>
            <a:off x="5394479" y="1528677"/>
            <a:ext cx="28755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pic>
        <p:nvPicPr>
          <p:cNvPr id="871" name="Google Shape;8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807" y="2876549"/>
            <a:ext cx="1129196" cy="133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00" y="1248038"/>
            <a:ext cx="2955926" cy="295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175" y="2682275"/>
            <a:ext cx="2834975" cy="42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4" name="Google Shape;874;p55"/>
          <p:cNvGrpSpPr/>
          <p:nvPr/>
        </p:nvGrpSpPr>
        <p:grpSpPr>
          <a:xfrm>
            <a:off x="3512736" y="1329701"/>
            <a:ext cx="1934187" cy="3402199"/>
            <a:chOff x="710038" y="1329701"/>
            <a:chExt cx="1934187" cy="3402199"/>
          </a:xfrm>
        </p:grpSpPr>
        <p:sp>
          <p:nvSpPr>
            <p:cNvPr id="875" name="Google Shape;875;p55"/>
            <p:cNvSpPr/>
            <p:nvPr/>
          </p:nvSpPr>
          <p:spPr>
            <a:xfrm>
              <a:off x="710038" y="4569675"/>
              <a:ext cx="1857355" cy="162225"/>
            </a:xfrm>
            <a:custGeom>
              <a:avLst/>
              <a:gdLst/>
              <a:ahLst/>
              <a:cxnLst/>
              <a:rect l="l" t="t" r="r" b="b"/>
              <a:pathLst>
                <a:path w="44656" h="9015" extrusionOk="0">
                  <a:moveTo>
                    <a:pt x="22328" y="0"/>
                  </a:moveTo>
                  <a:cubicBezTo>
                    <a:pt x="9993" y="0"/>
                    <a:pt x="0" y="2016"/>
                    <a:pt x="0" y="4507"/>
                  </a:cubicBezTo>
                  <a:cubicBezTo>
                    <a:pt x="0" y="6998"/>
                    <a:pt x="9993" y="9014"/>
                    <a:pt x="22328" y="9014"/>
                  </a:cubicBezTo>
                  <a:cubicBezTo>
                    <a:pt x="34663" y="9014"/>
                    <a:pt x="44655" y="6998"/>
                    <a:pt x="44655" y="4507"/>
                  </a:cubicBezTo>
                  <a:cubicBezTo>
                    <a:pt x="44655" y="2016"/>
                    <a:pt x="34663" y="0"/>
                    <a:pt x="22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5"/>
            <p:cNvSpPr/>
            <p:nvPr/>
          </p:nvSpPr>
          <p:spPr>
            <a:xfrm flipH="1">
              <a:off x="1637617" y="2207177"/>
              <a:ext cx="797914" cy="669847"/>
            </a:xfrm>
            <a:custGeom>
              <a:avLst/>
              <a:gdLst/>
              <a:ahLst/>
              <a:cxnLst/>
              <a:rect l="l" t="t" r="r" b="b"/>
              <a:pathLst>
                <a:path w="30548" h="25645" extrusionOk="0">
                  <a:moveTo>
                    <a:pt x="30548" y="1"/>
                  </a:moveTo>
                  <a:lnTo>
                    <a:pt x="30548" y="1"/>
                  </a:lnTo>
                  <a:cubicBezTo>
                    <a:pt x="30547" y="1"/>
                    <a:pt x="26058" y="268"/>
                    <a:pt x="21247" y="10904"/>
                  </a:cubicBezTo>
                  <a:cubicBezTo>
                    <a:pt x="18228" y="17599"/>
                    <a:pt x="15047" y="20228"/>
                    <a:pt x="12175" y="20228"/>
                  </a:cubicBezTo>
                  <a:cubicBezTo>
                    <a:pt x="11539" y="20228"/>
                    <a:pt x="10918" y="20099"/>
                    <a:pt x="10317" y="19857"/>
                  </a:cubicBezTo>
                  <a:cubicBezTo>
                    <a:pt x="7992" y="18922"/>
                    <a:pt x="4063" y="13898"/>
                    <a:pt x="2433" y="11679"/>
                  </a:cubicBezTo>
                  <a:cubicBezTo>
                    <a:pt x="1952" y="11011"/>
                    <a:pt x="1658" y="10610"/>
                    <a:pt x="1658" y="10610"/>
                  </a:cubicBezTo>
                  <a:lnTo>
                    <a:pt x="1" y="12187"/>
                  </a:lnTo>
                  <a:cubicBezTo>
                    <a:pt x="1" y="12187"/>
                    <a:pt x="4678" y="24668"/>
                    <a:pt x="13230" y="25576"/>
                  </a:cubicBezTo>
                  <a:cubicBezTo>
                    <a:pt x="13664" y="25622"/>
                    <a:pt x="14083" y="25645"/>
                    <a:pt x="14486" y="25645"/>
                  </a:cubicBezTo>
                  <a:cubicBezTo>
                    <a:pt x="20431" y="25645"/>
                    <a:pt x="23155" y="20769"/>
                    <a:pt x="28035" y="14111"/>
                  </a:cubicBezTo>
                  <a:lnTo>
                    <a:pt x="30548" y="1"/>
                  </a:lnTo>
                  <a:close/>
                </a:path>
              </a:pathLst>
            </a:custGeom>
            <a:solidFill>
              <a:srgbClr val="68C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5"/>
            <p:cNvSpPr/>
            <p:nvPr/>
          </p:nvSpPr>
          <p:spPr>
            <a:xfrm flipH="1">
              <a:off x="1637617" y="2207177"/>
              <a:ext cx="797914" cy="669847"/>
            </a:xfrm>
            <a:custGeom>
              <a:avLst/>
              <a:gdLst/>
              <a:ahLst/>
              <a:cxnLst/>
              <a:rect l="l" t="t" r="r" b="b"/>
              <a:pathLst>
                <a:path w="30548" h="25645" extrusionOk="0">
                  <a:moveTo>
                    <a:pt x="30548" y="1"/>
                  </a:moveTo>
                  <a:lnTo>
                    <a:pt x="30548" y="1"/>
                  </a:lnTo>
                  <a:cubicBezTo>
                    <a:pt x="30547" y="1"/>
                    <a:pt x="26058" y="268"/>
                    <a:pt x="21247" y="10904"/>
                  </a:cubicBezTo>
                  <a:cubicBezTo>
                    <a:pt x="18228" y="17599"/>
                    <a:pt x="15047" y="20228"/>
                    <a:pt x="12175" y="20228"/>
                  </a:cubicBezTo>
                  <a:cubicBezTo>
                    <a:pt x="11539" y="20228"/>
                    <a:pt x="10918" y="20099"/>
                    <a:pt x="10317" y="19857"/>
                  </a:cubicBezTo>
                  <a:cubicBezTo>
                    <a:pt x="7992" y="18922"/>
                    <a:pt x="4063" y="13898"/>
                    <a:pt x="2433" y="11679"/>
                  </a:cubicBezTo>
                  <a:cubicBezTo>
                    <a:pt x="1952" y="11011"/>
                    <a:pt x="1658" y="10610"/>
                    <a:pt x="1658" y="10610"/>
                  </a:cubicBezTo>
                  <a:lnTo>
                    <a:pt x="1" y="12187"/>
                  </a:lnTo>
                  <a:cubicBezTo>
                    <a:pt x="1" y="12187"/>
                    <a:pt x="4678" y="24668"/>
                    <a:pt x="13230" y="25576"/>
                  </a:cubicBezTo>
                  <a:cubicBezTo>
                    <a:pt x="13664" y="25622"/>
                    <a:pt x="14083" y="25645"/>
                    <a:pt x="14486" y="25645"/>
                  </a:cubicBezTo>
                  <a:cubicBezTo>
                    <a:pt x="20431" y="25645"/>
                    <a:pt x="23155" y="20769"/>
                    <a:pt x="28035" y="14111"/>
                  </a:cubicBezTo>
                  <a:lnTo>
                    <a:pt x="30548" y="1"/>
                  </a:lnTo>
                  <a:close/>
                </a:path>
              </a:pathLst>
            </a:custGeom>
            <a:solidFill>
              <a:srgbClr val="000000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5"/>
            <p:cNvSpPr/>
            <p:nvPr/>
          </p:nvSpPr>
          <p:spPr>
            <a:xfrm flipH="1">
              <a:off x="1041493" y="2160450"/>
              <a:ext cx="873975" cy="1015311"/>
            </a:xfrm>
            <a:custGeom>
              <a:avLst/>
              <a:gdLst/>
              <a:ahLst/>
              <a:cxnLst/>
              <a:rect l="l" t="t" r="r" b="b"/>
              <a:pathLst>
                <a:path w="33460" h="38871" extrusionOk="0">
                  <a:moveTo>
                    <a:pt x="17187" y="0"/>
                  </a:moveTo>
                  <a:cubicBezTo>
                    <a:pt x="16187" y="0"/>
                    <a:pt x="15137" y="110"/>
                    <a:pt x="14057" y="373"/>
                  </a:cubicBezTo>
                  <a:cubicBezTo>
                    <a:pt x="12801" y="667"/>
                    <a:pt x="11518" y="1148"/>
                    <a:pt x="10236" y="1896"/>
                  </a:cubicBezTo>
                  <a:cubicBezTo>
                    <a:pt x="8392" y="2992"/>
                    <a:pt x="0" y="20711"/>
                    <a:pt x="187" y="36024"/>
                  </a:cubicBezTo>
                  <a:cubicBezTo>
                    <a:pt x="187" y="36024"/>
                    <a:pt x="3683" y="38871"/>
                    <a:pt x="10986" y="38871"/>
                  </a:cubicBezTo>
                  <a:cubicBezTo>
                    <a:pt x="14872" y="38871"/>
                    <a:pt x="19835" y="38065"/>
                    <a:pt x="25923" y="35597"/>
                  </a:cubicBezTo>
                  <a:cubicBezTo>
                    <a:pt x="25923" y="35597"/>
                    <a:pt x="33460" y="8016"/>
                    <a:pt x="25923" y="2645"/>
                  </a:cubicBezTo>
                  <a:cubicBezTo>
                    <a:pt x="25923" y="2645"/>
                    <a:pt x="24694" y="1790"/>
                    <a:pt x="22743" y="1068"/>
                  </a:cubicBezTo>
                  <a:cubicBezTo>
                    <a:pt x="21249" y="503"/>
                    <a:pt x="19332" y="0"/>
                    <a:pt x="17187" y="0"/>
                  </a:cubicBezTo>
                  <a:close/>
                </a:path>
              </a:pathLst>
            </a:custGeom>
            <a:solidFill>
              <a:srgbClr val="83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5"/>
            <p:cNvSpPr/>
            <p:nvPr/>
          </p:nvSpPr>
          <p:spPr>
            <a:xfrm flipH="1">
              <a:off x="1229270" y="3010605"/>
              <a:ext cx="693878" cy="382815"/>
            </a:xfrm>
            <a:custGeom>
              <a:avLst/>
              <a:gdLst/>
              <a:ahLst/>
              <a:cxnLst/>
              <a:rect l="l" t="t" r="r" b="b"/>
              <a:pathLst>
                <a:path w="26565" h="14656" extrusionOk="0">
                  <a:moveTo>
                    <a:pt x="588" y="1"/>
                  </a:moveTo>
                  <a:cubicBezTo>
                    <a:pt x="588" y="1"/>
                    <a:pt x="0" y="1123"/>
                    <a:pt x="0" y="3742"/>
                  </a:cubicBezTo>
                  <a:cubicBezTo>
                    <a:pt x="0" y="4758"/>
                    <a:pt x="80" y="5720"/>
                    <a:pt x="267" y="6602"/>
                  </a:cubicBezTo>
                  <a:cubicBezTo>
                    <a:pt x="454" y="7564"/>
                    <a:pt x="748" y="8446"/>
                    <a:pt x="1149" y="9221"/>
                  </a:cubicBezTo>
                  <a:cubicBezTo>
                    <a:pt x="2806" y="12455"/>
                    <a:pt x="6174" y="14112"/>
                    <a:pt x="11011" y="14539"/>
                  </a:cubicBezTo>
                  <a:cubicBezTo>
                    <a:pt x="11889" y="14621"/>
                    <a:pt x="12813" y="14656"/>
                    <a:pt x="13785" y="14656"/>
                  </a:cubicBezTo>
                  <a:cubicBezTo>
                    <a:pt x="14085" y="14656"/>
                    <a:pt x="14390" y="14653"/>
                    <a:pt x="14699" y="14646"/>
                  </a:cubicBezTo>
                  <a:cubicBezTo>
                    <a:pt x="15607" y="14619"/>
                    <a:pt x="16570" y="14566"/>
                    <a:pt x="17585" y="14459"/>
                  </a:cubicBezTo>
                  <a:cubicBezTo>
                    <a:pt x="17799" y="14459"/>
                    <a:pt x="18013" y="14432"/>
                    <a:pt x="18253" y="14406"/>
                  </a:cubicBezTo>
                  <a:cubicBezTo>
                    <a:pt x="20819" y="14138"/>
                    <a:pt x="22583" y="13150"/>
                    <a:pt x="23785" y="11867"/>
                  </a:cubicBezTo>
                  <a:cubicBezTo>
                    <a:pt x="26565" y="8847"/>
                    <a:pt x="26378" y="4143"/>
                    <a:pt x="26324" y="2593"/>
                  </a:cubicBezTo>
                  <a:lnTo>
                    <a:pt x="26324" y="2593"/>
                  </a:lnTo>
                  <a:cubicBezTo>
                    <a:pt x="26324" y="2593"/>
                    <a:pt x="25275" y="2624"/>
                    <a:pt x="23549" y="2624"/>
                  </a:cubicBezTo>
                  <a:cubicBezTo>
                    <a:pt x="20480" y="2624"/>
                    <a:pt x="15273" y="2526"/>
                    <a:pt x="10022" y="1979"/>
                  </a:cubicBezTo>
                  <a:cubicBezTo>
                    <a:pt x="3073" y="1257"/>
                    <a:pt x="588" y="1"/>
                    <a:pt x="588" y="1"/>
                  </a:cubicBezTo>
                  <a:close/>
                </a:path>
              </a:pathLst>
            </a:custGeom>
            <a:solidFill>
              <a:srgbClr val="2A1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 flipH="1">
              <a:off x="1197178" y="3275872"/>
              <a:ext cx="353221" cy="1317258"/>
            </a:xfrm>
            <a:custGeom>
              <a:avLst/>
              <a:gdLst/>
              <a:ahLst/>
              <a:cxnLst/>
              <a:rect l="l" t="t" r="r" b="b"/>
              <a:pathLst>
                <a:path w="13523" h="50431" extrusionOk="0">
                  <a:moveTo>
                    <a:pt x="9594" y="0"/>
                  </a:moveTo>
                  <a:lnTo>
                    <a:pt x="0" y="1871"/>
                  </a:lnTo>
                  <a:cubicBezTo>
                    <a:pt x="0" y="1871"/>
                    <a:pt x="107" y="2539"/>
                    <a:pt x="294" y="3688"/>
                  </a:cubicBezTo>
                  <a:cubicBezTo>
                    <a:pt x="321" y="3929"/>
                    <a:pt x="374" y="4196"/>
                    <a:pt x="428" y="4490"/>
                  </a:cubicBezTo>
                  <a:cubicBezTo>
                    <a:pt x="1123" y="8713"/>
                    <a:pt x="2780" y="17398"/>
                    <a:pt x="5559" y="25897"/>
                  </a:cubicBezTo>
                  <a:cubicBezTo>
                    <a:pt x="9461" y="37709"/>
                    <a:pt x="8445" y="49388"/>
                    <a:pt x="8445" y="49388"/>
                  </a:cubicBezTo>
                  <a:lnTo>
                    <a:pt x="11572" y="50430"/>
                  </a:lnTo>
                  <a:cubicBezTo>
                    <a:pt x="11572" y="50430"/>
                    <a:pt x="13523" y="44177"/>
                    <a:pt x="11786" y="30975"/>
                  </a:cubicBezTo>
                  <a:cubicBezTo>
                    <a:pt x="11679" y="30093"/>
                    <a:pt x="11545" y="29184"/>
                    <a:pt x="11412" y="28275"/>
                  </a:cubicBezTo>
                  <a:cubicBezTo>
                    <a:pt x="9381" y="15501"/>
                    <a:pt x="9407" y="5506"/>
                    <a:pt x="9514" y="1684"/>
                  </a:cubicBezTo>
                  <a:cubicBezTo>
                    <a:pt x="9568" y="615"/>
                    <a:pt x="9594" y="0"/>
                    <a:pt x="9594" y="0"/>
                  </a:cubicBezTo>
                  <a:close/>
                </a:path>
              </a:pathLst>
            </a:custGeom>
            <a:solidFill>
              <a:srgbClr val="2A1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 flipH="1">
              <a:off x="1524557" y="3188608"/>
              <a:ext cx="378348" cy="1377308"/>
            </a:xfrm>
            <a:custGeom>
              <a:avLst/>
              <a:gdLst/>
              <a:ahLst/>
              <a:cxnLst/>
              <a:rect l="l" t="t" r="r" b="b"/>
              <a:pathLst>
                <a:path w="14485" h="527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7" y="215"/>
                    <a:pt x="80" y="589"/>
                  </a:cubicBezTo>
                  <a:cubicBezTo>
                    <a:pt x="134" y="1016"/>
                    <a:pt x="241" y="1631"/>
                    <a:pt x="374" y="2406"/>
                  </a:cubicBezTo>
                  <a:cubicBezTo>
                    <a:pt x="1229" y="7377"/>
                    <a:pt x="3394" y="19056"/>
                    <a:pt x="6361" y="28115"/>
                  </a:cubicBezTo>
                  <a:cubicBezTo>
                    <a:pt x="10262" y="39928"/>
                    <a:pt x="9594" y="51446"/>
                    <a:pt x="9594" y="51446"/>
                  </a:cubicBezTo>
                  <a:lnTo>
                    <a:pt x="12294" y="52729"/>
                  </a:lnTo>
                  <a:cubicBezTo>
                    <a:pt x="12294" y="52729"/>
                    <a:pt x="14485" y="44124"/>
                    <a:pt x="12213" y="30467"/>
                  </a:cubicBezTo>
                  <a:cubicBezTo>
                    <a:pt x="10583" y="20820"/>
                    <a:pt x="10262" y="12749"/>
                    <a:pt x="10236" y="7724"/>
                  </a:cubicBezTo>
                  <a:cubicBezTo>
                    <a:pt x="10236" y="7430"/>
                    <a:pt x="10236" y="7136"/>
                    <a:pt x="10236" y="6842"/>
                  </a:cubicBezTo>
                  <a:cubicBezTo>
                    <a:pt x="10262" y="3876"/>
                    <a:pt x="10396" y="2219"/>
                    <a:pt x="10396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A1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5"/>
            <p:cNvSpPr/>
            <p:nvPr/>
          </p:nvSpPr>
          <p:spPr>
            <a:xfrm flipH="1">
              <a:off x="2372659" y="2475213"/>
              <a:ext cx="125689" cy="99909"/>
            </a:xfrm>
            <a:custGeom>
              <a:avLst/>
              <a:gdLst/>
              <a:ahLst/>
              <a:cxnLst/>
              <a:rect l="l" t="t" r="r" b="b"/>
              <a:pathLst>
                <a:path w="4812" h="3825" extrusionOk="0">
                  <a:moveTo>
                    <a:pt x="3662" y="1"/>
                  </a:moveTo>
                  <a:cubicBezTo>
                    <a:pt x="3662" y="1"/>
                    <a:pt x="1" y="3769"/>
                    <a:pt x="2406" y="3823"/>
                  </a:cubicBezTo>
                  <a:cubicBezTo>
                    <a:pt x="2446" y="3824"/>
                    <a:pt x="2485" y="3825"/>
                    <a:pt x="2524" y="3825"/>
                  </a:cubicBezTo>
                  <a:cubicBezTo>
                    <a:pt x="4785" y="3825"/>
                    <a:pt x="4811" y="1551"/>
                    <a:pt x="4811" y="1551"/>
                  </a:cubicBezTo>
                  <a:cubicBezTo>
                    <a:pt x="4758" y="1043"/>
                    <a:pt x="3662" y="1"/>
                    <a:pt x="3662" y="1"/>
                  </a:cubicBezTo>
                  <a:close/>
                </a:path>
              </a:pathLst>
            </a:custGeom>
            <a:solidFill>
              <a:srgbClr val="68C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5"/>
            <p:cNvSpPr/>
            <p:nvPr/>
          </p:nvSpPr>
          <p:spPr>
            <a:xfrm flipH="1">
              <a:off x="1248103" y="3017605"/>
              <a:ext cx="662482" cy="112969"/>
            </a:xfrm>
            <a:custGeom>
              <a:avLst/>
              <a:gdLst/>
              <a:ahLst/>
              <a:cxnLst/>
              <a:rect l="l" t="t" r="r" b="b"/>
              <a:pathLst>
                <a:path w="25363" h="4325" extrusionOk="0">
                  <a:moveTo>
                    <a:pt x="294" y="0"/>
                  </a:moveTo>
                  <a:lnTo>
                    <a:pt x="0" y="1149"/>
                  </a:lnTo>
                  <a:cubicBezTo>
                    <a:pt x="4339" y="3703"/>
                    <a:pt x="10915" y="4324"/>
                    <a:pt x="16283" y="4324"/>
                  </a:cubicBezTo>
                  <a:cubicBezTo>
                    <a:pt x="21363" y="4324"/>
                    <a:pt x="25362" y="3768"/>
                    <a:pt x="25362" y="3768"/>
                  </a:cubicBezTo>
                  <a:lnTo>
                    <a:pt x="25362" y="2512"/>
                  </a:lnTo>
                  <a:cubicBezTo>
                    <a:pt x="23642" y="2576"/>
                    <a:pt x="22023" y="2605"/>
                    <a:pt x="20500" y="2605"/>
                  </a:cubicBezTo>
                  <a:cubicBezTo>
                    <a:pt x="6006" y="2605"/>
                    <a:pt x="294" y="0"/>
                    <a:pt x="294" y="0"/>
                  </a:cubicBezTo>
                  <a:close/>
                </a:path>
              </a:pathLst>
            </a:custGeom>
            <a:solidFill>
              <a:srgbClr val="FFE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 flipH="1">
              <a:off x="1606212" y="3059970"/>
              <a:ext cx="124984" cy="73711"/>
            </a:xfrm>
            <a:custGeom>
              <a:avLst/>
              <a:gdLst/>
              <a:ahLst/>
              <a:cxnLst/>
              <a:rect l="l" t="t" r="r" b="b"/>
              <a:pathLst>
                <a:path w="4785" h="2822" extrusionOk="0">
                  <a:moveTo>
                    <a:pt x="786" y="1"/>
                  </a:moveTo>
                  <a:cubicBezTo>
                    <a:pt x="477" y="1"/>
                    <a:pt x="212" y="228"/>
                    <a:pt x="187" y="543"/>
                  </a:cubicBezTo>
                  <a:lnTo>
                    <a:pt x="27" y="1665"/>
                  </a:lnTo>
                  <a:cubicBezTo>
                    <a:pt x="0" y="1986"/>
                    <a:pt x="241" y="2307"/>
                    <a:pt x="562" y="2333"/>
                  </a:cubicBezTo>
                  <a:lnTo>
                    <a:pt x="3929" y="2815"/>
                  </a:lnTo>
                  <a:cubicBezTo>
                    <a:pt x="3962" y="2820"/>
                    <a:pt x="3994" y="2822"/>
                    <a:pt x="4026" y="2822"/>
                  </a:cubicBezTo>
                  <a:cubicBezTo>
                    <a:pt x="4334" y="2822"/>
                    <a:pt x="4600" y="2595"/>
                    <a:pt x="4624" y="2280"/>
                  </a:cubicBezTo>
                  <a:lnTo>
                    <a:pt x="4757" y="1131"/>
                  </a:lnTo>
                  <a:cubicBezTo>
                    <a:pt x="4784" y="810"/>
                    <a:pt x="4570" y="489"/>
                    <a:pt x="4223" y="463"/>
                  </a:cubicBezTo>
                  <a:lnTo>
                    <a:pt x="882" y="8"/>
                  </a:lnTo>
                  <a:cubicBezTo>
                    <a:pt x="850" y="3"/>
                    <a:pt x="817" y="1"/>
                    <a:pt x="786" y="1"/>
                  </a:cubicBezTo>
                  <a:close/>
                </a:path>
              </a:pathLst>
            </a:custGeom>
            <a:solidFill>
              <a:srgbClr val="ED4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 flipH="1">
              <a:off x="1414263" y="3081127"/>
              <a:ext cx="31448" cy="63550"/>
            </a:xfrm>
            <a:custGeom>
              <a:avLst/>
              <a:gdLst/>
              <a:ahLst/>
              <a:cxnLst/>
              <a:rect l="l" t="t" r="r" b="b"/>
              <a:pathLst>
                <a:path w="1204" h="2433" extrusionOk="0">
                  <a:moveTo>
                    <a:pt x="1" y="0"/>
                  </a:moveTo>
                  <a:cubicBezTo>
                    <a:pt x="1" y="0"/>
                    <a:pt x="215" y="1016"/>
                    <a:pt x="1" y="2432"/>
                  </a:cubicBezTo>
                  <a:lnTo>
                    <a:pt x="936" y="2432"/>
                  </a:lnTo>
                  <a:cubicBezTo>
                    <a:pt x="936" y="2432"/>
                    <a:pt x="1204" y="882"/>
                    <a:pt x="936" y="0"/>
                  </a:cubicBezTo>
                  <a:close/>
                </a:path>
              </a:pathLst>
            </a:custGeom>
            <a:solidFill>
              <a:srgbClr val="ED4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 flipH="1">
              <a:off x="1819819" y="3035053"/>
              <a:ext cx="35628" cy="67024"/>
            </a:xfrm>
            <a:custGeom>
              <a:avLst/>
              <a:gdLst/>
              <a:ahLst/>
              <a:cxnLst/>
              <a:rect l="l" t="t" r="r" b="b"/>
              <a:pathLst>
                <a:path w="1364" h="2566" extrusionOk="0">
                  <a:moveTo>
                    <a:pt x="455" y="0"/>
                  </a:moveTo>
                  <a:cubicBezTo>
                    <a:pt x="0" y="829"/>
                    <a:pt x="0" y="2379"/>
                    <a:pt x="0" y="2379"/>
                  </a:cubicBezTo>
                  <a:lnTo>
                    <a:pt x="909" y="2566"/>
                  </a:lnTo>
                  <a:cubicBezTo>
                    <a:pt x="989" y="1123"/>
                    <a:pt x="1363" y="187"/>
                    <a:pt x="1363" y="187"/>
                  </a:cubicBezTo>
                  <a:lnTo>
                    <a:pt x="455" y="0"/>
                  </a:lnTo>
                  <a:close/>
                </a:path>
              </a:pathLst>
            </a:custGeom>
            <a:solidFill>
              <a:srgbClr val="ED4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5"/>
            <p:cNvSpPr/>
            <p:nvPr/>
          </p:nvSpPr>
          <p:spPr>
            <a:xfrm flipH="1">
              <a:off x="1291394" y="2489082"/>
              <a:ext cx="178034" cy="210240"/>
            </a:xfrm>
            <a:custGeom>
              <a:avLst/>
              <a:gdLst/>
              <a:ahLst/>
              <a:cxnLst/>
              <a:rect l="l" t="t" r="r" b="b"/>
              <a:pathLst>
                <a:path w="6816" h="8049" extrusionOk="0">
                  <a:moveTo>
                    <a:pt x="1287" y="1"/>
                  </a:moveTo>
                  <a:cubicBezTo>
                    <a:pt x="1145" y="1"/>
                    <a:pt x="1069" y="4"/>
                    <a:pt x="1069" y="4"/>
                  </a:cubicBezTo>
                  <a:lnTo>
                    <a:pt x="107" y="5537"/>
                  </a:lnTo>
                  <a:cubicBezTo>
                    <a:pt x="0" y="6124"/>
                    <a:pt x="267" y="6712"/>
                    <a:pt x="775" y="7060"/>
                  </a:cubicBezTo>
                  <a:lnTo>
                    <a:pt x="2325" y="8049"/>
                  </a:lnTo>
                  <a:lnTo>
                    <a:pt x="4677" y="7594"/>
                  </a:lnTo>
                  <a:cubicBezTo>
                    <a:pt x="5292" y="7487"/>
                    <a:pt x="5773" y="7006"/>
                    <a:pt x="5880" y="6392"/>
                  </a:cubicBezTo>
                  <a:lnTo>
                    <a:pt x="6815" y="1180"/>
                  </a:lnTo>
                  <a:cubicBezTo>
                    <a:pt x="4240" y="93"/>
                    <a:pt x="1979" y="1"/>
                    <a:pt x="1287" y="1"/>
                  </a:cubicBezTo>
                  <a:close/>
                </a:path>
              </a:pathLst>
            </a:custGeom>
            <a:solidFill>
              <a:srgbClr val="FFE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5"/>
            <p:cNvSpPr/>
            <p:nvPr/>
          </p:nvSpPr>
          <p:spPr>
            <a:xfrm flipH="1">
              <a:off x="1338173" y="1959384"/>
              <a:ext cx="235263" cy="255062"/>
            </a:xfrm>
            <a:custGeom>
              <a:avLst/>
              <a:gdLst/>
              <a:ahLst/>
              <a:cxnLst/>
              <a:rect l="l" t="t" r="r" b="b"/>
              <a:pathLst>
                <a:path w="9007" h="9765" extrusionOk="0">
                  <a:moveTo>
                    <a:pt x="8445" y="0"/>
                  </a:moveTo>
                  <a:lnTo>
                    <a:pt x="2272" y="2860"/>
                  </a:lnTo>
                  <a:cubicBezTo>
                    <a:pt x="2993" y="8232"/>
                    <a:pt x="0" y="9140"/>
                    <a:pt x="1524" y="9541"/>
                  </a:cubicBezTo>
                  <a:cubicBezTo>
                    <a:pt x="1791" y="9621"/>
                    <a:pt x="2192" y="9675"/>
                    <a:pt x="2806" y="9728"/>
                  </a:cubicBezTo>
                  <a:cubicBezTo>
                    <a:pt x="3044" y="9753"/>
                    <a:pt x="3291" y="9764"/>
                    <a:pt x="3543" y="9764"/>
                  </a:cubicBezTo>
                  <a:cubicBezTo>
                    <a:pt x="6014" y="9764"/>
                    <a:pt x="9007" y="8686"/>
                    <a:pt x="9007" y="8686"/>
                  </a:cubicBezTo>
                  <a:cubicBezTo>
                    <a:pt x="7911" y="7376"/>
                    <a:pt x="7884" y="4731"/>
                    <a:pt x="8044" y="2699"/>
                  </a:cubicBezTo>
                  <a:cubicBezTo>
                    <a:pt x="8151" y="1764"/>
                    <a:pt x="8258" y="936"/>
                    <a:pt x="8338" y="455"/>
                  </a:cubicBezTo>
                  <a:cubicBezTo>
                    <a:pt x="8392" y="161"/>
                    <a:pt x="8445" y="0"/>
                    <a:pt x="8445" y="0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5"/>
            <p:cNvSpPr/>
            <p:nvPr/>
          </p:nvSpPr>
          <p:spPr>
            <a:xfrm flipH="1">
              <a:off x="1637619" y="2207177"/>
              <a:ext cx="735069" cy="599794"/>
            </a:xfrm>
            <a:custGeom>
              <a:avLst/>
              <a:gdLst/>
              <a:ahLst/>
              <a:cxnLst/>
              <a:rect l="l" t="t" r="r" b="b"/>
              <a:pathLst>
                <a:path w="28142" h="22963" extrusionOk="0">
                  <a:moveTo>
                    <a:pt x="28142" y="1"/>
                  </a:moveTo>
                  <a:lnTo>
                    <a:pt x="28142" y="1"/>
                  </a:lnTo>
                  <a:cubicBezTo>
                    <a:pt x="28141" y="1"/>
                    <a:pt x="23652" y="268"/>
                    <a:pt x="18841" y="10904"/>
                  </a:cubicBezTo>
                  <a:cubicBezTo>
                    <a:pt x="15822" y="17599"/>
                    <a:pt x="12641" y="20228"/>
                    <a:pt x="9769" y="20228"/>
                  </a:cubicBezTo>
                  <a:cubicBezTo>
                    <a:pt x="9133" y="20228"/>
                    <a:pt x="8512" y="20099"/>
                    <a:pt x="7911" y="19857"/>
                  </a:cubicBezTo>
                  <a:cubicBezTo>
                    <a:pt x="5586" y="18922"/>
                    <a:pt x="1657" y="13898"/>
                    <a:pt x="27" y="11679"/>
                  </a:cubicBezTo>
                  <a:cubicBezTo>
                    <a:pt x="0" y="11733"/>
                    <a:pt x="0" y="11786"/>
                    <a:pt x="0" y="11813"/>
                  </a:cubicBezTo>
                  <a:cubicBezTo>
                    <a:pt x="374" y="13149"/>
                    <a:pt x="0" y="13844"/>
                    <a:pt x="0" y="13844"/>
                  </a:cubicBezTo>
                  <a:cubicBezTo>
                    <a:pt x="0" y="13844"/>
                    <a:pt x="5976" y="22963"/>
                    <a:pt x="11548" y="22963"/>
                  </a:cubicBezTo>
                  <a:cubicBezTo>
                    <a:pt x="11627" y="22963"/>
                    <a:pt x="11707" y="22961"/>
                    <a:pt x="11786" y="22957"/>
                  </a:cubicBezTo>
                  <a:cubicBezTo>
                    <a:pt x="17425" y="22690"/>
                    <a:pt x="19830" y="15047"/>
                    <a:pt x="19830" y="15047"/>
                  </a:cubicBezTo>
                  <a:cubicBezTo>
                    <a:pt x="20578" y="8579"/>
                    <a:pt x="28141" y="1"/>
                    <a:pt x="28142" y="1"/>
                  </a:cubicBezTo>
                  <a:close/>
                </a:path>
              </a:pathLst>
            </a:custGeom>
            <a:solidFill>
              <a:srgbClr val="83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5"/>
            <p:cNvSpPr/>
            <p:nvPr/>
          </p:nvSpPr>
          <p:spPr>
            <a:xfrm flipH="1">
              <a:off x="1197169" y="3183044"/>
              <a:ext cx="719005" cy="1410088"/>
            </a:xfrm>
            <a:custGeom>
              <a:avLst/>
              <a:gdLst/>
              <a:ahLst/>
              <a:cxnLst/>
              <a:rect l="l" t="t" r="r" b="b"/>
              <a:pathLst>
                <a:path w="27527" h="53985" extrusionOk="0">
                  <a:moveTo>
                    <a:pt x="0" y="0"/>
                  </a:moveTo>
                  <a:lnTo>
                    <a:pt x="0" y="0"/>
                  </a:lnTo>
                  <a:cubicBezTo>
                    <a:pt x="187" y="962"/>
                    <a:pt x="481" y="1844"/>
                    <a:pt x="882" y="2619"/>
                  </a:cubicBezTo>
                  <a:cubicBezTo>
                    <a:pt x="1737" y="7590"/>
                    <a:pt x="3902" y="19269"/>
                    <a:pt x="6869" y="28328"/>
                  </a:cubicBezTo>
                  <a:cubicBezTo>
                    <a:pt x="10770" y="40141"/>
                    <a:pt x="10102" y="51659"/>
                    <a:pt x="10102" y="51659"/>
                  </a:cubicBezTo>
                  <a:lnTo>
                    <a:pt x="12802" y="52942"/>
                  </a:lnTo>
                  <a:cubicBezTo>
                    <a:pt x="12802" y="52942"/>
                    <a:pt x="14993" y="44337"/>
                    <a:pt x="12721" y="30680"/>
                  </a:cubicBezTo>
                  <a:cubicBezTo>
                    <a:pt x="11091" y="21033"/>
                    <a:pt x="10770" y="12962"/>
                    <a:pt x="10744" y="7937"/>
                  </a:cubicBezTo>
                  <a:lnTo>
                    <a:pt x="10744" y="7937"/>
                  </a:lnTo>
                  <a:cubicBezTo>
                    <a:pt x="11622" y="8019"/>
                    <a:pt x="12546" y="8054"/>
                    <a:pt x="13518" y="8054"/>
                  </a:cubicBezTo>
                  <a:cubicBezTo>
                    <a:pt x="13818" y="8054"/>
                    <a:pt x="14123" y="8051"/>
                    <a:pt x="14432" y="8044"/>
                  </a:cubicBezTo>
                  <a:cubicBezTo>
                    <a:pt x="15127" y="12267"/>
                    <a:pt x="16784" y="20952"/>
                    <a:pt x="19563" y="29451"/>
                  </a:cubicBezTo>
                  <a:cubicBezTo>
                    <a:pt x="23465" y="41263"/>
                    <a:pt x="22449" y="52942"/>
                    <a:pt x="22449" y="52942"/>
                  </a:cubicBezTo>
                  <a:lnTo>
                    <a:pt x="25576" y="53984"/>
                  </a:lnTo>
                  <a:cubicBezTo>
                    <a:pt x="25576" y="53984"/>
                    <a:pt x="27527" y="47731"/>
                    <a:pt x="25790" y="34529"/>
                  </a:cubicBezTo>
                  <a:cubicBezTo>
                    <a:pt x="25523" y="34395"/>
                    <a:pt x="25229" y="34261"/>
                    <a:pt x="24908" y="34181"/>
                  </a:cubicBezTo>
                  <a:cubicBezTo>
                    <a:pt x="17505" y="31990"/>
                    <a:pt x="16249" y="9755"/>
                    <a:pt x="16249" y="9755"/>
                  </a:cubicBezTo>
                  <a:lnTo>
                    <a:pt x="16249" y="9755"/>
                  </a:lnTo>
                  <a:cubicBezTo>
                    <a:pt x="17452" y="10449"/>
                    <a:pt x="18547" y="10476"/>
                    <a:pt x="18547" y="10476"/>
                  </a:cubicBezTo>
                  <a:cubicBezTo>
                    <a:pt x="16864" y="9808"/>
                    <a:pt x="15848" y="8392"/>
                    <a:pt x="15848" y="8392"/>
                  </a:cubicBezTo>
                  <a:cubicBezTo>
                    <a:pt x="16383" y="8338"/>
                    <a:pt x="16864" y="8151"/>
                    <a:pt x="17318" y="7857"/>
                  </a:cubicBezTo>
                  <a:cubicBezTo>
                    <a:pt x="18387" y="7189"/>
                    <a:pt x="19082" y="6093"/>
                    <a:pt x="19082" y="6093"/>
                  </a:cubicBezTo>
                  <a:lnTo>
                    <a:pt x="19082" y="6093"/>
                  </a:lnTo>
                  <a:cubicBezTo>
                    <a:pt x="19082" y="6093"/>
                    <a:pt x="17345" y="7082"/>
                    <a:pt x="14298" y="7242"/>
                  </a:cubicBezTo>
                  <a:cubicBezTo>
                    <a:pt x="14005" y="7257"/>
                    <a:pt x="13702" y="7266"/>
                    <a:pt x="13388" y="7266"/>
                  </a:cubicBezTo>
                  <a:cubicBezTo>
                    <a:pt x="12583" y="7266"/>
                    <a:pt x="11705" y="7209"/>
                    <a:pt x="10744" y="7055"/>
                  </a:cubicBezTo>
                  <a:cubicBezTo>
                    <a:pt x="9969" y="6922"/>
                    <a:pt x="9140" y="6761"/>
                    <a:pt x="8285" y="6494"/>
                  </a:cubicBezTo>
                  <a:cubicBezTo>
                    <a:pt x="4838" y="5505"/>
                    <a:pt x="2272" y="2993"/>
                    <a:pt x="588" y="802"/>
                  </a:cubicBezTo>
                  <a:cubicBezTo>
                    <a:pt x="374" y="535"/>
                    <a:pt x="187" y="26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5"/>
            <p:cNvSpPr/>
            <p:nvPr/>
          </p:nvSpPr>
          <p:spPr>
            <a:xfrm flipH="1">
              <a:off x="1384951" y="2169487"/>
              <a:ext cx="289018" cy="700173"/>
            </a:xfrm>
            <a:custGeom>
              <a:avLst/>
              <a:gdLst/>
              <a:ahLst/>
              <a:cxnLst/>
              <a:rect l="l" t="t" r="r" b="b"/>
              <a:pathLst>
                <a:path w="11065" h="26806" extrusionOk="0">
                  <a:moveTo>
                    <a:pt x="5052" y="0"/>
                  </a:moveTo>
                  <a:cubicBezTo>
                    <a:pt x="5052" y="1"/>
                    <a:pt x="4972" y="883"/>
                    <a:pt x="5239" y="2112"/>
                  </a:cubicBezTo>
                  <a:cubicBezTo>
                    <a:pt x="5346" y="2646"/>
                    <a:pt x="5533" y="3207"/>
                    <a:pt x="5800" y="3822"/>
                  </a:cubicBezTo>
                  <a:cubicBezTo>
                    <a:pt x="5800" y="3822"/>
                    <a:pt x="1070" y="16329"/>
                    <a:pt x="1" y="22957"/>
                  </a:cubicBezTo>
                  <a:lnTo>
                    <a:pt x="1497" y="26806"/>
                  </a:lnTo>
                  <a:lnTo>
                    <a:pt x="4277" y="23438"/>
                  </a:lnTo>
                  <a:cubicBezTo>
                    <a:pt x="4277" y="23438"/>
                    <a:pt x="6148" y="7991"/>
                    <a:pt x="6816" y="4250"/>
                  </a:cubicBezTo>
                  <a:cubicBezTo>
                    <a:pt x="6842" y="4143"/>
                    <a:pt x="6842" y="4036"/>
                    <a:pt x="6869" y="3929"/>
                  </a:cubicBezTo>
                  <a:cubicBezTo>
                    <a:pt x="6869" y="3929"/>
                    <a:pt x="7911" y="3288"/>
                    <a:pt x="9488" y="1978"/>
                  </a:cubicBezTo>
                  <a:cubicBezTo>
                    <a:pt x="9969" y="1577"/>
                    <a:pt x="10504" y="1123"/>
                    <a:pt x="11065" y="615"/>
                  </a:cubicBezTo>
                  <a:lnTo>
                    <a:pt x="11065" y="615"/>
                  </a:lnTo>
                  <a:cubicBezTo>
                    <a:pt x="10985" y="669"/>
                    <a:pt x="10156" y="1096"/>
                    <a:pt x="9114" y="1417"/>
                  </a:cubicBezTo>
                  <a:cubicBezTo>
                    <a:pt x="8482" y="1616"/>
                    <a:pt x="7777" y="1774"/>
                    <a:pt x="7134" y="1774"/>
                  </a:cubicBezTo>
                  <a:cubicBezTo>
                    <a:pt x="6309" y="1774"/>
                    <a:pt x="5584" y="1514"/>
                    <a:pt x="5239" y="749"/>
                  </a:cubicBezTo>
                  <a:cubicBezTo>
                    <a:pt x="5159" y="535"/>
                    <a:pt x="5079" y="294"/>
                    <a:pt x="5052" y="0"/>
                  </a:cubicBezTo>
                  <a:close/>
                </a:path>
              </a:pathLst>
            </a:custGeom>
            <a:solidFill>
              <a:srgbClr val="ED4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5"/>
            <p:cNvSpPr/>
            <p:nvPr/>
          </p:nvSpPr>
          <p:spPr>
            <a:xfrm flipH="1">
              <a:off x="1320724" y="2133207"/>
              <a:ext cx="269480" cy="139611"/>
            </a:xfrm>
            <a:custGeom>
              <a:avLst/>
              <a:gdLst/>
              <a:ahLst/>
              <a:cxnLst/>
              <a:rect l="l" t="t" r="r" b="b"/>
              <a:pathLst>
                <a:path w="10317" h="5345" extrusionOk="0">
                  <a:moveTo>
                    <a:pt x="8554" y="0"/>
                  </a:moveTo>
                  <a:cubicBezTo>
                    <a:pt x="6965" y="0"/>
                    <a:pt x="3475" y="2913"/>
                    <a:pt x="3475" y="2913"/>
                  </a:cubicBezTo>
                  <a:cubicBezTo>
                    <a:pt x="3475" y="2913"/>
                    <a:pt x="2647" y="908"/>
                    <a:pt x="2727" y="133"/>
                  </a:cubicBezTo>
                  <a:cubicBezTo>
                    <a:pt x="2727" y="133"/>
                    <a:pt x="2699" y="117"/>
                    <a:pt x="2639" y="117"/>
                  </a:cubicBezTo>
                  <a:cubicBezTo>
                    <a:pt x="2432" y="117"/>
                    <a:pt x="1848" y="310"/>
                    <a:pt x="749" y="2031"/>
                  </a:cubicBezTo>
                  <a:cubicBezTo>
                    <a:pt x="1" y="3233"/>
                    <a:pt x="188" y="5051"/>
                    <a:pt x="188" y="5051"/>
                  </a:cubicBezTo>
                  <a:cubicBezTo>
                    <a:pt x="887" y="3529"/>
                    <a:pt x="1840" y="2798"/>
                    <a:pt x="2363" y="2798"/>
                  </a:cubicBezTo>
                  <a:cubicBezTo>
                    <a:pt x="2520" y="2798"/>
                    <a:pt x="2638" y="2864"/>
                    <a:pt x="2700" y="2993"/>
                  </a:cubicBezTo>
                  <a:cubicBezTo>
                    <a:pt x="2941" y="3474"/>
                    <a:pt x="3261" y="3795"/>
                    <a:pt x="3261" y="3795"/>
                  </a:cubicBezTo>
                  <a:cubicBezTo>
                    <a:pt x="3261" y="3795"/>
                    <a:pt x="3769" y="3527"/>
                    <a:pt x="4197" y="3180"/>
                  </a:cubicBezTo>
                  <a:cubicBezTo>
                    <a:pt x="4236" y="3148"/>
                    <a:pt x="4291" y="3131"/>
                    <a:pt x="4358" y="3131"/>
                  </a:cubicBezTo>
                  <a:cubicBezTo>
                    <a:pt x="4792" y="3131"/>
                    <a:pt x="5747" y="3817"/>
                    <a:pt x="6442" y="5345"/>
                  </a:cubicBezTo>
                  <a:cubicBezTo>
                    <a:pt x="6442" y="5345"/>
                    <a:pt x="9782" y="3501"/>
                    <a:pt x="10317" y="2058"/>
                  </a:cubicBezTo>
                  <a:cubicBezTo>
                    <a:pt x="10317" y="2058"/>
                    <a:pt x="9408" y="160"/>
                    <a:pt x="8793" y="26"/>
                  </a:cubicBezTo>
                  <a:cubicBezTo>
                    <a:pt x="8720" y="9"/>
                    <a:pt x="8640" y="0"/>
                    <a:pt x="8554" y="0"/>
                  </a:cubicBezTo>
                  <a:close/>
                </a:path>
              </a:pathLst>
            </a:custGeom>
            <a:solidFill>
              <a:srgbClr val="FFE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5"/>
            <p:cNvSpPr/>
            <p:nvPr/>
          </p:nvSpPr>
          <p:spPr>
            <a:xfrm flipH="1">
              <a:off x="1545480" y="4487648"/>
              <a:ext cx="309966" cy="156171"/>
            </a:xfrm>
            <a:custGeom>
              <a:avLst/>
              <a:gdLst/>
              <a:ahLst/>
              <a:cxnLst/>
              <a:rect l="l" t="t" r="r" b="b"/>
              <a:pathLst>
                <a:path w="11867" h="5979" extrusionOk="0">
                  <a:moveTo>
                    <a:pt x="7216" y="1"/>
                  </a:moveTo>
                  <a:cubicBezTo>
                    <a:pt x="7189" y="1658"/>
                    <a:pt x="5292" y="2433"/>
                    <a:pt x="2299" y="3609"/>
                  </a:cubicBezTo>
                  <a:cubicBezTo>
                    <a:pt x="0" y="4517"/>
                    <a:pt x="27" y="5720"/>
                    <a:pt x="27" y="5720"/>
                  </a:cubicBezTo>
                  <a:cubicBezTo>
                    <a:pt x="757" y="5905"/>
                    <a:pt x="1582" y="5979"/>
                    <a:pt x="2429" y="5979"/>
                  </a:cubicBezTo>
                  <a:cubicBezTo>
                    <a:pt x="5613" y="5979"/>
                    <a:pt x="9113" y="4945"/>
                    <a:pt x="9114" y="4945"/>
                  </a:cubicBezTo>
                  <a:lnTo>
                    <a:pt x="9114" y="4945"/>
                  </a:lnTo>
                  <a:cubicBezTo>
                    <a:pt x="9114" y="4945"/>
                    <a:pt x="9096" y="5277"/>
                    <a:pt x="10346" y="5277"/>
                  </a:cubicBezTo>
                  <a:cubicBezTo>
                    <a:pt x="10643" y="5277"/>
                    <a:pt x="11010" y="5258"/>
                    <a:pt x="11465" y="5212"/>
                  </a:cubicBezTo>
                  <a:cubicBezTo>
                    <a:pt x="11465" y="5212"/>
                    <a:pt x="11866" y="3021"/>
                    <a:pt x="11011" y="1818"/>
                  </a:cubicBezTo>
                  <a:cubicBezTo>
                    <a:pt x="11011" y="1818"/>
                    <a:pt x="11038" y="1738"/>
                    <a:pt x="11091" y="1604"/>
                  </a:cubicBezTo>
                  <a:cubicBezTo>
                    <a:pt x="10921" y="1118"/>
                    <a:pt x="10453" y="986"/>
                    <a:pt x="9993" y="986"/>
                  </a:cubicBezTo>
                  <a:cubicBezTo>
                    <a:pt x="9440" y="986"/>
                    <a:pt x="8900" y="1177"/>
                    <a:pt x="8900" y="1177"/>
                  </a:cubicBezTo>
                  <a:cubicBezTo>
                    <a:pt x="8445" y="1"/>
                    <a:pt x="7216" y="1"/>
                    <a:pt x="7216" y="1"/>
                  </a:cubicBezTo>
                  <a:close/>
                </a:path>
              </a:pathLst>
            </a:custGeom>
            <a:solidFill>
              <a:srgbClr val="83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5"/>
            <p:cNvSpPr/>
            <p:nvPr/>
          </p:nvSpPr>
          <p:spPr>
            <a:xfrm flipH="1">
              <a:off x="1210421" y="4524659"/>
              <a:ext cx="309966" cy="156145"/>
            </a:xfrm>
            <a:custGeom>
              <a:avLst/>
              <a:gdLst/>
              <a:ahLst/>
              <a:cxnLst/>
              <a:rect l="l" t="t" r="r" b="b"/>
              <a:pathLst>
                <a:path w="11867" h="5978" extrusionOk="0">
                  <a:moveTo>
                    <a:pt x="7189" y="0"/>
                  </a:moveTo>
                  <a:cubicBezTo>
                    <a:pt x="7163" y="1684"/>
                    <a:pt x="5292" y="2459"/>
                    <a:pt x="2299" y="3635"/>
                  </a:cubicBezTo>
                  <a:cubicBezTo>
                    <a:pt x="0" y="4517"/>
                    <a:pt x="0" y="5719"/>
                    <a:pt x="0" y="5719"/>
                  </a:cubicBezTo>
                  <a:cubicBezTo>
                    <a:pt x="736" y="5905"/>
                    <a:pt x="1564" y="5978"/>
                    <a:pt x="2413" y="5978"/>
                  </a:cubicBezTo>
                  <a:cubicBezTo>
                    <a:pt x="5603" y="5978"/>
                    <a:pt x="9087" y="4944"/>
                    <a:pt x="9087" y="4944"/>
                  </a:cubicBezTo>
                  <a:cubicBezTo>
                    <a:pt x="9087" y="4944"/>
                    <a:pt x="9087" y="5301"/>
                    <a:pt x="10366" y="5301"/>
                  </a:cubicBezTo>
                  <a:cubicBezTo>
                    <a:pt x="10654" y="5301"/>
                    <a:pt x="11007" y="5283"/>
                    <a:pt x="11439" y="5238"/>
                  </a:cubicBezTo>
                  <a:cubicBezTo>
                    <a:pt x="11439" y="5238"/>
                    <a:pt x="11866" y="3020"/>
                    <a:pt x="10984" y="1844"/>
                  </a:cubicBezTo>
                  <a:cubicBezTo>
                    <a:pt x="10984" y="1844"/>
                    <a:pt x="11038" y="1764"/>
                    <a:pt x="11091" y="1604"/>
                  </a:cubicBezTo>
                  <a:cubicBezTo>
                    <a:pt x="10925" y="1129"/>
                    <a:pt x="10468" y="997"/>
                    <a:pt x="10012" y="997"/>
                  </a:cubicBezTo>
                  <a:cubicBezTo>
                    <a:pt x="9442" y="997"/>
                    <a:pt x="8873" y="1203"/>
                    <a:pt x="8873" y="1203"/>
                  </a:cubicBezTo>
                  <a:cubicBezTo>
                    <a:pt x="8419" y="0"/>
                    <a:pt x="7189" y="0"/>
                    <a:pt x="7189" y="0"/>
                  </a:cubicBezTo>
                  <a:close/>
                </a:path>
              </a:pathLst>
            </a:custGeom>
            <a:solidFill>
              <a:srgbClr val="83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5"/>
            <p:cNvSpPr/>
            <p:nvPr/>
          </p:nvSpPr>
          <p:spPr>
            <a:xfrm flipH="1">
              <a:off x="1218802" y="1406648"/>
              <a:ext cx="456551" cy="682907"/>
            </a:xfrm>
            <a:custGeom>
              <a:avLst/>
              <a:gdLst/>
              <a:ahLst/>
              <a:cxnLst/>
              <a:rect l="l" t="t" r="r" b="b"/>
              <a:pathLst>
                <a:path w="17479" h="26145" extrusionOk="0">
                  <a:moveTo>
                    <a:pt x="10386" y="0"/>
                  </a:moveTo>
                  <a:cubicBezTo>
                    <a:pt x="9451" y="0"/>
                    <a:pt x="8436" y="139"/>
                    <a:pt x="7350" y="450"/>
                  </a:cubicBezTo>
                  <a:cubicBezTo>
                    <a:pt x="7002" y="557"/>
                    <a:pt x="6682" y="664"/>
                    <a:pt x="6361" y="771"/>
                  </a:cubicBezTo>
                  <a:cubicBezTo>
                    <a:pt x="481" y="3096"/>
                    <a:pt x="0" y="9403"/>
                    <a:pt x="54" y="14134"/>
                  </a:cubicBezTo>
                  <a:cubicBezTo>
                    <a:pt x="107" y="21029"/>
                    <a:pt x="2432" y="26080"/>
                    <a:pt x="4490" y="26133"/>
                  </a:cubicBezTo>
                  <a:cubicBezTo>
                    <a:pt x="4600" y="26141"/>
                    <a:pt x="4707" y="26144"/>
                    <a:pt x="4813" y="26144"/>
                  </a:cubicBezTo>
                  <a:cubicBezTo>
                    <a:pt x="5070" y="26144"/>
                    <a:pt x="5321" y="26125"/>
                    <a:pt x="5586" y="26106"/>
                  </a:cubicBezTo>
                  <a:cubicBezTo>
                    <a:pt x="12080" y="25518"/>
                    <a:pt x="17478" y="18249"/>
                    <a:pt x="17478" y="5956"/>
                  </a:cubicBezTo>
                  <a:cubicBezTo>
                    <a:pt x="17478" y="3151"/>
                    <a:pt x="14833" y="0"/>
                    <a:pt x="10386" y="0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5"/>
            <p:cNvSpPr/>
            <p:nvPr/>
          </p:nvSpPr>
          <p:spPr>
            <a:xfrm flipH="1">
              <a:off x="1592971" y="1484066"/>
              <a:ext cx="91472" cy="237091"/>
            </a:xfrm>
            <a:custGeom>
              <a:avLst/>
              <a:gdLst/>
              <a:ahLst/>
              <a:cxnLst/>
              <a:rect l="l" t="t" r="r" b="b"/>
              <a:pathLst>
                <a:path w="3502" h="9077" extrusionOk="0">
                  <a:moveTo>
                    <a:pt x="2597" y="0"/>
                  </a:moveTo>
                  <a:cubicBezTo>
                    <a:pt x="2281" y="0"/>
                    <a:pt x="1965" y="83"/>
                    <a:pt x="1685" y="239"/>
                  </a:cubicBezTo>
                  <a:cubicBezTo>
                    <a:pt x="1417" y="399"/>
                    <a:pt x="1230" y="613"/>
                    <a:pt x="1097" y="881"/>
                  </a:cubicBezTo>
                  <a:cubicBezTo>
                    <a:pt x="1084" y="879"/>
                    <a:pt x="1072" y="879"/>
                    <a:pt x="1059" y="879"/>
                  </a:cubicBezTo>
                  <a:cubicBezTo>
                    <a:pt x="800" y="879"/>
                    <a:pt x="501" y="1132"/>
                    <a:pt x="348" y="1362"/>
                  </a:cubicBezTo>
                  <a:cubicBezTo>
                    <a:pt x="161" y="1656"/>
                    <a:pt x="81" y="2056"/>
                    <a:pt x="81" y="2431"/>
                  </a:cubicBezTo>
                  <a:cubicBezTo>
                    <a:pt x="1" y="3713"/>
                    <a:pt x="322" y="4969"/>
                    <a:pt x="642" y="6199"/>
                  </a:cubicBezTo>
                  <a:cubicBezTo>
                    <a:pt x="669" y="6092"/>
                    <a:pt x="696" y="6012"/>
                    <a:pt x="723" y="5905"/>
                  </a:cubicBezTo>
                  <a:cubicBezTo>
                    <a:pt x="776" y="6813"/>
                    <a:pt x="910" y="7722"/>
                    <a:pt x="1230" y="8577"/>
                  </a:cubicBezTo>
                  <a:cubicBezTo>
                    <a:pt x="1354" y="8935"/>
                    <a:pt x="1474" y="9076"/>
                    <a:pt x="1587" y="9076"/>
                  </a:cubicBezTo>
                  <a:cubicBezTo>
                    <a:pt x="1965" y="9076"/>
                    <a:pt x="2264" y="7504"/>
                    <a:pt x="2326" y="7134"/>
                  </a:cubicBezTo>
                  <a:cubicBezTo>
                    <a:pt x="2486" y="6279"/>
                    <a:pt x="2567" y="5424"/>
                    <a:pt x="2673" y="4569"/>
                  </a:cubicBezTo>
                  <a:cubicBezTo>
                    <a:pt x="2700" y="4194"/>
                    <a:pt x="2754" y="3820"/>
                    <a:pt x="2780" y="3446"/>
                  </a:cubicBezTo>
                  <a:cubicBezTo>
                    <a:pt x="2807" y="2912"/>
                    <a:pt x="2861" y="2698"/>
                    <a:pt x="3101" y="2190"/>
                  </a:cubicBezTo>
                  <a:cubicBezTo>
                    <a:pt x="3235" y="1949"/>
                    <a:pt x="3288" y="1682"/>
                    <a:pt x="3315" y="1415"/>
                  </a:cubicBezTo>
                  <a:cubicBezTo>
                    <a:pt x="3368" y="1121"/>
                    <a:pt x="3422" y="800"/>
                    <a:pt x="3475" y="480"/>
                  </a:cubicBezTo>
                  <a:cubicBezTo>
                    <a:pt x="3502" y="426"/>
                    <a:pt x="3502" y="346"/>
                    <a:pt x="3475" y="293"/>
                  </a:cubicBezTo>
                  <a:cubicBezTo>
                    <a:pt x="3448" y="212"/>
                    <a:pt x="3342" y="159"/>
                    <a:pt x="3261" y="132"/>
                  </a:cubicBezTo>
                  <a:cubicBezTo>
                    <a:pt x="3049" y="43"/>
                    <a:pt x="2824" y="0"/>
                    <a:pt x="2597" y="0"/>
                  </a:cubicBezTo>
                  <a:close/>
                </a:path>
              </a:pathLst>
            </a:custGeom>
            <a:solidFill>
              <a:srgbClr val="492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5"/>
            <p:cNvSpPr/>
            <p:nvPr/>
          </p:nvSpPr>
          <p:spPr>
            <a:xfrm flipH="1">
              <a:off x="1618777" y="1683669"/>
              <a:ext cx="87737" cy="167534"/>
            </a:xfrm>
            <a:custGeom>
              <a:avLst/>
              <a:gdLst/>
              <a:ahLst/>
              <a:cxnLst/>
              <a:rect l="l" t="t" r="r" b="b"/>
              <a:pathLst>
                <a:path w="3359" h="6414" extrusionOk="0">
                  <a:moveTo>
                    <a:pt x="995" y="1"/>
                  </a:moveTo>
                  <a:cubicBezTo>
                    <a:pt x="417" y="1"/>
                    <a:pt x="0" y="496"/>
                    <a:pt x="151" y="2084"/>
                  </a:cubicBezTo>
                  <a:cubicBezTo>
                    <a:pt x="525" y="6307"/>
                    <a:pt x="3305" y="6414"/>
                    <a:pt x="3305" y="6414"/>
                  </a:cubicBezTo>
                  <a:lnTo>
                    <a:pt x="3358" y="1363"/>
                  </a:lnTo>
                  <a:cubicBezTo>
                    <a:pt x="3358" y="1363"/>
                    <a:pt x="1954" y="1"/>
                    <a:pt x="995" y="1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5"/>
            <p:cNvSpPr/>
            <p:nvPr/>
          </p:nvSpPr>
          <p:spPr>
            <a:xfrm flipH="1">
              <a:off x="1647405" y="1719949"/>
              <a:ext cx="16769" cy="76114"/>
            </a:xfrm>
            <a:custGeom>
              <a:avLst/>
              <a:gdLst/>
              <a:ahLst/>
              <a:cxnLst/>
              <a:rect l="l" t="t" r="r" b="b"/>
              <a:pathLst>
                <a:path w="642" h="2914" extrusionOk="0">
                  <a:moveTo>
                    <a:pt x="588" y="1"/>
                  </a:moveTo>
                  <a:lnTo>
                    <a:pt x="588" y="1"/>
                  </a:lnTo>
                  <a:cubicBezTo>
                    <a:pt x="374" y="455"/>
                    <a:pt x="241" y="936"/>
                    <a:pt x="160" y="1417"/>
                  </a:cubicBezTo>
                  <a:cubicBezTo>
                    <a:pt x="80" y="1898"/>
                    <a:pt x="0" y="2406"/>
                    <a:pt x="53" y="2914"/>
                  </a:cubicBezTo>
                  <a:cubicBezTo>
                    <a:pt x="294" y="2459"/>
                    <a:pt x="401" y="1978"/>
                    <a:pt x="508" y="1470"/>
                  </a:cubicBezTo>
                  <a:cubicBezTo>
                    <a:pt x="588" y="989"/>
                    <a:pt x="641" y="508"/>
                    <a:pt x="588" y="1"/>
                  </a:cubicBezTo>
                  <a:close/>
                </a:path>
              </a:pathLst>
            </a:custGeom>
            <a:solidFill>
              <a:srgbClr val="CC6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5"/>
            <p:cNvSpPr/>
            <p:nvPr/>
          </p:nvSpPr>
          <p:spPr>
            <a:xfrm flipH="1">
              <a:off x="1653699" y="1709736"/>
              <a:ext cx="39807" cy="28392"/>
            </a:xfrm>
            <a:custGeom>
              <a:avLst/>
              <a:gdLst/>
              <a:ahLst/>
              <a:cxnLst/>
              <a:rect l="l" t="t" r="r" b="b"/>
              <a:pathLst>
                <a:path w="1524" h="1087" extrusionOk="0">
                  <a:moveTo>
                    <a:pt x="568" y="0"/>
                  </a:moveTo>
                  <a:cubicBezTo>
                    <a:pt x="522" y="0"/>
                    <a:pt x="475" y="6"/>
                    <a:pt x="428" y="17"/>
                  </a:cubicBezTo>
                  <a:cubicBezTo>
                    <a:pt x="241" y="71"/>
                    <a:pt x="81" y="205"/>
                    <a:pt x="1" y="365"/>
                  </a:cubicBezTo>
                  <a:cubicBezTo>
                    <a:pt x="161" y="311"/>
                    <a:pt x="321" y="285"/>
                    <a:pt x="455" y="285"/>
                  </a:cubicBezTo>
                  <a:cubicBezTo>
                    <a:pt x="589" y="311"/>
                    <a:pt x="695" y="365"/>
                    <a:pt x="829" y="445"/>
                  </a:cubicBezTo>
                  <a:cubicBezTo>
                    <a:pt x="936" y="525"/>
                    <a:pt x="1043" y="632"/>
                    <a:pt x="1150" y="739"/>
                  </a:cubicBezTo>
                  <a:cubicBezTo>
                    <a:pt x="1257" y="846"/>
                    <a:pt x="1364" y="980"/>
                    <a:pt x="1524" y="1086"/>
                  </a:cubicBezTo>
                  <a:cubicBezTo>
                    <a:pt x="1497" y="926"/>
                    <a:pt x="1470" y="739"/>
                    <a:pt x="1364" y="579"/>
                  </a:cubicBezTo>
                  <a:cubicBezTo>
                    <a:pt x="1337" y="498"/>
                    <a:pt x="1283" y="418"/>
                    <a:pt x="1230" y="365"/>
                  </a:cubicBezTo>
                  <a:cubicBezTo>
                    <a:pt x="1150" y="285"/>
                    <a:pt x="1096" y="205"/>
                    <a:pt x="1016" y="151"/>
                  </a:cubicBezTo>
                  <a:cubicBezTo>
                    <a:pt x="891" y="68"/>
                    <a:pt x="733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5"/>
            <p:cNvSpPr/>
            <p:nvPr/>
          </p:nvSpPr>
          <p:spPr>
            <a:xfrm flipH="1">
              <a:off x="1293505" y="1425062"/>
              <a:ext cx="381848" cy="664493"/>
            </a:xfrm>
            <a:custGeom>
              <a:avLst/>
              <a:gdLst/>
              <a:ahLst/>
              <a:cxnLst/>
              <a:rect l="l" t="t" r="r" b="b"/>
              <a:pathLst>
                <a:path w="14619" h="25440" extrusionOk="0">
                  <a:moveTo>
                    <a:pt x="7501" y="0"/>
                  </a:moveTo>
                  <a:cubicBezTo>
                    <a:pt x="7133" y="0"/>
                    <a:pt x="6753" y="21"/>
                    <a:pt x="6361" y="66"/>
                  </a:cubicBezTo>
                  <a:cubicBezTo>
                    <a:pt x="481" y="2391"/>
                    <a:pt x="0" y="8698"/>
                    <a:pt x="54" y="13429"/>
                  </a:cubicBezTo>
                  <a:cubicBezTo>
                    <a:pt x="107" y="20324"/>
                    <a:pt x="2432" y="25375"/>
                    <a:pt x="4490" y="25428"/>
                  </a:cubicBezTo>
                  <a:cubicBezTo>
                    <a:pt x="4600" y="25436"/>
                    <a:pt x="4707" y="25439"/>
                    <a:pt x="4813" y="25439"/>
                  </a:cubicBezTo>
                  <a:cubicBezTo>
                    <a:pt x="5070" y="25439"/>
                    <a:pt x="5321" y="25420"/>
                    <a:pt x="5586" y="25401"/>
                  </a:cubicBezTo>
                  <a:cubicBezTo>
                    <a:pt x="10717" y="23210"/>
                    <a:pt x="14619" y="16395"/>
                    <a:pt x="14619" y="5972"/>
                  </a:cubicBezTo>
                  <a:cubicBezTo>
                    <a:pt x="14619" y="3157"/>
                    <a:pt x="11972" y="0"/>
                    <a:pt x="7501" y="0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5"/>
            <p:cNvSpPr/>
            <p:nvPr/>
          </p:nvSpPr>
          <p:spPr>
            <a:xfrm flipH="1">
              <a:off x="1146485" y="1730840"/>
              <a:ext cx="144261" cy="159515"/>
            </a:xfrm>
            <a:custGeom>
              <a:avLst/>
              <a:gdLst/>
              <a:ahLst/>
              <a:cxnLst/>
              <a:rect l="l" t="t" r="r" b="b"/>
              <a:pathLst>
                <a:path w="5523" h="6107" extrusionOk="0">
                  <a:moveTo>
                    <a:pt x="4029" y="1"/>
                  </a:moveTo>
                  <a:cubicBezTo>
                    <a:pt x="2717" y="1"/>
                    <a:pt x="776" y="1080"/>
                    <a:pt x="776" y="1080"/>
                  </a:cubicBezTo>
                  <a:lnTo>
                    <a:pt x="1" y="6104"/>
                  </a:lnTo>
                  <a:cubicBezTo>
                    <a:pt x="1" y="6104"/>
                    <a:pt x="34" y="6106"/>
                    <a:pt x="95" y="6106"/>
                  </a:cubicBezTo>
                  <a:cubicBezTo>
                    <a:pt x="689" y="6106"/>
                    <a:pt x="3911" y="5931"/>
                    <a:pt x="5025" y="2176"/>
                  </a:cubicBezTo>
                  <a:cubicBezTo>
                    <a:pt x="5523" y="500"/>
                    <a:pt x="4921" y="1"/>
                    <a:pt x="4029" y="1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5"/>
            <p:cNvSpPr/>
            <p:nvPr/>
          </p:nvSpPr>
          <p:spPr>
            <a:xfrm flipH="1">
              <a:off x="1151107" y="1444234"/>
              <a:ext cx="204546" cy="228994"/>
            </a:xfrm>
            <a:custGeom>
              <a:avLst/>
              <a:gdLst/>
              <a:ahLst/>
              <a:cxnLst/>
              <a:rect l="l" t="t" r="r" b="b"/>
              <a:pathLst>
                <a:path w="7831" h="8767" extrusionOk="0">
                  <a:moveTo>
                    <a:pt x="3982" y="0"/>
                  </a:moveTo>
                  <a:cubicBezTo>
                    <a:pt x="3982" y="0"/>
                    <a:pt x="1631" y="936"/>
                    <a:pt x="829" y="1898"/>
                  </a:cubicBezTo>
                  <a:cubicBezTo>
                    <a:pt x="0" y="2860"/>
                    <a:pt x="1925" y="7029"/>
                    <a:pt x="4196" y="8205"/>
                  </a:cubicBezTo>
                  <a:cubicBezTo>
                    <a:pt x="4196" y="8205"/>
                    <a:pt x="3688" y="7350"/>
                    <a:pt x="3555" y="5853"/>
                  </a:cubicBezTo>
                  <a:lnTo>
                    <a:pt x="3555" y="5853"/>
                  </a:lnTo>
                  <a:cubicBezTo>
                    <a:pt x="3555" y="5853"/>
                    <a:pt x="4277" y="8098"/>
                    <a:pt x="7029" y="8766"/>
                  </a:cubicBezTo>
                  <a:cubicBezTo>
                    <a:pt x="7483" y="7483"/>
                    <a:pt x="7831" y="5800"/>
                    <a:pt x="7430" y="4036"/>
                  </a:cubicBezTo>
                  <a:cubicBezTo>
                    <a:pt x="6575" y="428"/>
                    <a:pt x="3982" y="0"/>
                    <a:pt x="3982" y="0"/>
                  </a:cubicBezTo>
                  <a:close/>
                </a:path>
              </a:pathLst>
            </a:custGeom>
            <a:solidFill>
              <a:srgbClr val="FFB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5"/>
            <p:cNvSpPr/>
            <p:nvPr/>
          </p:nvSpPr>
          <p:spPr>
            <a:xfrm flipH="1">
              <a:off x="1146222" y="1443920"/>
              <a:ext cx="225494" cy="399610"/>
            </a:xfrm>
            <a:custGeom>
              <a:avLst/>
              <a:gdLst/>
              <a:ahLst/>
              <a:cxnLst/>
              <a:rect l="l" t="t" r="r" b="b"/>
              <a:pathLst>
                <a:path w="8633" h="15299" extrusionOk="0">
                  <a:moveTo>
                    <a:pt x="3867" y="0"/>
                  </a:moveTo>
                  <a:cubicBezTo>
                    <a:pt x="3474" y="0"/>
                    <a:pt x="1" y="1375"/>
                    <a:pt x="1" y="1375"/>
                  </a:cubicBezTo>
                  <a:cubicBezTo>
                    <a:pt x="1" y="1375"/>
                    <a:pt x="215" y="8457"/>
                    <a:pt x="4170" y="8671"/>
                  </a:cubicBezTo>
                  <a:cubicBezTo>
                    <a:pt x="3769" y="9393"/>
                    <a:pt x="3635" y="10355"/>
                    <a:pt x="3422" y="11130"/>
                  </a:cubicBezTo>
                  <a:cubicBezTo>
                    <a:pt x="3021" y="12466"/>
                    <a:pt x="2593" y="13749"/>
                    <a:pt x="2112" y="15058"/>
                  </a:cubicBezTo>
                  <a:cubicBezTo>
                    <a:pt x="2299" y="15139"/>
                    <a:pt x="2486" y="15219"/>
                    <a:pt x="2673" y="15299"/>
                  </a:cubicBezTo>
                  <a:lnTo>
                    <a:pt x="4624" y="12466"/>
                  </a:lnTo>
                  <a:cubicBezTo>
                    <a:pt x="4945" y="12012"/>
                    <a:pt x="5185" y="11638"/>
                    <a:pt x="5613" y="11290"/>
                  </a:cubicBezTo>
                  <a:cubicBezTo>
                    <a:pt x="6415" y="10702"/>
                    <a:pt x="7136" y="10007"/>
                    <a:pt x="7671" y="9125"/>
                  </a:cubicBezTo>
                  <a:cubicBezTo>
                    <a:pt x="8366" y="7976"/>
                    <a:pt x="8633" y="6613"/>
                    <a:pt x="8499" y="5277"/>
                  </a:cubicBezTo>
                  <a:cubicBezTo>
                    <a:pt x="8392" y="3941"/>
                    <a:pt x="7885" y="2658"/>
                    <a:pt x="7083" y="1589"/>
                  </a:cubicBezTo>
                  <a:cubicBezTo>
                    <a:pt x="6528" y="832"/>
                    <a:pt x="5663" y="3"/>
                    <a:pt x="4173" y="3"/>
                  </a:cubicBezTo>
                  <a:cubicBezTo>
                    <a:pt x="4085" y="3"/>
                    <a:pt x="3995" y="6"/>
                    <a:pt x="3903" y="12"/>
                  </a:cubicBezTo>
                  <a:cubicBezTo>
                    <a:pt x="3900" y="4"/>
                    <a:pt x="3888" y="0"/>
                    <a:pt x="3867" y="0"/>
                  </a:cubicBezTo>
                  <a:close/>
                </a:path>
              </a:pathLst>
            </a:custGeom>
            <a:solidFill>
              <a:srgbClr val="492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5"/>
            <p:cNvSpPr/>
            <p:nvPr/>
          </p:nvSpPr>
          <p:spPr>
            <a:xfrm flipH="1">
              <a:off x="1273941" y="1329701"/>
              <a:ext cx="406297" cy="214367"/>
            </a:xfrm>
            <a:custGeom>
              <a:avLst/>
              <a:gdLst/>
              <a:ahLst/>
              <a:cxnLst/>
              <a:rect l="l" t="t" r="r" b="b"/>
              <a:pathLst>
                <a:path w="15555" h="8207" extrusionOk="0">
                  <a:moveTo>
                    <a:pt x="10017" y="0"/>
                  </a:moveTo>
                  <a:cubicBezTo>
                    <a:pt x="9392" y="0"/>
                    <a:pt x="8764" y="54"/>
                    <a:pt x="8151" y="136"/>
                  </a:cubicBezTo>
                  <a:cubicBezTo>
                    <a:pt x="6815" y="296"/>
                    <a:pt x="5479" y="537"/>
                    <a:pt x="4169" y="831"/>
                  </a:cubicBezTo>
                  <a:cubicBezTo>
                    <a:pt x="3581" y="964"/>
                    <a:pt x="2994" y="1098"/>
                    <a:pt x="2406" y="1312"/>
                  </a:cubicBezTo>
                  <a:cubicBezTo>
                    <a:pt x="1898" y="1472"/>
                    <a:pt x="1176" y="1659"/>
                    <a:pt x="749" y="2033"/>
                  </a:cubicBezTo>
                  <a:cubicBezTo>
                    <a:pt x="0" y="2648"/>
                    <a:pt x="161" y="3904"/>
                    <a:pt x="268" y="4759"/>
                  </a:cubicBezTo>
                  <a:cubicBezTo>
                    <a:pt x="348" y="5374"/>
                    <a:pt x="428" y="5989"/>
                    <a:pt x="508" y="6603"/>
                  </a:cubicBezTo>
                  <a:cubicBezTo>
                    <a:pt x="562" y="6951"/>
                    <a:pt x="508" y="7566"/>
                    <a:pt x="749" y="7859"/>
                  </a:cubicBezTo>
                  <a:cubicBezTo>
                    <a:pt x="668" y="7913"/>
                    <a:pt x="588" y="7966"/>
                    <a:pt x="508" y="8020"/>
                  </a:cubicBezTo>
                  <a:cubicBezTo>
                    <a:pt x="642" y="7993"/>
                    <a:pt x="802" y="7993"/>
                    <a:pt x="936" y="7993"/>
                  </a:cubicBezTo>
                  <a:cubicBezTo>
                    <a:pt x="909" y="8073"/>
                    <a:pt x="882" y="8127"/>
                    <a:pt x="856" y="8207"/>
                  </a:cubicBezTo>
                  <a:lnTo>
                    <a:pt x="1149" y="8020"/>
                  </a:lnTo>
                  <a:cubicBezTo>
                    <a:pt x="1550" y="8020"/>
                    <a:pt x="2192" y="7779"/>
                    <a:pt x="2486" y="7699"/>
                  </a:cubicBezTo>
                  <a:cubicBezTo>
                    <a:pt x="3020" y="7566"/>
                    <a:pt x="3581" y="7378"/>
                    <a:pt x="4116" y="7218"/>
                  </a:cubicBezTo>
                  <a:cubicBezTo>
                    <a:pt x="5541" y="6794"/>
                    <a:pt x="6915" y="6532"/>
                    <a:pt x="8296" y="6532"/>
                  </a:cubicBezTo>
                  <a:cubicBezTo>
                    <a:pt x="9349" y="6532"/>
                    <a:pt x="10405" y="6684"/>
                    <a:pt x="11492" y="7031"/>
                  </a:cubicBezTo>
                  <a:cubicBezTo>
                    <a:pt x="11813" y="7138"/>
                    <a:pt x="12160" y="7272"/>
                    <a:pt x="12294" y="7619"/>
                  </a:cubicBezTo>
                  <a:cubicBezTo>
                    <a:pt x="12775" y="7084"/>
                    <a:pt x="13096" y="6416"/>
                    <a:pt x="13336" y="5695"/>
                  </a:cubicBezTo>
                  <a:lnTo>
                    <a:pt x="13603" y="5641"/>
                  </a:lnTo>
                  <a:lnTo>
                    <a:pt x="15554" y="4492"/>
                  </a:lnTo>
                  <a:cubicBezTo>
                    <a:pt x="15554" y="3183"/>
                    <a:pt x="15046" y="1953"/>
                    <a:pt x="14004" y="1152"/>
                  </a:cubicBezTo>
                  <a:cubicBezTo>
                    <a:pt x="12835" y="280"/>
                    <a:pt x="11435" y="0"/>
                    <a:pt x="10017" y="0"/>
                  </a:cubicBezTo>
                  <a:close/>
                </a:path>
              </a:pathLst>
            </a:custGeom>
            <a:solidFill>
              <a:srgbClr val="492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5"/>
            <p:cNvSpPr/>
            <p:nvPr/>
          </p:nvSpPr>
          <p:spPr>
            <a:xfrm flipH="1">
              <a:off x="1341674" y="1636184"/>
              <a:ext cx="174534" cy="174534"/>
            </a:xfrm>
            <a:custGeom>
              <a:avLst/>
              <a:gdLst/>
              <a:ahLst/>
              <a:cxnLst/>
              <a:rect l="l" t="t" r="r" b="b"/>
              <a:pathLst>
                <a:path w="6682" h="6682" fill="none" extrusionOk="0">
                  <a:moveTo>
                    <a:pt x="4036" y="375"/>
                  </a:moveTo>
                  <a:cubicBezTo>
                    <a:pt x="5666" y="749"/>
                    <a:pt x="6682" y="2406"/>
                    <a:pt x="6281" y="4036"/>
                  </a:cubicBezTo>
                  <a:cubicBezTo>
                    <a:pt x="5907" y="5666"/>
                    <a:pt x="4277" y="6682"/>
                    <a:pt x="2646" y="6281"/>
                  </a:cubicBezTo>
                  <a:cubicBezTo>
                    <a:pt x="1016" y="5907"/>
                    <a:pt x="1" y="4277"/>
                    <a:pt x="375" y="2646"/>
                  </a:cubicBezTo>
                  <a:cubicBezTo>
                    <a:pt x="776" y="1016"/>
                    <a:pt x="2406" y="1"/>
                    <a:pt x="4036" y="375"/>
                  </a:cubicBezTo>
                  <a:close/>
                </a:path>
              </a:pathLst>
            </a:custGeom>
            <a:noFill/>
            <a:ln w="8675" cap="flat" cmpd="sng">
              <a:solidFill>
                <a:srgbClr val="FFEC7F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5"/>
            <p:cNvSpPr/>
            <p:nvPr/>
          </p:nvSpPr>
          <p:spPr>
            <a:xfrm flipH="1">
              <a:off x="1536421" y="1615942"/>
              <a:ext cx="158470" cy="158496"/>
            </a:xfrm>
            <a:custGeom>
              <a:avLst/>
              <a:gdLst/>
              <a:ahLst/>
              <a:cxnLst/>
              <a:rect l="l" t="t" r="r" b="b"/>
              <a:pathLst>
                <a:path w="6067" h="6068" fill="none" extrusionOk="0">
                  <a:moveTo>
                    <a:pt x="6067" y="3021"/>
                  </a:moveTo>
                  <a:cubicBezTo>
                    <a:pt x="6067" y="4704"/>
                    <a:pt x="4704" y="6067"/>
                    <a:pt x="3020" y="6067"/>
                  </a:cubicBezTo>
                  <a:cubicBezTo>
                    <a:pt x="1336" y="6067"/>
                    <a:pt x="0" y="4704"/>
                    <a:pt x="0" y="3021"/>
                  </a:cubicBezTo>
                  <a:cubicBezTo>
                    <a:pt x="0" y="1364"/>
                    <a:pt x="1336" y="1"/>
                    <a:pt x="3020" y="1"/>
                  </a:cubicBezTo>
                  <a:cubicBezTo>
                    <a:pt x="4704" y="1"/>
                    <a:pt x="6067" y="1364"/>
                    <a:pt x="6067" y="3021"/>
                  </a:cubicBezTo>
                  <a:close/>
                </a:path>
              </a:pathLst>
            </a:custGeom>
            <a:noFill/>
            <a:ln w="8675" cap="flat" cmpd="sng">
              <a:solidFill>
                <a:srgbClr val="FFEC7F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5"/>
            <p:cNvSpPr/>
            <p:nvPr/>
          </p:nvSpPr>
          <p:spPr>
            <a:xfrm flipH="1">
              <a:off x="1498028" y="1664106"/>
              <a:ext cx="43307" cy="18180"/>
            </a:xfrm>
            <a:custGeom>
              <a:avLst/>
              <a:gdLst/>
              <a:ahLst/>
              <a:cxnLst/>
              <a:rect l="l" t="t" r="r" b="b"/>
              <a:pathLst>
                <a:path w="1658" h="696" fill="none" extrusionOk="0">
                  <a:moveTo>
                    <a:pt x="1" y="241"/>
                  </a:moveTo>
                  <a:cubicBezTo>
                    <a:pt x="188" y="108"/>
                    <a:pt x="428" y="1"/>
                    <a:pt x="669" y="1"/>
                  </a:cubicBezTo>
                  <a:cubicBezTo>
                    <a:pt x="1123" y="1"/>
                    <a:pt x="1497" y="295"/>
                    <a:pt x="1658" y="695"/>
                  </a:cubicBezTo>
                </a:path>
              </a:pathLst>
            </a:custGeom>
            <a:noFill/>
            <a:ln w="8675" cap="flat" cmpd="sng">
              <a:solidFill>
                <a:srgbClr val="FFEC7F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5"/>
            <p:cNvSpPr/>
            <p:nvPr/>
          </p:nvSpPr>
          <p:spPr>
            <a:xfrm flipH="1">
              <a:off x="1669058" y="1664106"/>
              <a:ext cx="20269" cy="2821"/>
            </a:xfrm>
            <a:custGeom>
              <a:avLst/>
              <a:gdLst/>
              <a:ahLst/>
              <a:cxnLst/>
              <a:rect l="l" t="t" r="r" b="b"/>
              <a:pathLst>
                <a:path w="776" h="108" fill="none" extrusionOk="0">
                  <a:moveTo>
                    <a:pt x="1" y="1"/>
                  </a:moveTo>
                  <a:lnTo>
                    <a:pt x="776" y="108"/>
                  </a:lnTo>
                </a:path>
              </a:pathLst>
            </a:custGeom>
            <a:noFill/>
            <a:ln w="8675" cap="flat" cmpd="sng">
              <a:solidFill>
                <a:srgbClr val="FFEC7F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5"/>
            <p:cNvSpPr/>
            <p:nvPr/>
          </p:nvSpPr>
          <p:spPr>
            <a:xfrm flipH="1">
              <a:off x="1207630" y="1701796"/>
              <a:ext cx="144522" cy="36333"/>
            </a:xfrm>
            <a:custGeom>
              <a:avLst/>
              <a:gdLst/>
              <a:ahLst/>
              <a:cxnLst/>
              <a:rect l="l" t="t" r="r" b="b"/>
              <a:pathLst>
                <a:path w="5533" h="1391" extrusionOk="0">
                  <a:moveTo>
                    <a:pt x="27" y="1"/>
                  </a:moveTo>
                  <a:lnTo>
                    <a:pt x="0" y="321"/>
                  </a:lnTo>
                  <a:lnTo>
                    <a:pt x="4971" y="1364"/>
                  </a:lnTo>
                  <a:lnTo>
                    <a:pt x="4944" y="1390"/>
                  </a:lnTo>
                  <a:lnTo>
                    <a:pt x="5505" y="1230"/>
                  </a:lnTo>
                  <a:lnTo>
                    <a:pt x="5532" y="88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FFE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5"/>
            <p:cNvSpPr/>
            <p:nvPr/>
          </p:nvSpPr>
          <p:spPr>
            <a:xfrm flipH="1">
              <a:off x="1402401" y="1689223"/>
              <a:ext cx="26551" cy="26551"/>
            </a:xfrm>
            <a:custGeom>
              <a:avLst/>
              <a:gdLst/>
              <a:ahLst/>
              <a:cxnLst/>
              <a:rect l="l" t="t" r="r" b="b"/>
              <a:pathLst>
                <a:path w="696" h="696" extrusionOk="0">
                  <a:moveTo>
                    <a:pt x="348" y="1"/>
                  </a:moveTo>
                  <a:cubicBezTo>
                    <a:pt x="161" y="1"/>
                    <a:pt x="0" y="161"/>
                    <a:pt x="0" y="348"/>
                  </a:cubicBezTo>
                  <a:cubicBezTo>
                    <a:pt x="0" y="535"/>
                    <a:pt x="161" y="696"/>
                    <a:pt x="348" y="696"/>
                  </a:cubicBezTo>
                  <a:cubicBezTo>
                    <a:pt x="535" y="696"/>
                    <a:pt x="695" y="535"/>
                    <a:pt x="695" y="348"/>
                  </a:cubicBezTo>
                  <a:cubicBezTo>
                    <a:pt x="695" y="161"/>
                    <a:pt x="535" y="1"/>
                    <a:pt x="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5"/>
            <p:cNvSpPr/>
            <p:nvPr/>
          </p:nvSpPr>
          <p:spPr>
            <a:xfrm flipH="1">
              <a:off x="1572722" y="1671073"/>
              <a:ext cx="26551" cy="26587"/>
            </a:xfrm>
            <a:custGeom>
              <a:avLst/>
              <a:gdLst/>
              <a:ahLst/>
              <a:cxnLst/>
              <a:rect l="l" t="t" r="r" b="b"/>
              <a:pathLst>
                <a:path w="695" h="696" extrusionOk="0">
                  <a:moveTo>
                    <a:pt x="348" y="1"/>
                  </a:moveTo>
                  <a:cubicBezTo>
                    <a:pt x="160" y="1"/>
                    <a:pt x="0" y="161"/>
                    <a:pt x="0" y="348"/>
                  </a:cubicBezTo>
                  <a:cubicBezTo>
                    <a:pt x="0" y="535"/>
                    <a:pt x="160" y="696"/>
                    <a:pt x="348" y="696"/>
                  </a:cubicBezTo>
                  <a:cubicBezTo>
                    <a:pt x="535" y="696"/>
                    <a:pt x="695" y="535"/>
                    <a:pt x="695" y="348"/>
                  </a:cubicBezTo>
                  <a:cubicBezTo>
                    <a:pt x="695" y="161"/>
                    <a:pt x="535" y="1"/>
                    <a:pt x="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5"/>
            <p:cNvSpPr/>
            <p:nvPr/>
          </p:nvSpPr>
          <p:spPr>
            <a:xfrm flipH="1">
              <a:off x="1406580" y="1858851"/>
              <a:ext cx="218520" cy="111872"/>
            </a:xfrm>
            <a:custGeom>
              <a:avLst/>
              <a:gdLst/>
              <a:ahLst/>
              <a:cxnLst/>
              <a:rect l="l" t="t" r="r" b="b"/>
              <a:pathLst>
                <a:path w="8366" h="4283" extrusionOk="0">
                  <a:moveTo>
                    <a:pt x="8365" y="1"/>
                  </a:moveTo>
                  <a:lnTo>
                    <a:pt x="8365" y="1"/>
                  </a:lnTo>
                  <a:cubicBezTo>
                    <a:pt x="6181" y="823"/>
                    <a:pt x="4573" y="1085"/>
                    <a:pt x="3411" y="1085"/>
                  </a:cubicBezTo>
                  <a:cubicBezTo>
                    <a:pt x="1360" y="1085"/>
                    <a:pt x="696" y="268"/>
                    <a:pt x="695" y="268"/>
                  </a:cubicBezTo>
                  <a:lnTo>
                    <a:pt x="695" y="268"/>
                  </a:lnTo>
                  <a:cubicBezTo>
                    <a:pt x="1" y="4197"/>
                    <a:pt x="2406" y="4197"/>
                    <a:pt x="2406" y="4250"/>
                  </a:cubicBezTo>
                  <a:cubicBezTo>
                    <a:pt x="2649" y="4272"/>
                    <a:pt x="2882" y="4282"/>
                    <a:pt x="3106" y="4282"/>
                  </a:cubicBezTo>
                  <a:cubicBezTo>
                    <a:pt x="7590" y="4282"/>
                    <a:pt x="8365" y="154"/>
                    <a:pt x="8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5"/>
            <p:cNvSpPr/>
            <p:nvPr/>
          </p:nvSpPr>
          <p:spPr>
            <a:xfrm flipH="1">
              <a:off x="1406581" y="1858851"/>
              <a:ext cx="176623" cy="111872"/>
            </a:xfrm>
            <a:custGeom>
              <a:avLst/>
              <a:gdLst/>
              <a:ahLst/>
              <a:cxnLst/>
              <a:rect l="l" t="t" r="r" b="b"/>
              <a:pathLst>
                <a:path w="6762" h="4283" extrusionOk="0">
                  <a:moveTo>
                    <a:pt x="6761" y="1"/>
                  </a:moveTo>
                  <a:lnTo>
                    <a:pt x="6761" y="1"/>
                  </a:lnTo>
                  <a:cubicBezTo>
                    <a:pt x="4971" y="669"/>
                    <a:pt x="3581" y="963"/>
                    <a:pt x="2512" y="1043"/>
                  </a:cubicBezTo>
                  <a:cubicBezTo>
                    <a:pt x="588" y="1978"/>
                    <a:pt x="54" y="3074"/>
                    <a:pt x="0" y="3956"/>
                  </a:cubicBezTo>
                  <a:cubicBezTo>
                    <a:pt x="401" y="4223"/>
                    <a:pt x="802" y="4223"/>
                    <a:pt x="802" y="4250"/>
                  </a:cubicBezTo>
                  <a:cubicBezTo>
                    <a:pt x="1045" y="4272"/>
                    <a:pt x="1278" y="4282"/>
                    <a:pt x="1502" y="4282"/>
                  </a:cubicBezTo>
                  <a:cubicBezTo>
                    <a:pt x="5986" y="4282"/>
                    <a:pt x="6761" y="154"/>
                    <a:pt x="6761" y="1"/>
                  </a:cubicBezTo>
                  <a:close/>
                </a:path>
              </a:pathLst>
            </a:custGeom>
            <a:solidFill>
              <a:srgbClr val="ED4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5"/>
            <p:cNvSpPr/>
            <p:nvPr/>
          </p:nvSpPr>
          <p:spPr>
            <a:xfrm flipH="1">
              <a:off x="1406581" y="1858851"/>
              <a:ext cx="187098" cy="57568"/>
            </a:xfrm>
            <a:custGeom>
              <a:avLst/>
              <a:gdLst/>
              <a:ahLst/>
              <a:cxnLst/>
              <a:rect l="l" t="t" r="r" b="b"/>
              <a:pathLst>
                <a:path w="7163" h="2204" extrusionOk="0">
                  <a:moveTo>
                    <a:pt x="7162" y="1"/>
                  </a:moveTo>
                  <a:lnTo>
                    <a:pt x="7162" y="1"/>
                  </a:lnTo>
                  <a:cubicBezTo>
                    <a:pt x="4966" y="821"/>
                    <a:pt x="3348" y="1084"/>
                    <a:pt x="2181" y="1084"/>
                  </a:cubicBezTo>
                  <a:cubicBezTo>
                    <a:pt x="1104" y="1084"/>
                    <a:pt x="411" y="860"/>
                    <a:pt x="0" y="642"/>
                  </a:cubicBezTo>
                  <a:lnTo>
                    <a:pt x="0" y="1765"/>
                  </a:lnTo>
                  <a:cubicBezTo>
                    <a:pt x="0" y="1765"/>
                    <a:pt x="1307" y="2203"/>
                    <a:pt x="3025" y="2203"/>
                  </a:cubicBezTo>
                  <a:cubicBezTo>
                    <a:pt x="4151" y="2203"/>
                    <a:pt x="5454" y="2015"/>
                    <a:pt x="6681" y="1391"/>
                  </a:cubicBezTo>
                  <a:cubicBezTo>
                    <a:pt x="7056" y="642"/>
                    <a:pt x="7162" y="54"/>
                    <a:pt x="7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5"/>
            <p:cNvSpPr/>
            <p:nvPr/>
          </p:nvSpPr>
          <p:spPr>
            <a:xfrm flipH="1">
              <a:off x="2352412" y="2290158"/>
              <a:ext cx="291813" cy="280790"/>
            </a:xfrm>
            <a:custGeom>
              <a:avLst/>
              <a:gdLst/>
              <a:ahLst/>
              <a:cxnLst/>
              <a:rect l="l" t="t" r="r" b="b"/>
              <a:pathLst>
                <a:path w="11172" h="10750" extrusionOk="0">
                  <a:moveTo>
                    <a:pt x="10306" y="1"/>
                  </a:moveTo>
                  <a:cubicBezTo>
                    <a:pt x="10282" y="1"/>
                    <a:pt x="10259" y="2"/>
                    <a:pt x="10236" y="4"/>
                  </a:cubicBezTo>
                  <a:cubicBezTo>
                    <a:pt x="9888" y="4"/>
                    <a:pt x="9568" y="164"/>
                    <a:pt x="9301" y="378"/>
                  </a:cubicBezTo>
                  <a:cubicBezTo>
                    <a:pt x="8071" y="1233"/>
                    <a:pt x="7350" y="2810"/>
                    <a:pt x="7456" y="4307"/>
                  </a:cubicBezTo>
                  <a:cubicBezTo>
                    <a:pt x="7430" y="4280"/>
                    <a:pt x="7403" y="4226"/>
                    <a:pt x="7350" y="4200"/>
                  </a:cubicBezTo>
                  <a:cubicBezTo>
                    <a:pt x="6521" y="3184"/>
                    <a:pt x="5452" y="2436"/>
                    <a:pt x="4383" y="1688"/>
                  </a:cubicBezTo>
                  <a:cubicBezTo>
                    <a:pt x="4276" y="1607"/>
                    <a:pt x="4169" y="1527"/>
                    <a:pt x="4036" y="1447"/>
                  </a:cubicBezTo>
                  <a:cubicBezTo>
                    <a:pt x="3982" y="1420"/>
                    <a:pt x="3929" y="1367"/>
                    <a:pt x="3849" y="1313"/>
                  </a:cubicBezTo>
                  <a:cubicBezTo>
                    <a:pt x="3678" y="1191"/>
                    <a:pt x="3463" y="1069"/>
                    <a:pt x="3243" y="1069"/>
                  </a:cubicBezTo>
                  <a:cubicBezTo>
                    <a:pt x="3222" y="1069"/>
                    <a:pt x="3201" y="1071"/>
                    <a:pt x="3180" y="1073"/>
                  </a:cubicBezTo>
                  <a:cubicBezTo>
                    <a:pt x="2833" y="1126"/>
                    <a:pt x="2619" y="1527"/>
                    <a:pt x="2566" y="1875"/>
                  </a:cubicBezTo>
                  <a:cubicBezTo>
                    <a:pt x="2512" y="2115"/>
                    <a:pt x="2486" y="2382"/>
                    <a:pt x="2352" y="2596"/>
                  </a:cubicBezTo>
                  <a:cubicBezTo>
                    <a:pt x="2245" y="2757"/>
                    <a:pt x="2085" y="2863"/>
                    <a:pt x="1924" y="2997"/>
                  </a:cubicBezTo>
                  <a:cubicBezTo>
                    <a:pt x="1550" y="3264"/>
                    <a:pt x="1149" y="3612"/>
                    <a:pt x="1123" y="4066"/>
                  </a:cubicBezTo>
                  <a:cubicBezTo>
                    <a:pt x="1123" y="4226"/>
                    <a:pt x="1149" y="4387"/>
                    <a:pt x="1096" y="4520"/>
                  </a:cubicBezTo>
                  <a:cubicBezTo>
                    <a:pt x="1016" y="4788"/>
                    <a:pt x="722" y="4895"/>
                    <a:pt x="535" y="5082"/>
                  </a:cubicBezTo>
                  <a:cubicBezTo>
                    <a:pt x="267" y="5376"/>
                    <a:pt x="214" y="5803"/>
                    <a:pt x="294" y="6177"/>
                  </a:cubicBezTo>
                  <a:cubicBezTo>
                    <a:pt x="321" y="6257"/>
                    <a:pt x="348" y="6364"/>
                    <a:pt x="348" y="6471"/>
                  </a:cubicBezTo>
                  <a:cubicBezTo>
                    <a:pt x="348" y="6765"/>
                    <a:pt x="27" y="6979"/>
                    <a:pt x="0" y="7246"/>
                  </a:cubicBezTo>
                  <a:cubicBezTo>
                    <a:pt x="0" y="7460"/>
                    <a:pt x="134" y="7647"/>
                    <a:pt x="267" y="7808"/>
                  </a:cubicBezTo>
                  <a:cubicBezTo>
                    <a:pt x="1470" y="9224"/>
                    <a:pt x="3314" y="9919"/>
                    <a:pt x="5105" y="10453"/>
                  </a:cubicBezTo>
                  <a:cubicBezTo>
                    <a:pt x="5532" y="10587"/>
                    <a:pt x="5987" y="10721"/>
                    <a:pt x="6441" y="10747"/>
                  </a:cubicBezTo>
                  <a:cubicBezTo>
                    <a:pt x="6474" y="10748"/>
                    <a:pt x="6507" y="10749"/>
                    <a:pt x="6541" y="10749"/>
                  </a:cubicBezTo>
                  <a:cubicBezTo>
                    <a:pt x="7229" y="10749"/>
                    <a:pt x="7912" y="10488"/>
                    <a:pt x="8499" y="10106"/>
                  </a:cubicBezTo>
                  <a:cubicBezTo>
                    <a:pt x="9087" y="9705"/>
                    <a:pt x="9621" y="9170"/>
                    <a:pt x="9888" y="8502"/>
                  </a:cubicBezTo>
                  <a:cubicBezTo>
                    <a:pt x="9969" y="8369"/>
                    <a:pt x="9995" y="8235"/>
                    <a:pt x="10022" y="8075"/>
                  </a:cubicBezTo>
                  <a:cubicBezTo>
                    <a:pt x="10129" y="7540"/>
                    <a:pt x="10156" y="6952"/>
                    <a:pt x="10102" y="6391"/>
                  </a:cubicBezTo>
                  <a:cubicBezTo>
                    <a:pt x="10049" y="5830"/>
                    <a:pt x="9942" y="5269"/>
                    <a:pt x="9888" y="4707"/>
                  </a:cubicBezTo>
                  <a:cubicBezTo>
                    <a:pt x="9782" y="3745"/>
                    <a:pt x="9888" y="2730"/>
                    <a:pt x="10450" y="1955"/>
                  </a:cubicBezTo>
                  <a:cubicBezTo>
                    <a:pt x="10610" y="1714"/>
                    <a:pt x="10797" y="1527"/>
                    <a:pt x="10957" y="1260"/>
                  </a:cubicBezTo>
                  <a:cubicBezTo>
                    <a:pt x="11091" y="1019"/>
                    <a:pt x="11171" y="699"/>
                    <a:pt x="11064" y="458"/>
                  </a:cubicBezTo>
                  <a:cubicBezTo>
                    <a:pt x="10940" y="160"/>
                    <a:pt x="10609" y="1"/>
                    <a:pt x="10306" y="1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5"/>
            <p:cNvSpPr/>
            <p:nvPr/>
          </p:nvSpPr>
          <p:spPr>
            <a:xfrm flipH="1">
              <a:off x="2477372" y="2370527"/>
              <a:ext cx="90088" cy="50307"/>
            </a:xfrm>
            <a:custGeom>
              <a:avLst/>
              <a:gdLst/>
              <a:ahLst/>
              <a:cxnLst/>
              <a:rect l="l" t="t" r="r" b="b"/>
              <a:pathLst>
                <a:path w="3449" h="1926" extrusionOk="0">
                  <a:moveTo>
                    <a:pt x="1" y="0"/>
                  </a:moveTo>
                  <a:cubicBezTo>
                    <a:pt x="108" y="722"/>
                    <a:pt x="936" y="1096"/>
                    <a:pt x="1417" y="1524"/>
                  </a:cubicBezTo>
                  <a:cubicBezTo>
                    <a:pt x="1691" y="1749"/>
                    <a:pt x="2071" y="1926"/>
                    <a:pt x="2435" y="1926"/>
                  </a:cubicBezTo>
                  <a:cubicBezTo>
                    <a:pt x="2676" y="1926"/>
                    <a:pt x="2910" y="1849"/>
                    <a:pt x="3101" y="1657"/>
                  </a:cubicBezTo>
                  <a:cubicBezTo>
                    <a:pt x="3181" y="1577"/>
                    <a:pt x="3235" y="1470"/>
                    <a:pt x="3261" y="1363"/>
                  </a:cubicBezTo>
                  <a:cubicBezTo>
                    <a:pt x="3395" y="1096"/>
                    <a:pt x="3448" y="722"/>
                    <a:pt x="3261" y="455"/>
                  </a:cubicBezTo>
                  <a:lnTo>
                    <a:pt x="3261" y="455"/>
                  </a:lnTo>
                  <a:cubicBezTo>
                    <a:pt x="3342" y="802"/>
                    <a:pt x="3261" y="1176"/>
                    <a:pt x="3048" y="1443"/>
                  </a:cubicBezTo>
                  <a:cubicBezTo>
                    <a:pt x="2865" y="1674"/>
                    <a:pt x="2667" y="1763"/>
                    <a:pt x="2466" y="1763"/>
                  </a:cubicBezTo>
                  <a:cubicBezTo>
                    <a:pt x="1990" y="1763"/>
                    <a:pt x="1491" y="1271"/>
                    <a:pt x="1097" y="989"/>
                  </a:cubicBezTo>
                  <a:cubicBezTo>
                    <a:pt x="723" y="695"/>
                    <a:pt x="295" y="37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5"/>
            <p:cNvSpPr/>
            <p:nvPr/>
          </p:nvSpPr>
          <p:spPr>
            <a:xfrm flipH="1">
              <a:off x="2498320" y="2420780"/>
              <a:ext cx="85177" cy="41896"/>
            </a:xfrm>
            <a:custGeom>
              <a:avLst/>
              <a:gdLst/>
              <a:ahLst/>
              <a:cxnLst/>
              <a:rect l="l" t="t" r="r" b="b"/>
              <a:pathLst>
                <a:path w="3261" h="1604" extrusionOk="0">
                  <a:moveTo>
                    <a:pt x="0" y="0"/>
                  </a:moveTo>
                  <a:lnTo>
                    <a:pt x="0" y="0"/>
                  </a:lnTo>
                  <a:cubicBezTo>
                    <a:pt x="54" y="375"/>
                    <a:pt x="428" y="588"/>
                    <a:pt x="695" y="829"/>
                  </a:cubicBezTo>
                  <a:cubicBezTo>
                    <a:pt x="909" y="1043"/>
                    <a:pt x="1149" y="1176"/>
                    <a:pt x="1417" y="1310"/>
                  </a:cubicBezTo>
                  <a:cubicBezTo>
                    <a:pt x="1631" y="1444"/>
                    <a:pt x="1818" y="1604"/>
                    <a:pt x="2085" y="1604"/>
                  </a:cubicBezTo>
                  <a:cubicBezTo>
                    <a:pt x="2432" y="1604"/>
                    <a:pt x="2726" y="1337"/>
                    <a:pt x="2913" y="1069"/>
                  </a:cubicBezTo>
                  <a:cubicBezTo>
                    <a:pt x="3127" y="775"/>
                    <a:pt x="3261" y="428"/>
                    <a:pt x="3127" y="107"/>
                  </a:cubicBezTo>
                  <a:lnTo>
                    <a:pt x="3127" y="107"/>
                  </a:lnTo>
                  <a:cubicBezTo>
                    <a:pt x="3100" y="321"/>
                    <a:pt x="3047" y="535"/>
                    <a:pt x="2940" y="722"/>
                  </a:cubicBezTo>
                  <a:cubicBezTo>
                    <a:pt x="2860" y="909"/>
                    <a:pt x="2726" y="1096"/>
                    <a:pt x="2512" y="1203"/>
                  </a:cubicBezTo>
                  <a:cubicBezTo>
                    <a:pt x="2397" y="1265"/>
                    <a:pt x="2269" y="1292"/>
                    <a:pt x="2137" y="1292"/>
                  </a:cubicBezTo>
                  <a:cubicBezTo>
                    <a:pt x="1874" y="1292"/>
                    <a:pt x="1595" y="1185"/>
                    <a:pt x="1363" y="1043"/>
                  </a:cubicBezTo>
                  <a:cubicBezTo>
                    <a:pt x="1176" y="936"/>
                    <a:pt x="962" y="802"/>
                    <a:pt x="775" y="669"/>
                  </a:cubicBezTo>
                  <a:cubicBezTo>
                    <a:pt x="481" y="481"/>
                    <a:pt x="214" y="2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5"/>
            <p:cNvSpPr/>
            <p:nvPr/>
          </p:nvSpPr>
          <p:spPr>
            <a:xfrm flipH="1">
              <a:off x="2489937" y="2339105"/>
              <a:ext cx="43307" cy="37717"/>
            </a:xfrm>
            <a:custGeom>
              <a:avLst/>
              <a:gdLst/>
              <a:ahLst/>
              <a:cxnLst/>
              <a:rect l="l" t="t" r="r" b="b"/>
              <a:pathLst>
                <a:path w="1658" h="1444" extrusionOk="0">
                  <a:moveTo>
                    <a:pt x="0" y="1"/>
                  </a:moveTo>
                  <a:cubicBezTo>
                    <a:pt x="0" y="81"/>
                    <a:pt x="54" y="134"/>
                    <a:pt x="107" y="188"/>
                  </a:cubicBezTo>
                  <a:cubicBezTo>
                    <a:pt x="482" y="508"/>
                    <a:pt x="829" y="829"/>
                    <a:pt x="1203" y="1123"/>
                  </a:cubicBezTo>
                  <a:cubicBezTo>
                    <a:pt x="1337" y="1257"/>
                    <a:pt x="1470" y="1364"/>
                    <a:pt x="1657" y="1444"/>
                  </a:cubicBezTo>
                  <a:cubicBezTo>
                    <a:pt x="1604" y="1417"/>
                    <a:pt x="1524" y="1230"/>
                    <a:pt x="1497" y="1176"/>
                  </a:cubicBezTo>
                  <a:cubicBezTo>
                    <a:pt x="1444" y="1096"/>
                    <a:pt x="1363" y="1016"/>
                    <a:pt x="1310" y="963"/>
                  </a:cubicBezTo>
                  <a:cubicBezTo>
                    <a:pt x="1203" y="856"/>
                    <a:pt x="1096" y="749"/>
                    <a:pt x="989" y="669"/>
                  </a:cubicBezTo>
                  <a:cubicBezTo>
                    <a:pt x="695" y="401"/>
                    <a:pt x="375" y="16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5"/>
            <p:cNvSpPr/>
            <p:nvPr/>
          </p:nvSpPr>
          <p:spPr>
            <a:xfrm flipH="1">
              <a:off x="2519268" y="2459881"/>
              <a:ext cx="91446" cy="43647"/>
            </a:xfrm>
            <a:custGeom>
              <a:avLst/>
              <a:gdLst/>
              <a:ahLst/>
              <a:cxnLst/>
              <a:rect l="l" t="t" r="r" b="b"/>
              <a:pathLst>
                <a:path w="3501" h="1671" extrusionOk="0">
                  <a:moveTo>
                    <a:pt x="0" y="0"/>
                  </a:moveTo>
                  <a:cubicBezTo>
                    <a:pt x="27" y="80"/>
                    <a:pt x="107" y="160"/>
                    <a:pt x="187" y="241"/>
                  </a:cubicBezTo>
                  <a:cubicBezTo>
                    <a:pt x="615" y="722"/>
                    <a:pt x="1149" y="1149"/>
                    <a:pt x="1737" y="1470"/>
                  </a:cubicBezTo>
                  <a:cubicBezTo>
                    <a:pt x="1956" y="1579"/>
                    <a:pt x="2193" y="1671"/>
                    <a:pt x="2419" y="1671"/>
                  </a:cubicBezTo>
                  <a:cubicBezTo>
                    <a:pt x="2468" y="1671"/>
                    <a:pt x="2517" y="1667"/>
                    <a:pt x="2566" y="1657"/>
                  </a:cubicBezTo>
                  <a:cubicBezTo>
                    <a:pt x="2913" y="1603"/>
                    <a:pt x="3180" y="1310"/>
                    <a:pt x="3314" y="1016"/>
                  </a:cubicBezTo>
                  <a:cubicBezTo>
                    <a:pt x="3448" y="722"/>
                    <a:pt x="3501" y="374"/>
                    <a:pt x="3314" y="107"/>
                  </a:cubicBezTo>
                  <a:lnTo>
                    <a:pt x="3314" y="107"/>
                  </a:lnTo>
                  <a:cubicBezTo>
                    <a:pt x="3367" y="374"/>
                    <a:pt x="3341" y="668"/>
                    <a:pt x="3207" y="909"/>
                  </a:cubicBezTo>
                  <a:cubicBezTo>
                    <a:pt x="3073" y="1149"/>
                    <a:pt x="2833" y="1310"/>
                    <a:pt x="2566" y="1363"/>
                  </a:cubicBezTo>
                  <a:cubicBezTo>
                    <a:pt x="2477" y="1385"/>
                    <a:pt x="2389" y="1395"/>
                    <a:pt x="2302" y="1395"/>
                  </a:cubicBezTo>
                  <a:cubicBezTo>
                    <a:pt x="2072" y="1395"/>
                    <a:pt x="1851" y="1326"/>
                    <a:pt x="1657" y="1229"/>
                  </a:cubicBezTo>
                  <a:cubicBezTo>
                    <a:pt x="1363" y="1096"/>
                    <a:pt x="1122" y="882"/>
                    <a:pt x="882" y="668"/>
                  </a:cubicBezTo>
                  <a:cubicBezTo>
                    <a:pt x="615" y="454"/>
                    <a:pt x="321" y="18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5"/>
            <p:cNvSpPr/>
            <p:nvPr/>
          </p:nvSpPr>
          <p:spPr>
            <a:xfrm flipH="1">
              <a:off x="2534600" y="2497571"/>
              <a:ext cx="89383" cy="40669"/>
            </a:xfrm>
            <a:custGeom>
              <a:avLst/>
              <a:gdLst/>
              <a:ahLst/>
              <a:cxnLst/>
              <a:rect l="l" t="t" r="r" b="b"/>
              <a:pathLst>
                <a:path w="3422" h="1557" extrusionOk="0">
                  <a:moveTo>
                    <a:pt x="3207" y="0"/>
                  </a:moveTo>
                  <a:lnTo>
                    <a:pt x="3207" y="0"/>
                  </a:lnTo>
                  <a:cubicBezTo>
                    <a:pt x="3421" y="428"/>
                    <a:pt x="3234" y="1016"/>
                    <a:pt x="2806" y="1229"/>
                  </a:cubicBezTo>
                  <a:cubicBezTo>
                    <a:pt x="2651" y="1321"/>
                    <a:pt x="2480" y="1359"/>
                    <a:pt x="2303" y="1359"/>
                  </a:cubicBezTo>
                  <a:cubicBezTo>
                    <a:pt x="1965" y="1359"/>
                    <a:pt x="1609" y="1218"/>
                    <a:pt x="1310" y="1042"/>
                  </a:cubicBezTo>
                  <a:cubicBezTo>
                    <a:pt x="829" y="802"/>
                    <a:pt x="455" y="454"/>
                    <a:pt x="0" y="187"/>
                  </a:cubicBezTo>
                  <a:lnTo>
                    <a:pt x="0" y="187"/>
                  </a:lnTo>
                  <a:cubicBezTo>
                    <a:pt x="455" y="775"/>
                    <a:pt x="1230" y="1203"/>
                    <a:pt x="1924" y="1443"/>
                  </a:cubicBezTo>
                  <a:cubicBezTo>
                    <a:pt x="2113" y="1500"/>
                    <a:pt x="2316" y="1557"/>
                    <a:pt x="2513" y="1557"/>
                  </a:cubicBezTo>
                  <a:cubicBezTo>
                    <a:pt x="2594" y="1557"/>
                    <a:pt x="2675" y="1547"/>
                    <a:pt x="2753" y="1523"/>
                  </a:cubicBezTo>
                  <a:cubicBezTo>
                    <a:pt x="3047" y="1417"/>
                    <a:pt x="3261" y="1149"/>
                    <a:pt x="3341" y="882"/>
                  </a:cubicBezTo>
                  <a:cubicBezTo>
                    <a:pt x="3421" y="588"/>
                    <a:pt x="3341" y="267"/>
                    <a:pt x="3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5"/>
            <p:cNvSpPr/>
            <p:nvPr/>
          </p:nvSpPr>
          <p:spPr>
            <a:xfrm flipH="1">
              <a:off x="2436889" y="2387269"/>
              <a:ext cx="26564" cy="67050"/>
            </a:xfrm>
            <a:custGeom>
              <a:avLst/>
              <a:gdLst/>
              <a:ahLst/>
              <a:cxnLst/>
              <a:rect l="l" t="t" r="r" b="b"/>
              <a:pathLst>
                <a:path w="1017" h="2567" extrusionOk="0">
                  <a:moveTo>
                    <a:pt x="1" y="1"/>
                  </a:moveTo>
                  <a:lnTo>
                    <a:pt x="1" y="1"/>
                  </a:lnTo>
                  <a:cubicBezTo>
                    <a:pt x="214" y="904"/>
                    <a:pt x="558" y="1781"/>
                    <a:pt x="1009" y="2553"/>
                  </a:cubicBezTo>
                  <a:lnTo>
                    <a:pt x="1009" y="2553"/>
                  </a:lnTo>
                  <a:cubicBezTo>
                    <a:pt x="885" y="2327"/>
                    <a:pt x="935" y="1705"/>
                    <a:pt x="856" y="1417"/>
                  </a:cubicBezTo>
                  <a:cubicBezTo>
                    <a:pt x="749" y="1043"/>
                    <a:pt x="642" y="642"/>
                    <a:pt x="535" y="268"/>
                  </a:cubicBezTo>
                  <a:cubicBezTo>
                    <a:pt x="535" y="378"/>
                    <a:pt x="535" y="473"/>
                    <a:pt x="535" y="589"/>
                  </a:cubicBezTo>
                  <a:cubicBezTo>
                    <a:pt x="509" y="562"/>
                    <a:pt x="482" y="508"/>
                    <a:pt x="429" y="482"/>
                  </a:cubicBezTo>
                  <a:cubicBezTo>
                    <a:pt x="295" y="295"/>
                    <a:pt x="161" y="161"/>
                    <a:pt x="1" y="1"/>
                  </a:cubicBezTo>
                  <a:close/>
                  <a:moveTo>
                    <a:pt x="1009" y="2553"/>
                  </a:moveTo>
                  <a:lnTo>
                    <a:pt x="1009" y="2553"/>
                  </a:lnTo>
                  <a:cubicBezTo>
                    <a:pt x="1011" y="2558"/>
                    <a:pt x="1014" y="2562"/>
                    <a:pt x="1017" y="2566"/>
                  </a:cubicBezTo>
                  <a:cubicBezTo>
                    <a:pt x="1014" y="2562"/>
                    <a:pt x="1011" y="2557"/>
                    <a:pt x="1009" y="2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5"/>
            <p:cNvSpPr/>
            <p:nvPr/>
          </p:nvSpPr>
          <p:spPr>
            <a:xfrm flipH="1">
              <a:off x="1195065" y="3066448"/>
              <a:ext cx="228994" cy="220636"/>
            </a:xfrm>
            <a:custGeom>
              <a:avLst/>
              <a:gdLst/>
              <a:ahLst/>
              <a:cxnLst/>
              <a:rect l="l" t="t" r="r" b="b"/>
              <a:pathLst>
                <a:path w="8767" h="8447" extrusionOk="0">
                  <a:moveTo>
                    <a:pt x="615" y="1"/>
                  </a:moveTo>
                  <a:cubicBezTo>
                    <a:pt x="455" y="1"/>
                    <a:pt x="294" y="28"/>
                    <a:pt x="187" y="108"/>
                  </a:cubicBezTo>
                  <a:cubicBezTo>
                    <a:pt x="0" y="295"/>
                    <a:pt x="107" y="616"/>
                    <a:pt x="241" y="803"/>
                  </a:cubicBezTo>
                  <a:cubicBezTo>
                    <a:pt x="481" y="1150"/>
                    <a:pt x="829" y="1391"/>
                    <a:pt x="1230" y="1524"/>
                  </a:cubicBezTo>
                  <a:cubicBezTo>
                    <a:pt x="1604" y="1631"/>
                    <a:pt x="2005" y="1631"/>
                    <a:pt x="2352" y="1765"/>
                  </a:cubicBezTo>
                  <a:cubicBezTo>
                    <a:pt x="2726" y="1925"/>
                    <a:pt x="3047" y="2246"/>
                    <a:pt x="2994" y="2620"/>
                  </a:cubicBezTo>
                  <a:cubicBezTo>
                    <a:pt x="2646" y="2807"/>
                    <a:pt x="2325" y="2967"/>
                    <a:pt x="1978" y="3128"/>
                  </a:cubicBezTo>
                  <a:cubicBezTo>
                    <a:pt x="2112" y="5159"/>
                    <a:pt x="3100" y="7110"/>
                    <a:pt x="4624" y="8446"/>
                  </a:cubicBezTo>
                  <a:cubicBezTo>
                    <a:pt x="6120" y="6682"/>
                    <a:pt x="7510" y="4811"/>
                    <a:pt x="8766" y="2861"/>
                  </a:cubicBezTo>
                  <a:cubicBezTo>
                    <a:pt x="8312" y="2513"/>
                    <a:pt x="7964" y="2005"/>
                    <a:pt x="7804" y="1444"/>
                  </a:cubicBezTo>
                  <a:cubicBezTo>
                    <a:pt x="7777" y="1337"/>
                    <a:pt x="7724" y="1204"/>
                    <a:pt x="7644" y="1123"/>
                  </a:cubicBezTo>
                  <a:cubicBezTo>
                    <a:pt x="7537" y="1043"/>
                    <a:pt x="7430" y="1016"/>
                    <a:pt x="7296" y="1016"/>
                  </a:cubicBezTo>
                  <a:cubicBezTo>
                    <a:pt x="7195" y="1013"/>
                    <a:pt x="7094" y="1012"/>
                    <a:pt x="6992" y="1012"/>
                  </a:cubicBezTo>
                  <a:cubicBezTo>
                    <a:pt x="6765" y="1012"/>
                    <a:pt x="6538" y="1018"/>
                    <a:pt x="6313" y="1018"/>
                  </a:cubicBezTo>
                  <a:cubicBezTo>
                    <a:pt x="5872" y="1018"/>
                    <a:pt x="5440" y="995"/>
                    <a:pt x="5025" y="856"/>
                  </a:cubicBezTo>
                  <a:cubicBezTo>
                    <a:pt x="4651" y="749"/>
                    <a:pt x="4303" y="562"/>
                    <a:pt x="3956" y="402"/>
                  </a:cubicBezTo>
                  <a:cubicBezTo>
                    <a:pt x="3555" y="241"/>
                    <a:pt x="3154" y="241"/>
                    <a:pt x="2753" y="188"/>
                  </a:cubicBezTo>
                  <a:cubicBezTo>
                    <a:pt x="2513" y="161"/>
                    <a:pt x="2272" y="161"/>
                    <a:pt x="2031" y="108"/>
                  </a:cubicBezTo>
                  <a:cubicBezTo>
                    <a:pt x="1550" y="28"/>
                    <a:pt x="1069" y="28"/>
                    <a:pt x="615" y="1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5"/>
            <p:cNvSpPr/>
            <p:nvPr/>
          </p:nvSpPr>
          <p:spPr>
            <a:xfrm flipH="1">
              <a:off x="829309" y="2234080"/>
              <a:ext cx="485858" cy="935749"/>
            </a:xfrm>
            <a:custGeom>
              <a:avLst/>
              <a:gdLst/>
              <a:ahLst/>
              <a:cxnLst/>
              <a:rect l="l" t="t" r="r" b="b"/>
              <a:pathLst>
                <a:path w="18601" h="35825" extrusionOk="0">
                  <a:moveTo>
                    <a:pt x="2416" y="0"/>
                  </a:moveTo>
                  <a:cubicBezTo>
                    <a:pt x="2260" y="0"/>
                    <a:pt x="2112" y="22"/>
                    <a:pt x="1978" y="66"/>
                  </a:cubicBezTo>
                  <a:cubicBezTo>
                    <a:pt x="1711" y="173"/>
                    <a:pt x="1497" y="387"/>
                    <a:pt x="1337" y="628"/>
                  </a:cubicBezTo>
                  <a:cubicBezTo>
                    <a:pt x="0" y="2445"/>
                    <a:pt x="161" y="5144"/>
                    <a:pt x="1871" y="6507"/>
                  </a:cubicBezTo>
                  <a:cubicBezTo>
                    <a:pt x="4945" y="8886"/>
                    <a:pt x="7644" y="11932"/>
                    <a:pt x="9782" y="15433"/>
                  </a:cubicBezTo>
                  <a:cubicBezTo>
                    <a:pt x="11225" y="17758"/>
                    <a:pt x="14753" y="23023"/>
                    <a:pt x="13069" y="25936"/>
                  </a:cubicBezTo>
                  <a:cubicBezTo>
                    <a:pt x="12561" y="26818"/>
                    <a:pt x="11786" y="27433"/>
                    <a:pt x="11038" y="28021"/>
                  </a:cubicBezTo>
                  <a:cubicBezTo>
                    <a:pt x="9461" y="29196"/>
                    <a:pt x="7858" y="30346"/>
                    <a:pt x="6147" y="31361"/>
                  </a:cubicBezTo>
                  <a:cubicBezTo>
                    <a:pt x="5319" y="31869"/>
                    <a:pt x="4464" y="32323"/>
                    <a:pt x="3582" y="32724"/>
                  </a:cubicBezTo>
                  <a:cubicBezTo>
                    <a:pt x="3421" y="32804"/>
                    <a:pt x="3020" y="32884"/>
                    <a:pt x="2940" y="33018"/>
                  </a:cubicBezTo>
                  <a:cubicBezTo>
                    <a:pt x="2833" y="33152"/>
                    <a:pt x="2887" y="33392"/>
                    <a:pt x="2887" y="33579"/>
                  </a:cubicBezTo>
                  <a:cubicBezTo>
                    <a:pt x="2967" y="34354"/>
                    <a:pt x="3288" y="35103"/>
                    <a:pt x="3662" y="35798"/>
                  </a:cubicBezTo>
                  <a:cubicBezTo>
                    <a:pt x="3662" y="35798"/>
                    <a:pt x="3688" y="35824"/>
                    <a:pt x="3688" y="35824"/>
                  </a:cubicBezTo>
                  <a:lnTo>
                    <a:pt x="3742" y="35824"/>
                  </a:lnTo>
                  <a:cubicBezTo>
                    <a:pt x="3902" y="35798"/>
                    <a:pt x="4089" y="35717"/>
                    <a:pt x="4250" y="35664"/>
                  </a:cubicBezTo>
                  <a:cubicBezTo>
                    <a:pt x="4677" y="35477"/>
                    <a:pt x="5105" y="35316"/>
                    <a:pt x="5533" y="35183"/>
                  </a:cubicBezTo>
                  <a:cubicBezTo>
                    <a:pt x="5960" y="35049"/>
                    <a:pt x="6388" y="34862"/>
                    <a:pt x="6789" y="34675"/>
                  </a:cubicBezTo>
                  <a:cubicBezTo>
                    <a:pt x="7537" y="34354"/>
                    <a:pt x="8232" y="33927"/>
                    <a:pt x="8953" y="33553"/>
                  </a:cubicBezTo>
                  <a:cubicBezTo>
                    <a:pt x="9033" y="33499"/>
                    <a:pt x="9114" y="33472"/>
                    <a:pt x="9194" y="33419"/>
                  </a:cubicBezTo>
                  <a:cubicBezTo>
                    <a:pt x="11332" y="32323"/>
                    <a:pt x="13363" y="31014"/>
                    <a:pt x="15207" y="29464"/>
                  </a:cubicBezTo>
                  <a:cubicBezTo>
                    <a:pt x="16516" y="28395"/>
                    <a:pt x="18601" y="26925"/>
                    <a:pt x="18360" y="24814"/>
                  </a:cubicBezTo>
                  <a:cubicBezTo>
                    <a:pt x="17799" y="19335"/>
                    <a:pt x="15902" y="14097"/>
                    <a:pt x="13015" y="9687"/>
                  </a:cubicBezTo>
                  <a:cubicBezTo>
                    <a:pt x="11546" y="7442"/>
                    <a:pt x="9835" y="5411"/>
                    <a:pt x="7938" y="3674"/>
                  </a:cubicBezTo>
                  <a:cubicBezTo>
                    <a:pt x="6922" y="2792"/>
                    <a:pt x="4811" y="628"/>
                    <a:pt x="3101" y="120"/>
                  </a:cubicBezTo>
                  <a:cubicBezTo>
                    <a:pt x="2867" y="42"/>
                    <a:pt x="2633" y="0"/>
                    <a:pt x="2416" y="0"/>
                  </a:cubicBezTo>
                  <a:close/>
                </a:path>
              </a:pathLst>
            </a:custGeom>
            <a:solidFill>
              <a:srgbClr val="83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5"/>
            <p:cNvSpPr/>
            <p:nvPr/>
          </p:nvSpPr>
          <p:spPr>
            <a:xfrm flipH="1">
              <a:off x="1303281" y="3115317"/>
              <a:ext cx="69114" cy="39833"/>
            </a:xfrm>
            <a:custGeom>
              <a:avLst/>
              <a:gdLst/>
              <a:ahLst/>
              <a:cxnLst/>
              <a:rect l="l" t="t" r="r" b="b"/>
              <a:pathLst>
                <a:path w="2646" h="1525" extrusionOk="0">
                  <a:moveTo>
                    <a:pt x="2646" y="1203"/>
                  </a:moveTo>
                  <a:lnTo>
                    <a:pt x="2646" y="1203"/>
                  </a:lnTo>
                  <a:cubicBezTo>
                    <a:pt x="2637" y="1205"/>
                    <a:pt x="2628" y="1207"/>
                    <a:pt x="2619" y="1209"/>
                  </a:cubicBezTo>
                  <a:lnTo>
                    <a:pt x="2619" y="1209"/>
                  </a:lnTo>
                  <a:cubicBezTo>
                    <a:pt x="2628" y="1208"/>
                    <a:pt x="2637" y="1206"/>
                    <a:pt x="2646" y="1203"/>
                  </a:cubicBezTo>
                  <a:close/>
                  <a:moveTo>
                    <a:pt x="561" y="1"/>
                  </a:moveTo>
                  <a:cubicBezTo>
                    <a:pt x="855" y="161"/>
                    <a:pt x="1069" y="455"/>
                    <a:pt x="1016" y="749"/>
                  </a:cubicBezTo>
                  <a:cubicBezTo>
                    <a:pt x="668" y="936"/>
                    <a:pt x="347" y="1096"/>
                    <a:pt x="0" y="1257"/>
                  </a:cubicBezTo>
                  <a:cubicBezTo>
                    <a:pt x="0" y="1364"/>
                    <a:pt x="27" y="1444"/>
                    <a:pt x="27" y="1524"/>
                  </a:cubicBezTo>
                  <a:cubicBezTo>
                    <a:pt x="160" y="1524"/>
                    <a:pt x="267" y="1524"/>
                    <a:pt x="401" y="1497"/>
                  </a:cubicBezTo>
                  <a:cubicBezTo>
                    <a:pt x="1140" y="1471"/>
                    <a:pt x="1905" y="1366"/>
                    <a:pt x="2619" y="1209"/>
                  </a:cubicBezTo>
                  <a:lnTo>
                    <a:pt x="2619" y="1209"/>
                  </a:lnTo>
                  <a:cubicBezTo>
                    <a:pt x="2598" y="1213"/>
                    <a:pt x="2576" y="1215"/>
                    <a:pt x="2554" y="1215"/>
                  </a:cubicBezTo>
                  <a:cubicBezTo>
                    <a:pt x="2153" y="1215"/>
                    <a:pt x="1582" y="626"/>
                    <a:pt x="1310" y="428"/>
                  </a:cubicBezTo>
                  <a:cubicBezTo>
                    <a:pt x="1096" y="295"/>
                    <a:pt x="828" y="108"/>
                    <a:pt x="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5"/>
            <p:cNvSpPr/>
            <p:nvPr/>
          </p:nvSpPr>
          <p:spPr>
            <a:xfrm flipH="1">
              <a:off x="1382842" y="3070653"/>
              <a:ext cx="32833" cy="24553"/>
            </a:xfrm>
            <a:custGeom>
              <a:avLst/>
              <a:gdLst/>
              <a:ahLst/>
              <a:cxnLst/>
              <a:rect l="l" t="t" r="r" b="b"/>
              <a:pathLst>
                <a:path w="1257" h="940" extrusionOk="0">
                  <a:moveTo>
                    <a:pt x="160" y="0"/>
                  </a:moveTo>
                  <a:cubicBezTo>
                    <a:pt x="134" y="0"/>
                    <a:pt x="107" y="27"/>
                    <a:pt x="80" y="54"/>
                  </a:cubicBezTo>
                  <a:cubicBezTo>
                    <a:pt x="0" y="161"/>
                    <a:pt x="0" y="321"/>
                    <a:pt x="54" y="428"/>
                  </a:cubicBezTo>
                  <a:cubicBezTo>
                    <a:pt x="80" y="535"/>
                    <a:pt x="160" y="588"/>
                    <a:pt x="241" y="642"/>
                  </a:cubicBezTo>
                  <a:cubicBezTo>
                    <a:pt x="457" y="834"/>
                    <a:pt x="759" y="940"/>
                    <a:pt x="1071" y="940"/>
                  </a:cubicBezTo>
                  <a:cubicBezTo>
                    <a:pt x="1106" y="940"/>
                    <a:pt x="1141" y="938"/>
                    <a:pt x="1176" y="936"/>
                  </a:cubicBezTo>
                  <a:cubicBezTo>
                    <a:pt x="1069" y="668"/>
                    <a:pt x="1256" y="348"/>
                    <a:pt x="1176" y="80"/>
                  </a:cubicBezTo>
                  <a:cubicBezTo>
                    <a:pt x="855" y="54"/>
                    <a:pt x="535" y="54"/>
                    <a:pt x="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5"/>
            <p:cNvSpPr/>
            <p:nvPr/>
          </p:nvSpPr>
          <p:spPr>
            <a:xfrm flipH="1">
              <a:off x="1349357" y="3077627"/>
              <a:ext cx="7000" cy="28654"/>
            </a:xfrm>
            <a:custGeom>
              <a:avLst/>
              <a:gdLst/>
              <a:ahLst/>
              <a:cxnLst/>
              <a:rect l="l" t="t" r="r" b="b"/>
              <a:pathLst>
                <a:path w="268" h="1097" extrusionOk="0">
                  <a:moveTo>
                    <a:pt x="161" y="1"/>
                  </a:moveTo>
                  <a:cubicBezTo>
                    <a:pt x="161" y="188"/>
                    <a:pt x="214" y="375"/>
                    <a:pt x="188" y="562"/>
                  </a:cubicBezTo>
                  <a:cubicBezTo>
                    <a:pt x="161" y="749"/>
                    <a:pt x="108" y="936"/>
                    <a:pt x="1" y="1096"/>
                  </a:cubicBezTo>
                  <a:cubicBezTo>
                    <a:pt x="108" y="936"/>
                    <a:pt x="188" y="749"/>
                    <a:pt x="241" y="562"/>
                  </a:cubicBezTo>
                  <a:cubicBezTo>
                    <a:pt x="268" y="375"/>
                    <a:pt x="268" y="161"/>
                    <a:pt x="1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5"/>
            <p:cNvSpPr/>
            <p:nvPr/>
          </p:nvSpPr>
          <p:spPr>
            <a:xfrm flipH="1">
              <a:off x="917255" y="2234654"/>
              <a:ext cx="397912" cy="917021"/>
            </a:xfrm>
            <a:custGeom>
              <a:avLst/>
              <a:gdLst/>
              <a:ahLst/>
              <a:cxnLst/>
              <a:rect l="l" t="t" r="r" b="b"/>
              <a:pathLst>
                <a:path w="15234" h="35108" extrusionOk="0">
                  <a:moveTo>
                    <a:pt x="2359" y="0"/>
                  </a:moveTo>
                  <a:cubicBezTo>
                    <a:pt x="2229" y="0"/>
                    <a:pt x="2103" y="13"/>
                    <a:pt x="1978" y="44"/>
                  </a:cubicBezTo>
                  <a:cubicBezTo>
                    <a:pt x="1711" y="151"/>
                    <a:pt x="1497" y="365"/>
                    <a:pt x="1337" y="606"/>
                  </a:cubicBezTo>
                  <a:cubicBezTo>
                    <a:pt x="0" y="2423"/>
                    <a:pt x="161" y="5122"/>
                    <a:pt x="1871" y="6485"/>
                  </a:cubicBezTo>
                  <a:cubicBezTo>
                    <a:pt x="4945" y="8864"/>
                    <a:pt x="7644" y="11910"/>
                    <a:pt x="9782" y="15411"/>
                  </a:cubicBezTo>
                  <a:cubicBezTo>
                    <a:pt x="11225" y="17736"/>
                    <a:pt x="14753" y="23001"/>
                    <a:pt x="13069" y="25914"/>
                  </a:cubicBezTo>
                  <a:cubicBezTo>
                    <a:pt x="12561" y="26796"/>
                    <a:pt x="11786" y="27411"/>
                    <a:pt x="11038" y="27999"/>
                  </a:cubicBezTo>
                  <a:cubicBezTo>
                    <a:pt x="9461" y="29174"/>
                    <a:pt x="7858" y="30324"/>
                    <a:pt x="6147" y="31339"/>
                  </a:cubicBezTo>
                  <a:cubicBezTo>
                    <a:pt x="5693" y="31606"/>
                    <a:pt x="5239" y="31874"/>
                    <a:pt x="4757" y="32114"/>
                  </a:cubicBezTo>
                  <a:cubicBezTo>
                    <a:pt x="4677" y="32168"/>
                    <a:pt x="4570" y="32194"/>
                    <a:pt x="4490" y="32248"/>
                  </a:cubicBezTo>
                  <a:cubicBezTo>
                    <a:pt x="4517" y="32355"/>
                    <a:pt x="4517" y="32462"/>
                    <a:pt x="4544" y="32542"/>
                  </a:cubicBezTo>
                  <a:cubicBezTo>
                    <a:pt x="4597" y="32996"/>
                    <a:pt x="4704" y="33424"/>
                    <a:pt x="4891" y="33825"/>
                  </a:cubicBezTo>
                  <a:cubicBezTo>
                    <a:pt x="5078" y="34306"/>
                    <a:pt x="5345" y="34733"/>
                    <a:pt x="5666" y="35107"/>
                  </a:cubicBezTo>
                  <a:cubicBezTo>
                    <a:pt x="5746" y="35107"/>
                    <a:pt x="5800" y="35081"/>
                    <a:pt x="5880" y="35054"/>
                  </a:cubicBezTo>
                  <a:cubicBezTo>
                    <a:pt x="5479" y="34386"/>
                    <a:pt x="5185" y="33691"/>
                    <a:pt x="4971" y="32969"/>
                  </a:cubicBezTo>
                  <a:cubicBezTo>
                    <a:pt x="6308" y="32355"/>
                    <a:pt x="14512" y="28560"/>
                    <a:pt x="15127" y="25112"/>
                  </a:cubicBezTo>
                  <a:cubicBezTo>
                    <a:pt x="15234" y="24444"/>
                    <a:pt x="14886" y="23482"/>
                    <a:pt x="14753" y="22841"/>
                  </a:cubicBezTo>
                  <a:cubicBezTo>
                    <a:pt x="14459" y="21317"/>
                    <a:pt x="14191" y="19607"/>
                    <a:pt x="13577" y="18191"/>
                  </a:cubicBezTo>
                  <a:cubicBezTo>
                    <a:pt x="12935" y="16774"/>
                    <a:pt x="12187" y="15411"/>
                    <a:pt x="11439" y="14075"/>
                  </a:cubicBezTo>
                  <a:cubicBezTo>
                    <a:pt x="9915" y="11429"/>
                    <a:pt x="8071" y="8944"/>
                    <a:pt x="5639" y="7046"/>
                  </a:cubicBezTo>
                  <a:cubicBezTo>
                    <a:pt x="5559" y="6993"/>
                    <a:pt x="5479" y="6939"/>
                    <a:pt x="5399" y="6886"/>
                  </a:cubicBezTo>
                  <a:cubicBezTo>
                    <a:pt x="4437" y="6138"/>
                    <a:pt x="3395" y="5523"/>
                    <a:pt x="2352" y="4935"/>
                  </a:cubicBezTo>
                  <a:cubicBezTo>
                    <a:pt x="1951" y="3866"/>
                    <a:pt x="1417" y="1755"/>
                    <a:pt x="2646" y="18"/>
                  </a:cubicBezTo>
                  <a:cubicBezTo>
                    <a:pt x="2547" y="7"/>
                    <a:pt x="2452" y="0"/>
                    <a:pt x="2359" y="0"/>
                  </a:cubicBezTo>
                  <a:close/>
                </a:path>
              </a:pathLst>
            </a:custGeom>
            <a:solidFill>
              <a:srgbClr val="000000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5"/>
            <p:cNvSpPr/>
            <p:nvPr/>
          </p:nvSpPr>
          <p:spPr>
            <a:xfrm flipH="1">
              <a:off x="1501527" y="1682258"/>
              <a:ext cx="74755" cy="181612"/>
            </a:xfrm>
            <a:custGeom>
              <a:avLst/>
              <a:gdLst/>
              <a:ahLst/>
              <a:cxnLst/>
              <a:rect l="l" t="t" r="r" b="b"/>
              <a:pathLst>
                <a:path w="2862" h="6953" extrusionOk="0">
                  <a:moveTo>
                    <a:pt x="2033" y="0"/>
                  </a:moveTo>
                  <a:cubicBezTo>
                    <a:pt x="2033" y="1"/>
                    <a:pt x="1045" y="3662"/>
                    <a:pt x="457" y="5239"/>
                  </a:cubicBezTo>
                  <a:cubicBezTo>
                    <a:pt x="48" y="6354"/>
                    <a:pt x="1" y="6952"/>
                    <a:pt x="487" y="6952"/>
                  </a:cubicBezTo>
                  <a:cubicBezTo>
                    <a:pt x="699" y="6952"/>
                    <a:pt x="1014" y="6837"/>
                    <a:pt x="1445" y="6602"/>
                  </a:cubicBezTo>
                  <a:cubicBezTo>
                    <a:pt x="2862" y="5853"/>
                    <a:pt x="2327" y="829"/>
                    <a:pt x="2033" y="0"/>
                  </a:cubicBezTo>
                  <a:close/>
                </a:path>
              </a:pathLst>
            </a:custGeom>
            <a:solidFill>
              <a:srgbClr val="ED4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5"/>
            <p:cNvSpPr/>
            <p:nvPr/>
          </p:nvSpPr>
          <p:spPr>
            <a:xfrm flipH="1">
              <a:off x="1183916" y="1779291"/>
              <a:ext cx="71908" cy="75408"/>
            </a:xfrm>
            <a:custGeom>
              <a:avLst/>
              <a:gdLst/>
              <a:ahLst/>
              <a:cxnLst/>
              <a:rect l="l" t="t" r="r" b="b"/>
              <a:pathLst>
                <a:path w="2753" h="2887" extrusionOk="0">
                  <a:moveTo>
                    <a:pt x="1978" y="0"/>
                  </a:moveTo>
                  <a:cubicBezTo>
                    <a:pt x="1684" y="0"/>
                    <a:pt x="1390" y="107"/>
                    <a:pt x="1149" y="267"/>
                  </a:cubicBezTo>
                  <a:cubicBezTo>
                    <a:pt x="882" y="428"/>
                    <a:pt x="695" y="642"/>
                    <a:pt x="535" y="855"/>
                  </a:cubicBezTo>
                  <a:cubicBezTo>
                    <a:pt x="374" y="1096"/>
                    <a:pt x="214" y="1336"/>
                    <a:pt x="107" y="1577"/>
                  </a:cubicBezTo>
                  <a:lnTo>
                    <a:pt x="54" y="1684"/>
                  </a:lnTo>
                  <a:lnTo>
                    <a:pt x="134" y="1764"/>
                  </a:lnTo>
                  <a:cubicBezTo>
                    <a:pt x="321" y="1951"/>
                    <a:pt x="535" y="2138"/>
                    <a:pt x="508" y="2325"/>
                  </a:cubicBezTo>
                  <a:cubicBezTo>
                    <a:pt x="508" y="2432"/>
                    <a:pt x="401" y="2539"/>
                    <a:pt x="321" y="2619"/>
                  </a:cubicBezTo>
                  <a:cubicBezTo>
                    <a:pt x="214" y="2726"/>
                    <a:pt x="107" y="2806"/>
                    <a:pt x="0" y="2887"/>
                  </a:cubicBezTo>
                  <a:cubicBezTo>
                    <a:pt x="134" y="2833"/>
                    <a:pt x="267" y="2806"/>
                    <a:pt x="374" y="2726"/>
                  </a:cubicBezTo>
                  <a:cubicBezTo>
                    <a:pt x="508" y="2673"/>
                    <a:pt x="668" y="2566"/>
                    <a:pt x="722" y="2405"/>
                  </a:cubicBezTo>
                  <a:cubicBezTo>
                    <a:pt x="775" y="2218"/>
                    <a:pt x="722" y="2031"/>
                    <a:pt x="641" y="1898"/>
                  </a:cubicBezTo>
                  <a:cubicBezTo>
                    <a:pt x="585" y="1804"/>
                    <a:pt x="515" y="1723"/>
                    <a:pt x="442" y="1636"/>
                  </a:cubicBezTo>
                  <a:lnTo>
                    <a:pt x="442" y="1636"/>
                  </a:lnTo>
                  <a:cubicBezTo>
                    <a:pt x="490" y="1554"/>
                    <a:pt x="547" y="1472"/>
                    <a:pt x="588" y="1390"/>
                  </a:cubicBezTo>
                  <a:cubicBezTo>
                    <a:pt x="668" y="1283"/>
                    <a:pt x="748" y="1176"/>
                    <a:pt x="802" y="1069"/>
                  </a:cubicBezTo>
                  <a:cubicBezTo>
                    <a:pt x="962" y="855"/>
                    <a:pt x="1123" y="668"/>
                    <a:pt x="1336" y="535"/>
                  </a:cubicBezTo>
                  <a:cubicBezTo>
                    <a:pt x="1523" y="374"/>
                    <a:pt x="1737" y="267"/>
                    <a:pt x="2004" y="214"/>
                  </a:cubicBezTo>
                  <a:cubicBezTo>
                    <a:pt x="2061" y="208"/>
                    <a:pt x="2119" y="204"/>
                    <a:pt x="2179" y="204"/>
                  </a:cubicBezTo>
                  <a:cubicBezTo>
                    <a:pt x="2370" y="204"/>
                    <a:pt x="2569" y="239"/>
                    <a:pt x="2753" y="321"/>
                  </a:cubicBezTo>
                  <a:cubicBezTo>
                    <a:pt x="2566" y="134"/>
                    <a:pt x="2272" y="27"/>
                    <a:pt x="19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5"/>
            <p:cNvSpPr/>
            <p:nvPr/>
          </p:nvSpPr>
          <p:spPr>
            <a:xfrm flipH="1">
              <a:off x="1359124" y="1551035"/>
              <a:ext cx="103331" cy="67729"/>
            </a:xfrm>
            <a:custGeom>
              <a:avLst/>
              <a:gdLst/>
              <a:ahLst/>
              <a:cxnLst/>
              <a:rect l="l" t="t" r="r" b="b"/>
              <a:pathLst>
                <a:path w="3956" h="2593" fill="none" extrusionOk="0">
                  <a:moveTo>
                    <a:pt x="0" y="2005"/>
                  </a:moveTo>
                  <a:cubicBezTo>
                    <a:pt x="0" y="2005"/>
                    <a:pt x="1470" y="0"/>
                    <a:pt x="3956" y="2592"/>
                  </a:cubicBezTo>
                </a:path>
              </a:pathLst>
            </a:custGeom>
            <a:noFill/>
            <a:ln w="16700" cap="flat" cmpd="sng">
              <a:solidFill>
                <a:srgbClr val="49260A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5"/>
            <p:cNvSpPr/>
            <p:nvPr/>
          </p:nvSpPr>
          <p:spPr>
            <a:xfrm flipH="1">
              <a:off x="1533627" y="1528677"/>
              <a:ext cx="103331" cy="67755"/>
            </a:xfrm>
            <a:custGeom>
              <a:avLst/>
              <a:gdLst/>
              <a:ahLst/>
              <a:cxnLst/>
              <a:rect l="l" t="t" r="r" b="b"/>
              <a:pathLst>
                <a:path w="3956" h="2594" fill="none" extrusionOk="0">
                  <a:moveTo>
                    <a:pt x="0" y="2005"/>
                  </a:moveTo>
                  <a:cubicBezTo>
                    <a:pt x="0" y="2005"/>
                    <a:pt x="1470" y="1"/>
                    <a:pt x="3956" y="2593"/>
                  </a:cubicBezTo>
                </a:path>
              </a:pathLst>
            </a:custGeom>
            <a:noFill/>
            <a:ln w="16700" cap="flat" cmpd="sng">
              <a:solidFill>
                <a:srgbClr val="49260A"/>
              </a:solidFill>
              <a:prstDash val="solid"/>
              <a:miter lim="267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i="1"/>
              <a:t>contents</a:t>
            </a:r>
            <a:endParaRPr i="1"/>
          </a:p>
        </p:txBody>
      </p:sp>
      <p:sp>
        <p:nvSpPr>
          <p:cNvPr id="670" name="Google Shape;670;p40"/>
          <p:cNvSpPr txBox="1">
            <a:spLocks noGrp="1"/>
          </p:cNvSpPr>
          <p:nvPr>
            <p:ph type="subTitle" idx="1"/>
          </p:nvPr>
        </p:nvSpPr>
        <p:spPr>
          <a:xfrm>
            <a:off x="1149606" y="2239600"/>
            <a:ext cx="31806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 of dataset, missing values and transformations</a:t>
            </a:r>
            <a:endParaRPr/>
          </a:p>
        </p:txBody>
      </p:sp>
      <p:sp>
        <p:nvSpPr>
          <p:cNvPr id="671" name="Google Shape;671;p40"/>
          <p:cNvSpPr txBox="1">
            <a:spLocks noGrp="1"/>
          </p:cNvSpPr>
          <p:nvPr>
            <p:ph type="title" idx="2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672" name="Google Shape;672;p40"/>
          <p:cNvSpPr txBox="1">
            <a:spLocks noGrp="1"/>
          </p:cNvSpPr>
          <p:nvPr>
            <p:ph type="title" idx="3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3" name="Google Shape;673;p40"/>
          <p:cNvSpPr txBox="1">
            <a:spLocks noGrp="1"/>
          </p:cNvSpPr>
          <p:nvPr>
            <p:ph type="title" idx="4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674" name="Google Shape;674;p40"/>
          <p:cNvSpPr txBox="1">
            <a:spLocks noGrp="1"/>
          </p:cNvSpPr>
          <p:nvPr>
            <p:ph type="subTitle" idx="5"/>
          </p:nvPr>
        </p:nvSpPr>
        <p:spPr>
          <a:xfrm>
            <a:off x="4816250" y="2239600"/>
            <a:ext cx="31779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Graphical analysis</a:t>
            </a:r>
            <a:endParaRPr/>
          </a:p>
        </p:txBody>
      </p:sp>
      <p:sp>
        <p:nvSpPr>
          <p:cNvPr id="675" name="Google Shape;675;p40"/>
          <p:cNvSpPr txBox="1">
            <a:spLocks noGrp="1"/>
          </p:cNvSpPr>
          <p:nvPr>
            <p:ph type="title" idx="6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6" name="Google Shape;676;p40"/>
          <p:cNvSpPr txBox="1">
            <a:spLocks noGrp="1"/>
          </p:cNvSpPr>
          <p:nvPr>
            <p:ph type="title" idx="7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ranking</a:t>
            </a:r>
            <a:endParaRPr/>
          </a:p>
        </p:txBody>
      </p:sp>
      <p:sp>
        <p:nvSpPr>
          <p:cNvPr id="677" name="Google Shape;677;p40"/>
          <p:cNvSpPr txBox="1">
            <a:spLocks noGrp="1"/>
          </p:cNvSpPr>
          <p:nvPr>
            <p:ph type="subTitle" idx="8"/>
          </p:nvPr>
        </p:nvSpPr>
        <p:spPr>
          <a:xfrm>
            <a:off x="1149600" y="3933350"/>
            <a:ext cx="31779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Airport ranking in terms of delays</a:t>
            </a:r>
            <a:endParaRPr/>
          </a:p>
        </p:txBody>
      </p:sp>
      <p:sp>
        <p:nvSpPr>
          <p:cNvPr id="678" name="Google Shape;678;p40"/>
          <p:cNvSpPr txBox="1">
            <a:spLocks noGrp="1"/>
          </p:cNvSpPr>
          <p:nvPr>
            <p:ph type="title" idx="9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9" name="Google Shape;679;p40"/>
          <p:cNvSpPr txBox="1">
            <a:spLocks noGrp="1"/>
          </p:cNvSpPr>
          <p:nvPr>
            <p:ph type="title" idx="13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causality</a:t>
            </a:r>
            <a:endParaRPr/>
          </a:p>
        </p:txBody>
      </p:sp>
      <p:sp>
        <p:nvSpPr>
          <p:cNvPr id="680" name="Google Shape;680;p40"/>
          <p:cNvSpPr txBox="1">
            <a:spLocks noGrp="1"/>
          </p:cNvSpPr>
          <p:nvPr>
            <p:ph type="subTitle" idx="14"/>
          </p:nvPr>
        </p:nvSpPr>
        <p:spPr>
          <a:xfrm>
            <a:off x="4816254" y="3933350"/>
            <a:ext cx="31806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Relationship between previous arrival delay and consecutive delay</a:t>
            </a:r>
            <a:endParaRPr/>
          </a:p>
        </p:txBody>
      </p:sp>
      <p:sp>
        <p:nvSpPr>
          <p:cNvPr id="681" name="Google Shape;681;p40"/>
          <p:cNvSpPr txBox="1">
            <a:spLocks noGrp="1"/>
          </p:cNvSpPr>
          <p:nvPr>
            <p:ph type="title" idx="15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2" name="Google Shape;682;p40"/>
          <p:cNvSpPr/>
          <p:nvPr/>
        </p:nvSpPr>
        <p:spPr>
          <a:xfrm>
            <a:off x="3858035" y="287068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0"/>
          <p:cNvSpPr/>
          <p:nvPr/>
        </p:nvSpPr>
        <p:spPr>
          <a:xfrm>
            <a:off x="3850974" y="1181008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0"/>
          <p:cNvSpPr/>
          <p:nvPr/>
        </p:nvSpPr>
        <p:spPr>
          <a:xfrm>
            <a:off x="7522189" y="1181008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0"/>
          <p:cNvSpPr/>
          <p:nvPr/>
        </p:nvSpPr>
        <p:spPr>
          <a:xfrm>
            <a:off x="7522189" y="287068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1"/>
          <p:cNvSpPr txBox="1">
            <a:spLocks noGrp="1"/>
          </p:cNvSpPr>
          <p:nvPr>
            <p:ph type="title"/>
          </p:nvPr>
        </p:nvSpPr>
        <p:spPr>
          <a:xfrm>
            <a:off x="766099" y="1171589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</a:t>
            </a:r>
            <a:endParaRPr/>
          </a:p>
        </p:txBody>
      </p:sp>
      <p:sp>
        <p:nvSpPr>
          <p:cNvPr id="691" name="Google Shape;691;p41"/>
          <p:cNvSpPr txBox="1">
            <a:spLocks noGrp="1"/>
          </p:cNvSpPr>
          <p:nvPr>
            <p:ph type="subTitle" idx="1"/>
          </p:nvPr>
        </p:nvSpPr>
        <p:spPr>
          <a:xfrm>
            <a:off x="766100" y="1573578"/>
            <a:ext cx="21213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5819079 flights</a:t>
            </a:r>
            <a:endParaRPr/>
          </a:p>
        </p:txBody>
      </p:sp>
      <p:sp>
        <p:nvSpPr>
          <p:cNvPr id="692" name="Google Shape;692;p41"/>
          <p:cNvSpPr txBox="1">
            <a:spLocks noGrp="1"/>
          </p:cNvSpPr>
          <p:nvPr>
            <p:ph type="title" idx="2"/>
          </p:nvPr>
        </p:nvSpPr>
        <p:spPr>
          <a:xfrm>
            <a:off x="766099" y="2841839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693" name="Google Shape;693;p41"/>
          <p:cNvSpPr txBox="1">
            <a:spLocks noGrp="1"/>
          </p:cNvSpPr>
          <p:nvPr>
            <p:ph type="subTitle" idx="3"/>
          </p:nvPr>
        </p:nvSpPr>
        <p:spPr>
          <a:xfrm>
            <a:off x="766100" y="3261375"/>
            <a:ext cx="21213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Float,string,integers</a:t>
            </a:r>
            <a:endParaRPr/>
          </a:p>
        </p:txBody>
      </p:sp>
      <p:sp>
        <p:nvSpPr>
          <p:cNvPr id="694" name="Google Shape;694;p41"/>
          <p:cNvSpPr txBox="1">
            <a:spLocks noGrp="1"/>
          </p:cNvSpPr>
          <p:nvPr>
            <p:ph type="title" idx="4"/>
          </p:nvPr>
        </p:nvSpPr>
        <p:spPr>
          <a:xfrm>
            <a:off x="766099" y="3527789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</a:t>
            </a:r>
            <a:endParaRPr/>
          </a:p>
        </p:txBody>
      </p:sp>
      <p:sp>
        <p:nvSpPr>
          <p:cNvPr id="695" name="Google Shape;695;p41"/>
          <p:cNvSpPr txBox="1">
            <a:spLocks noGrp="1"/>
          </p:cNvSpPr>
          <p:nvPr>
            <p:ph type="subTitle" idx="5"/>
          </p:nvPr>
        </p:nvSpPr>
        <p:spPr>
          <a:xfrm>
            <a:off x="766101" y="39393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 transformation to datetime</a:t>
            </a:r>
            <a:endParaRPr/>
          </a:p>
        </p:txBody>
      </p:sp>
      <p:sp>
        <p:nvSpPr>
          <p:cNvPr id="696" name="Google Shape;696;p41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1.Summary</a:t>
            </a:r>
            <a:endParaRPr/>
          </a:p>
        </p:txBody>
      </p:sp>
      <p:sp>
        <p:nvSpPr>
          <p:cNvPr id="697" name="Google Shape;697;p41"/>
          <p:cNvSpPr txBox="1">
            <a:spLocks noGrp="1"/>
          </p:cNvSpPr>
          <p:nvPr>
            <p:ph type="title" idx="7"/>
          </p:nvPr>
        </p:nvSpPr>
        <p:spPr>
          <a:xfrm>
            <a:off x="766099" y="1857561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8" name="Google Shape;698;p41"/>
          <p:cNvSpPr txBox="1">
            <a:spLocks noGrp="1"/>
          </p:cNvSpPr>
          <p:nvPr>
            <p:ph type="subTitle" idx="8"/>
          </p:nvPr>
        </p:nvSpPr>
        <p:spPr>
          <a:xfrm>
            <a:off x="766101" y="2269145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 added</a:t>
            </a:r>
            <a:endParaRPr/>
          </a:p>
        </p:txBody>
      </p:sp>
      <p:sp>
        <p:nvSpPr>
          <p:cNvPr id="699" name="Google Shape;699;p41"/>
          <p:cNvSpPr txBox="1">
            <a:spLocks noGrp="1"/>
          </p:cNvSpPr>
          <p:nvPr>
            <p:ph type="title"/>
          </p:nvPr>
        </p:nvSpPr>
        <p:spPr>
          <a:xfrm>
            <a:off x="4576549" y="1697464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Depart. Delay</a:t>
            </a:r>
            <a:endParaRPr/>
          </a:p>
        </p:txBody>
      </p:sp>
      <p:sp>
        <p:nvSpPr>
          <p:cNvPr id="700" name="Google Shape;700;p41"/>
          <p:cNvSpPr txBox="1">
            <a:spLocks noGrp="1"/>
          </p:cNvSpPr>
          <p:nvPr>
            <p:ph type="subTitle" idx="1"/>
          </p:nvPr>
        </p:nvSpPr>
        <p:spPr>
          <a:xfrm>
            <a:off x="4487600" y="2142900"/>
            <a:ext cx="221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values= cancelled flights</a:t>
            </a:r>
            <a:endParaRPr/>
          </a:p>
        </p:txBody>
      </p:sp>
      <p:sp>
        <p:nvSpPr>
          <p:cNvPr id="701" name="Google Shape;701;p41"/>
          <p:cNvSpPr/>
          <p:nvPr/>
        </p:nvSpPr>
        <p:spPr>
          <a:xfrm flipH="1">
            <a:off x="6269028" y="11354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1"/>
          <p:cNvSpPr txBox="1">
            <a:spLocks noGrp="1"/>
          </p:cNvSpPr>
          <p:nvPr>
            <p:ph type="title" idx="2"/>
          </p:nvPr>
        </p:nvSpPr>
        <p:spPr>
          <a:xfrm>
            <a:off x="4645249" y="3403839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Arrival Delay</a:t>
            </a:r>
            <a:endParaRPr/>
          </a:p>
        </p:txBody>
      </p:sp>
      <p:sp>
        <p:nvSpPr>
          <p:cNvPr id="703" name="Google Shape;703;p41"/>
          <p:cNvSpPr txBox="1">
            <a:spLocks noGrp="1"/>
          </p:cNvSpPr>
          <p:nvPr>
            <p:ph type="subTitle" idx="3"/>
          </p:nvPr>
        </p:nvSpPr>
        <p:spPr>
          <a:xfrm>
            <a:off x="4556300" y="3849275"/>
            <a:ext cx="225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values= cancelled/diverted flights</a:t>
            </a:r>
            <a:endParaRPr/>
          </a:p>
        </p:txBody>
      </p:sp>
      <p:sp>
        <p:nvSpPr>
          <p:cNvPr id="704" name="Google Shape;704;p41"/>
          <p:cNvSpPr/>
          <p:nvPr/>
        </p:nvSpPr>
        <p:spPr>
          <a:xfrm flipH="1">
            <a:off x="6334878" y="284185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title" idx="4"/>
          </p:nvPr>
        </p:nvSpPr>
        <p:spPr>
          <a:xfrm>
            <a:off x="6830149" y="1701714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Reason</a:t>
            </a:r>
            <a:endParaRPr/>
          </a:p>
        </p:txBody>
      </p:sp>
      <p:sp>
        <p:nvSpPr>
          <p:cNvPr id="706" name="Google Shape;706;p41"/>
          <p:cNvSpPr txBox="1">
            <a:spLocks noGrp="1"/>
          </p:cNvSpPr>
          <p:nvPr>
            <p:ph type="subTitle" idx="5"/>
          </p:nvPr>
        </p:nvSpPr>
        <p:spPr>
          <a:xfrm>
            <a:off x="6741200" y="2147150"/>
            <a:ext cx="225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 of delayed flights without justification</a:t>
            </a:r>
            <a:endParaRPr/>
          </a:p>
        </p:txBody>
      </p:sp>
      <p:sp>
        <p:nvSpPr>
          <p:cNvPr id="707" name="Google Shape;707;p41"/>
          <p:cNvSpPr/>
          <p:nvPr/>
        </p:nvSpPr>
        <p:spPr>
          <a:xfrm flipH="1">
            <a:off x="8516928" y="113972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 txBox="1">
            <a:spLocks noGrp="1"/>
          </p:cNvSpPr>
          <p:nvPr>
            <p:ph type="title" idx="7"/>
          </p:nvPr>
        </p:nvSpPr>
        <p:spPr>
          <a:xfrm>
            <a:off x="6917699" y="3396111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info</a:t>
            </a:r>
            <a:endParaRPr/>
          </a:p>
        </p:txBody>
      </p:sp>
      <p:sp>
        <p:nvSpPr>
          <p:cNvPr id="709" name="Google Shape;709;p41"/>
          <p:cNvSpPr txBox="1">
            <a:spLocks noGrp="1"/>
          </p:cNvSpPr>
          <p:nvPr>
            <p:ph type="subTitle" idx="8"/>
          </p:nvPr>
        </p:nvSpPr>
        <p:spPr>
          <a:xfrm>
            <a:off x="6828750" y="3841550"/>
            <a:ext cx="221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9% missing values over flights due to IATA code</a:t>
            </a:r>
            <a:endParaRPr/>
          </a:p>
        </p:txBody>
      </p:sp>
      <p:sp>
        <p:nvSpPr>
          <p:cNvPr id="710" name="Google Shape;710;p41"/>
          <p:cNvSpPr/>
          <p:nvPr/>
        </p:nvSpPr>
        <p:spPr>
          <a:xfrm flipH="1">
            <a:off x="8604278" y="284185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 txBox="1">
            <a:spLocks noGrp="1"/>
          </p:cNvSpPr>
          <p:nvPr>
            <p:ph type="title"/>
          </p:nvPr>
        </p:nvSpPr>
        <p:spPr>
          <a:xfrm>
            <a:off x="3036350" y="1135550"/>
            <a:ext cx="1314300" cy="3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Missing 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→</a:t>
            </a:r>
            <a:endParaRPr sz="7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Values</a:t>
            </a:r>
            <a:endParaRPr sz="7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Info</a:t>
            </a:r>
            <a:endParaRPr/>
          </a:p>
        </p:txBody>
      </p:sp>
      <p:sp>
        <p:nvSpPr>
          <p:cNvPr id="717" name="Google Shape;717;p42"/>
          <p:cNvSpPr txBox="1">
            <a:spLocks noGrp="1"/>
          </p:cNvSpPr>
          <p:nvPr>
            <p:ph type="subTitle" idx="1"/>
          </p:nvPr>
        </p:nvSpPr>
        <p:spPr>
          <a:xfrm>
            <a:off x="940075" y="2299005"/>
            <a:ext cx="2121300" cy="19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-Non IATA codes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-Resemble ISO 3166-1 numeric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-Might refer to countries with no latin alphabet.</a:t>
            </a:r>
            <a:endParaRPr/>
          </a:p>
        </p:txBody>
      </p:sp>
      <p:sp>
        <p:nvSpPr>
          <p:cNvPr id="718" name="Google Shape;718;p42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1.Missing Values</a:t>
            </a:r>
            <a:endParaRPr/>
          </a:p>
        </p:txBody>
      </p:sp>
      <p:pic>
        <p:nvPicPr>
          <p:cNvPr id="719" name="Google Shape;7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250" y="1482775"/>
            <a:ext cx="4992825" cy="25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3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2.EDA</a:t>
            </a:r>
            <a:endParaRPr i="1"/>
          </a:p>
        </p:txBody>
      </p:sp>
      <p:pic>
        <p:nvPicPr>
          <p:cNvPr id="725" name="Google Shape;7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2221"/>
            <a:ext cx="5031900" cy="28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3"/>
          <p:cNvSpPr txBox="1">
            <a:spLocks noGrp="1"/>
          </p:cNvSpPr>
          <p:nvPr>
            <p:ph type="title"/>
          </p:nvPr>
        </p:nvSpPr>
        <p:spPr>
          <a:xfrm>
            <a:off x="5524825" y="1853575"/>
            <a:ext cx="26190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Flights overview</a:t>
            </a:r>
            <a:endParaRPr/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1"/>
          </p:nvPr>
        </p:nvSpPr>
        <p:spPr>
          <a:xfrm>
            <a:off x="5435875" y="2299000"/>
            <a:ext cx="29217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1,62% cancelled or diverted.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0,182%  departure delayed </a:t>
            </a:r>
            <a:r>
              <a:rPr lang="en" u="sng"/>
              <a:t>and</a:t>
            </a:r>
            <a:r>
              <a:rPr lang="en"/>
              <a:t> later diverted/  cancelled.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⇒Customer satisfaction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46% delayed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⇒Airport queuing, productivity.</a:t>
            </a:r>
            <a:endParaRPr i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4"/>
          <p:cNvSpPr txBox="1">
            <a:spLocks noGrp="1"/>
          </p:cNvSpPr>
          <p:nvPr>
            <p:ph type="body" idx="1"/>
          </p:nvPr>
        </p:nvSpPr>
        <p:spPr>
          <a:xfrm>
            <a:off x="557125" y="588325"/>
            <a:ext cx="5595300" cy="30153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“Punctuality is the key issue in customers satisfaction when it comes to airline services”</a:t>
            </a:r>
            <a:endParaRPr i="1"/>
          </a:p>
        </p:txBody>
      </p:sp>
      <p:sp>
        <p:nvSpPr>
          <p:cNvPr id="733" name="Google Shape;733;p44"/>
          <p:cNvSpPr/>
          <p:nvPr/>
        </p:nvSpPr>
        <p:spPr>
          <a:xfrm>
            <a:off x="-25453" y="7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4"/>
          <p:cNvSpPr txBox="1"/>
          <p:nvPr/>
        </p:nvSpPr>
        <p:spPr>
          <a:xfrm>
            <a:off x="1002400" y="4609425"/>
            <a:ext cx="7386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ssistant"/>
                <a:ea typeface="Assistant"/>
                <a:cs typeface="Assistant"/>
                <a:sym typeface="Assistant"/>
              </a:rPr>
              <a:t>“The Impact of Delays on Customers’ Satisfaction: an Empirical Analysis of the British Airways On-Time Performance at Heathrow Airport”</a:t>
            </a:r>
            <a:endParaRPr sz="10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5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2.EDA</a:t>
            </a:r>
            <a:endParaRPr i="1"/>
          </a:p>
        </p:txBody>
      </p:sp>
      <p:pic>
        <p:nvPicPr>
          <p:cNvPr id="740" name="Google Shape;7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175" y="1150304"/>
            <a:ext cx="3393075" cy="205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0" y="2423799"/>
            <a:ext cx="3393075" cy="205939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5"/>
          <p:cNvSpPr txBox="1">
            <a:spLocks noGrp="1"/>
          </p:cNvSpPr>
          <p:nvPr>
            <p:ph type="title"/>
          </p:nvPr>
        </p:nvSpPr>
        <p:spPr>
          <a:xfrm>
            <a:off x="5780182" y="1853575"/>
            <a:ext cx="2382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endParaRPr/>
          </a:p>
        </p:txBody>
      </p:sp>
      <p:sp>
        <p:nvSpPr>
          <p:cNvPr id="743" name="Google Shape;743;p45"/>
          <p:cNvSpPr txBox="1">
            <a:spLocks noGrp="1"/>
          </p:cNvSpPr>
          <p:nvPr>
            <p:ph type="subTitle" idx="1"/>
          </p:nvPr>
        </p:nvSpPr>
        <p:spPr>
          <a:xfrm>
            <a:off x="5699250" y="2299000"/>
            <a:ext cx="2658300" cy="12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significant difference between inbound and outbound, at first glance.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6"/>
          <p:cNvSpPr txBox="1">
            <a:spLocks noGrp="1"/>
          </p:cNvSpPr>
          <p:nvPr>
            <p:ph type="title" idx="4"/>
          </p:nvPr>
        </p:nvSpPr>
        <p:spPr>
          <a:xfrm>
            <a:off x="4654074" y="3731189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Taxi-out</a:t>
            </a:r>
            <a:endParaRPr/>
          </a:p>
        </p:txBody>
      </p:sp>
      <p:sp>
        <p:nvSpPr>
          <p:cNvPr id="749" name="Google Shape;749;p46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3.Airport Ranking</a:t>
            </a:r>
            <a:endParaRPr/>
          </a:p>
        </p:txBody>
      </p:sp>
      <p:sp>
        <p:nvSpPr>
          <p:cNvPr id="750" name="Google Shape;750;p46"/>
          <p:cNvSpPr txBox="1">
            <a:spLocks noGrp="1"/>
          </p:cNvSpPr>
          <p:nvPr>
            <p:ph type="title"/>
          </p:nvPr>
        </p:nvSpPr>
        <p:spPr>
          <a:xfrm>
            <a:off x="2368650" y="1329425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delays</a:t>
            </a:r>
            <a:endParaRPr/>
          </a:p>
        </p:txBody>
      </p:sp>
      <p:sp>
        <p:nvSpPr>
          <p:cNvPr id="751" name="Google Shape;751;p46"/>
          <p:cNvSpPr txBox="1">
            <a:spLocks noGrp="1"/>
          </p:cNvSpPr>
          <p:nvPr>
            <p:ph type="subTitle" idx="1"/>
          </p:nvPr>
        </p:nvSpPr>
        <p:spPr>
          <a:xfrm>
            <a:off x="1955525" y="1714600"/>
            <a:ext cx="25344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 towards busy airports</a:t>
            </a:r>
            <a:endParaRPr/>
          </a:p>
        </p:txBody>
      </p:sp>
      <p:sp>
        <p:nvSpPr>
          <p:cNvPr id="752" name="Google Shape;752;p46"/>
          <p:cNvSpPr txBox="1">
            <a:spLocks noGrp="1"/>
          </p:cNvSpPr>
          <p:nvPr>
            <p:ph type="title" idx="2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delay</a:t>
            </a:r>
            <a:endParaRPr/>
          </a:p>
        </p:txBody>
      </p:sp>
      <p:sp>
        <p:nvSpPr>
          <p:cNvPr id="753" name="Google Shape;753;p46"/>
          <p:cNvSpPr txBox="1">
            <a:spLocks noGrp="1"/>
          </p:cNvSpPr>
          <p:nvPr>
            <p:ph type="subTitle" idx="3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 towards small,inefficient non primary or general aviation airports</a:t>
            </a:r>
            <a:endParaRPr/>
          </a:p>
        </p:txBody>
      </p:sp>
      <p:sp>
        <p:nvSpPr>
          <p:cNvPr id="754" name="Google Shape;754;p46"/>
          <p:cNvSpPr txBox="1">
            <a:spLocks noGrp="1"/>
          </p:cNvSpPr>
          <p:nvPr>
            <p:ph type="title" idx="4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sp>
        <p:nvSpPr>
          <p:cNvPr id="755" name="Google Shape;755;p46"/>
          <p:cNvSpPr txBox="1">
            <a:spLocks noGrp="1"/>
          </p:cNvSpPr>
          <p:nvPr>
            <p:ph type="subTitle" idx="5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unclear as to internal or external reasons</a:t>
            </a:r>
            <a:endParaRPr/>
          </a:p>
        </p:txBody>
      </p:sp>
      <p:sp>
        <p:nvSpPr>
          <p:cNvPr id="756" name="Google Shape;756;p46"/>
          <p:cNvSpPr txBox="1">
            <a:spLocks noGrp="1"/>
          </p:cNvSpPr>
          <p:nvPr>
            <p:ph type="subTitle" idx="4294967295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Established KPI.</a:t>
            </a:r>
            <a:endParaRPr/>
          </a:p>
        </p:txBody>
      </p:sp>
      <p:sp>
        <p:nvSpPr>
          <p:cNvPr id="757" name="Google Shape;757;p46"/>
          <p:cNvSpPr/>
          <p:nvPr/>
        </p:nvSpPr>
        <p:spPr>
          <a:xfrm>
            <a:off x="4015911" y="23179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6"/>
          <p:cNvSpPr/>
          <p:nvPr/>
        </p:nvSpPr>
        <p:spPr>
          <a:xfrm flipH="1">
            <a:off x="4655803" y="1495533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6"/>
          <p:cNvSpPr/>
          <p:nvPr/>
        </p:nvSpPr>
        <p:spPr>
          <a:xfrm flipH="1">
            <a:off x="4732003" y="3152583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6"/>
          <p:cNvSpPr/>
          <p:nvPr/>
        </p:nvSpPr>
        <p:spPr>
          <a:xfrm>
            <a:off x="4015911" y="3981208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7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3.Airport Ranking</a:t>
            </a:r>
            <a:endParaRPr/>
          </a:p>
        </p:txBody>
      </p:sp>
      <p:pic>
        <p:nvPicPr>
          <p:cNvPr id="766" name="Google Shape;766;p47"/>
          <p:cNvPicPr preferRelativeResize="0"/>
          <p:nvPr/>
        </p:nvPicPr>
        <p:blipFill rotWithShape="1">
          <a:blip r:embed="rId3">
            <a:alphaModFix/>
          </a:blip>
          <a:srcRect r="8675"/>
          <a:stretch/>
        </p:blipFill>
        <p:spPr>
          <a:xfrm>
            <a:off x="4991100" y="1148850"/>
            <a:ext cx="4140425" cy="3448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7" name="Google Shape;767;p47"/>
          <p:cNvGraphicFramePr/>
          <p:nvPr/>
        </p:nvGraphicFramePr>
        <p:xfrm>
          <a:off x="711725" y="1106913"/>
          <a:ext cx="3898400" cy="3489975"/>
        </p:xfrm>
        <a:graphic>
          <a:graphicData uri="http://schemas.openxmlformats.org/drawingml/2006/table">
            <a:tbl>
              <a:tblPr>
                <a:noFill/>
                <a:tableStyleId>{C02F2E6E-30DA-4558-814E-CE620EBD3FE0}</a:tableStyleId>
              </a:tblPr>
              <a:tblGrid>
                <a:gridCol w="8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Departing    Airport</a:t>
                      </a:r>
                      <a:endParaRPr sz="800" b="1"/>
                    </a:p>
                  </a:txBody>
                  <a:tcPr marL="9525" marR="9525" marT="95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Total Volume</a:t>
                      </a:r>
                      <a:endParaRPr sz="800" b="1"/>
                    </a:p>
                  </a:txBody>
                  <a:tcPr marL="9525" marR="9525" marT="95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%Depart. Delay   over 15m</a:t>
                      </a:r>
                      <a:endParaRPr sz="800" b="1"/>
                    </a:p>
                  </a:txBody>
                  <a:tcPr marL="9525" marR="9525" marT="95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Median departure delay</a:t>
                      </a:r>
                      <a:endParaRPr sz="800" b="1"/>
                    </a:p>
                  </a:txBody>
                  <a:tcPr marL="9525" marR="9525" marT="95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Percentile_25 (taxi out)</a:t>
                      </a:r>
                      <a:endParaRPr sz="800" b="1"/>
                    </a:p>
                  </a:txBody>
                  <a:tcPr marL="9525" marR="9525" marT="95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John F. Kennedy 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91663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LaGuardia 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94834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Chippewa County 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596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Newark Liberty 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98341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23%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Miami International 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68301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City of Colorado Springs 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6745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Gen. Edward Lawrence Logan 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104804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Charlotte Douglas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99052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Philadelphia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64751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Chicago O'Hare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276554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24%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Macintosh PowerPoint</Application>
  <PresentationFormat>On-screen Show (16:9)</PresentationFormat>
  <Paragraphs>215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Archivo ExtraBold</vt:lpstr>
      <vt:lpstr>Roboto Condensed Light</vt:lpstr>
      <vt:lpstr>Archivo</vt:lpstr>
      <vt:lpstr>Arimo</vt:lpstr>
      <vt:lpstr>Assistant</vt:lpstr>
      <vt:lpstr>Arial</vt:lpstr>
      <vt:lpstr>Navigating Airports and Connections App Pitch Deck by Slidesgo</vt:lpstr>
      <vt:lpstr>AIRPORT DELAY ANALYSIS</vt:lpstr>
      <vt:lpstr>Table of contents</vt:lpstr>
      <vt:lpstr>Rows</vt:lpstr>
      <vt:lpstr>Airport Info</vt:lpstr>
      <vt:lpstr>2.EDA</vt:lpstr>
      <vt:lpstr>PowerPoint Presentation</vt:lpstr>
      <vt:lpstr>2.EDA</vt:lpstr>
      <vt:lpstr>Taxi-out</vt:lpstr>
      <vt:lpstr>3.Airport Ranking</vt:lpstr>
      <vt:lpstr>3.Airport Ranking</vt:lpstr>
      <vt:lpstr>Previews arrival delay(binary) Arrival delay(binary) </vt:lpstr>
      <vt:lpstr>4.Delay causality</vt:lpstr>
      <vt:lpstr>4.Delay causality</vt:lpstr>
      <vt:lpstr>4.Delay causality</vt:lpstr>
      <vt:lpstr>          OLS rejected null hypothesis but very  low R2.   </vt:lpstr>
      <vt:lpstr>4.Delay causality-Next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DELAY ANALYSIS</dc:title>
  <cp:lastModifiedBy>Chris Logaras</cp:lastModifiedBy>
  <cp:revision>1</cp:revision>
  <dcterms:modified xsi:type="dcterms:W3CDTF">2022-09-21T16:20:36Z</dcterms:modified>
</cp:coreProperties>
</file>