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Fira Sans Extra Condensed SemiBol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A4127A-5E25-4934-9384-81F334BFBA0B}">
  <a:tblStyle styleId="{6DA4127A-5E25-4934-9384-81F334BFBA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FiraSansExtraCondensedSemiBold-bold.fntdata"/><Relationship Id="rId27" Type="http://schemas.openxmlformats.org/officeDocument/2006/relationships/font" Target="fonts/FiraSansExtraCondensed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Semi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FiraSansExtraCondensed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Καλησπέρα σας, Ονομάζομαι Χρήστος Λογαράς και με τον συνάδελφο μου Δημήτρη Παπαδόπουλο θα σας παρουσιάσουμε το project που καναμε με την εταιρεία  BRYQ για κατηγοριοποίηση πελατών</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1a0ee2372c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1a0ee2372c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10-</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Αναλυτικά αυτες οι ομάδες είναι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Cant loose them. Είναι η πιο σημαντική κατηγορία ενεργών πελατών με την μεγαλυτερη χρηματική συνεισφορά</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Κατόπιν έχουμε πελάτες που έχουν αποχωρήσει: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Η ομαδα 3 require activation είχαν καλη συχνοτητα εργασιών οσο ηταν ενεργοι και ίσως μπορούν να ξανακερδηθουν</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H ομάδα 0 οι οποιοι είχαν κατα κυριο λογω πολυ μικρα χρονικα συμβολαια αλλα προσέφεραν ικανοποιητικό εισόδημα και για αυτο έχει νοημα να τους προσεγγισουμε εκ νεου</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0b1c714fc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0b1c714fc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Με βάσει λοιπον τα ιστορικά δεδομένα θέλαμε να χτίσουμε ένα μοντέλο που θα αναγνωρίζει την συμπεριφορα των πελατων που εχουν αποχωρησει και εφόσον αυτή εμφανιζεται σε ενεργους πελάτες να μας ενημερώνει για πιθανόν αποχώρηση.</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0eb3053f09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0eb3053f09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12-Τα αποτελέσματα μας είναι ικανοποιητικά, με 82% επιτυχή αναγνώριση ενος test δειγματος πελατών που έχουν αποχωρήσει, δηλαδή στην ικανότητα του μοντέλου να μην χάνει πελάτες που έχουν αποχωρήσει.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tp/tp + fn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(74% ακρίβεια (tp/   tp+fp)</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και 70% στον δεικτη που μετραει το σύνολο της σωστης κατηγοριοποίησης</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tp+tn/ all)</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0eb3053f09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0eb3053f09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13-</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Στην σύγκριση μεταξύ customer segmentation και  patter reconition  παρατηρουμε τα εξης:</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-Η ομαδοποιηση πελατων οπως αναφέρθηκε προηγουμενως εμφανίζει καλά αποτελέσματα</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-Απο τους ενεργούς πελάτες μας δίνεται ενα 30% που αναγνωρίζεται ως επιφοβο να αποχωρήσει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-Στους μη ενεργους πελάτες έχουμε 21% το οποίο δόθηκε λάθος κατηγοριοποίηση</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0eb3053f09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0eb3053f09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Θεωρησαμε πως θα ηταν σκοπιμο να απεικονισουμε τα αποτελεσματα της αναλυσης μας σε ενα interactive dashboard. Για τον λογο αυτο λοιπον δημιουργησαμε με τη βοηθεια του streamlit ενα web application το οποιο και θα σας παρουσιασουμε στη συνεχεια.</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 Ξεκιναμε κανοντασ upload τα δεδομενα τα οποια και τρέχει ο αλγόριθμος δίνοντας μας τα αποτελέσματα που φαινονται παρακατω</a:t>
            </a:r>
            <a:endParaRPr>
              <a:solidFill>
                <a:schemeClr val="dk1"/>
              </a:solidFill>
            </a:endParaRPr>
          </a:p>
          <a:p>
            <a:pPr indent="0" lvl="0" marL="0" rtl="0" algn="l">
              <a:spcBef>
                <a:spcPts val="0"/>
              </a:spcBef>
              <a:spcAft>
                <a:spcPts val="0"/>
              </a:spcAft>
              <a:buNone/>
            </a:pPr>
            <a:r>
              <a:rPr lang="en">
                <a:solidFill>
                  <a:schemeClr val="dk1"/>
                </a:solidFill>
              </a:rPr>
              <a:t>2. Η εφαρμογη αναπτυσσεται σε 3 φύλλα,  rfm μεθοδολογία, clustering και τελος το συστημα early warning </a:t>
            </a:r>
            <a:endParaRPr>
              <a:solidFill>
                <a:schemeClr val="dk1"/>
              </a:solidFill>
            </a:endParaRPr>
          </a:p>
          <a:p>
            <a:pPr indent="0" lvl="0" marL="0" rtl="0" algn="l">
              <a:spcBef>
                <a:spcPts val="0"/>
              </a:spcBef>
              <a:spcAft>
                <a:spcPts val="0"/>
              </a:spcAft>
              <a:buNone/>
            </a:pPr>
            <a:r>
              <a:rPr lang="en">
                <a:solidFill>
                  <a:schemeClr val="dk1"/>
                </a:solidFill>
              </a:rPr>
              <a:t>3. Στην καρτελα του rφm έχουμε μια  διαγραμματική απεικονιση με interactive τροπο, καθως και μια συντομη διαγραμματική παρουσίαση του υψους των μεταβλητών για κάθε ομάδα που δημιουργήθηκε μέσω της rfm αναλυσης. </a:t>
            </a:r>
            <a:endParaRPr>
              <a:solidFill>
                <a:schemeClr val="dk1"/>
              </a:solidFill>
            </a:endParaRPr>
          </a:p>
          <a:p>
            <a:pPr indent="0" lvl="0" marL="0" rtl="0" algn="l">
              <a:spcBef>
                <a:spcPts val="0"/>
              </a:spcBef>
              <a:spcAft>
                <a:spcPts val="0"/>
              </a:spcAft>
              <a:buNone/>
            </a:pPr>
            <a:r>
              <a:rPr lang="en">
                <a:solidFill>
                  <a:schemeClr val="dk1"/>
                </a:solidFill>
              </a:rPr>
              <a:t>4. Αλλαζοντας καρτελα περναμε στο clustering το οποιο μας δινει και τον μαθηματικά βελτιστο αριθμό clusters στον οποιο κατηγοριοποιουνται οι πελατες. Ωστοσο μπορουμε με βασει το business intelligence να το αλλαξουμε.Επισης υπάρχει διαγραμματική απεικονιση του υψους των μεταβλητών για το καθε cluster με τρεις τρόπους για να έχουμε πλήρη ορατότητα. </a:t>
            </a:r>
            <a:endParaRPr>
              <a:solidFill>
                <a:schemeClr val="dk1"/>
              </a:solidFill>
            </a:endParaRPr>
          </a:p>
          <a:p>
            <a:pPr indent="0" lvl="0" marL="0" rtl="0" algn="l">
              <a:spcBef>
                <a:spcPts val="0"/>
              </a:spcBef>
              <a:spcAft>
                <a:spcPts val="0"/>
              </a:spcAft>
              <a:buNone/>
            </a:pPr>
            <a:r>
              <a:rPr lang="en">
                <a:solidFill>
                  <a:schemeClr val="dk1"/>
                </a:solidFill>
              </a:rPr>
              <a:t>5. Τέλος </a:t>
            </a:r>
            <a:r>
              <a:rPr lang="en">
                <a:solidFill>
                  <a:schemeClr val="dk1"/>
                </a:solidFill>
              </a:rPr>
              <a:t>στο </a:t>
            </a:r>
            <a:r>
              <a:rPr lang="en">
                <a:solidFill>
                  <a:schemeClr val="dk1"/>
                </a:solidFill>
              </a:rPr>
              <a:t>early warning εχοντας ηδη τρεξει το αντιστοιχο script, ανεβαζουμε τα αποτελεσματα. Βάσει αυτου μας ενημερώνει για- σημαντικές μεταβλητες για την αναλυση - πλήρη πινακα δεδομενων - διαγραμματική παρουσίαση της σχέσης των μεταβλητών, του αποτελεσματος του εαρλυ warning και τελος το πραγματικό status των πελατων αυτην την στιγμη</a:t>
            </a:r>
            <a:endParaRPr>
              <a:solidFill>
                <a:schemeClr val="dk1"/>
              </a:solidFill>
            </a:endParaRPr>
          </a:p>
          <a:p>
            <a:pPr indent="0" lvl="0" marL="0" rtl="0" algn="l">
              <a:spcBef>
                <a:spcPts val="0"/>
              </a:spcBef>
              <a:spcAft>
                <a:spcPts val="0"/>
              </a:spcAft>
              <a:buNone/>
            </a:pPr>
            <a:r>
              <a:rPr lang="en">
                <a:solidFill>
                  <a:schemeClr val="dk1"/>
                </a:solidFill>
              </a:rPr>
              <a:t>Τελος θα ηθελα να σημειωσω οτι τα διαγ στην παρουσιαση και στο ντας ειναι μετασχηματισμενα προειμενου να μην παραβουμε τους προσυμφωνειθεντες ορους χρησης</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0c5c5d0ee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0c5c5d0ee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14-</a:t>
            </a:r>
            <a:endParaRPr>
              <a:solidFill>
                <a:schemeClr val="dk1"/>
              </a:solidFill>
            </a:endParaRPr>
          </a:p>
          <a:p>
            <a:pPr indent="0" lvl="0" marL="0" rtl="0" algn="l">
              <a:lnSpc>
                <a:spcPct val="115000"/>
              </a:lnSpc>
              <a:spcBef>
                <a:spcPts val="0"/>
              </a:spcBef>
              <a:spcAft>
                <a:spcPts val="0"/>
              </a:spcAft>
              <a:buNone/>
            </a:pPr>
            <a:r>
              <a:rPr lang="en">
                <a:solidFill>
                  <a:schemeClr val="dk1"/>
                </a:solidFill>
              </a:rPr>
              <a:t>Εν κατακλείδι:</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Εξετάσαμε την κατηγοριοποίηση των πελατών βάσει του RFM μοντελου την οποια ωστοσο δεν βρήκαμε ικανοποιητική</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Χρησιμοποιησαμε επιτυχώς unsupervised learning για το customer segmentation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Με βάσει το μοτίβο της συμπεριφοράς του εκάστοτε πελάτη αναγνωρίσαμε δυνητικους πελατες προς αποχωρηση</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Παρουσιασαμε τα αποτελεσματα σε ενα interactive dashboard </a:t>
            </a:r>
            <a:r>
              <a:rPr lang="en">
                <a:solidFill>
                  <a:schemeClr val="dk1"/>
                </a:solidFill>
              </a:rPr>
              <a:t>με την ολη διαδικασια εχει αυτοματοποιηθεί με την χρήση scripts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Οσον αφορα την προοπτκη της αναλυσης, θα θελαμε να εξετασουμε την εγγυροτητα της με το περασμα του χρονου καθως επισης και την ανταποκριση της σε μεγαλυτερο ογκο δεδομενων.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11a0ee2372c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11a0ee2372c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Ευχαριστουμε πολυ την big blue για την υποστήριξη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Την bryq για την δυνατοτητα που μας εδωσε να συνεργαστουμε και την slidesgo για τα infographics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Ευχαριστουμε και εσας για την προσοχη σας και θα χαρουμε να απαντήσουμε σε οποιαδηποτε ερωτηση.</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174bec6b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174bec6b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Να φτιάξω κάποιο σχεδιαγραμμα</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a0ee2372c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a0ee2372c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2-</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Αρχικά επιτ΄ρψτε μας να σας πουμε 2 λογια για τον εαυτό μας. Εγω ονομαζομαι Χρήστος Λογαράς και δουλεύω στο  supply chain. Η μεγαλη μου αγαπη ειναι να βρισκω μεθοδολογιες και ροες που βελτιώνουν την καθημερινότητα μου εμενα και των συναδέλφων μου και που οδηγουν σε μεγαλύτερη παραγωγικότητα.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Εγώ ονομάζομαι Δημητρης Παπαδοπουλος και εχω τελειωσει τη σχολη τοπογραφων μηχανικων και μηχανικων γεωπληροφορικης στο ΕΜΠ. Αυτη τη στιγμη εργαζομαι ως προτζεκτ μανατζερ σε μια κατασκευαστικη εταιρια Κυριο μελημα μου ειναι παντοτε  να μετατρεπω την θεωρητικη μου γνωση σε πρακτικη.</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5f5eb6f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5f5eb6f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3-</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Λίγα λόγια για την BRYQ:</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1)Κατέχει μια πλατφορμα που χρησιμοποιείται στην αξιολογηση ταλεντου υπαρχων και δυνητικών εργαζόμενων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2) Αποσκοπεί στην ενδυνάμωση του HR μέσω της αντικειμενικής αξιολόγησης με την χρήση AI</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3)Προσφέρει τεστ αξιολογησης για προσωπικοτητα , ηγετικές ικανοτητες κοκ</a:t>
            </a:r>
            <a:endParaRPr sz="1000">
              <a:solidFill>
                <a:schemeClr val="dk1"/>
              </a:solidFill>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eb3053f09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eb3053f09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4-</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Η μεθοδολογία που ακολουθείται είναι:</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Ένα σύντομο eda με τα βασικα χαρακτηριστικά των δεδομένων μας</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RFM αναλυση οπως οριζεται απο στον κλάδο του marketing</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Κατηγοριοποίηση πελατων μεσω χρήσης μηχανικης μάθησης</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Εύρεση μοτίβου στην χρήση των πελατών που έχουν αποχωρήσει ώστε να εντοπιστουν εκείνοι που εμφανίζουν παρόμοια χαρακτηριστικά</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Τέλος αξιολογηση της διαδικασίας</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48e75ced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48e75ced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5-</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Συνοπτικά μας δόθηκαν μηνιαία στοιχεία για τους πελάτες</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Βασικές μεταβλητές είναι η εναρξη και λήξη του συμβολαίου, όπως επίσης και η πλήρης χρήση του πακέτου υπηρεσιών</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eb3053f09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eb3053f09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6-</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Στο σύνολο των πελατών για τους οποιους έχουμε δεδομένα το 53 % είναι ενεργό αυτην την στιγμή.</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Σημαντικό να αναφερθεί ότι δεν ισχύει ο κανόνας του pareto αντιθετα το 80% των εσόδων προέρχονται από το 53% του πλήθους των πελατών. Αυτο σημαινει οτι για την BRYQ εχει μεγάλη σημασία το πλήθος των ενεργών πελατών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0b1c714fc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0b1c714fc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7-</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Η μεθοδολογία του marketing γνωστή ως RFM βασιζεται σε 3 πυλώνες:</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Το ποσο πρόσφατα έχει γίνει συναλλαγή</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Πόσο συχνά και τέλος η χρηματική αξία του συνόλου των συναλλαγών του πελάτη</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Δημιουργείται λοιπον ενας δεικτης με βαση τον οποιον κατηγοριοποιούνται οι πελάτες</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1460966f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1460966f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8-</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Αυτη η μεθοδολογία έχει καλύτερη εφαρμογή στην λιανική πώληση, καθως δεν λαμβάνει υπόψιν, χαρακτηριστικά του συγκεκριμένου κλάδου, και ομαδοποιεί τους πελατες με μια απλουστευτική λογική</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1a0ee2372c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1a0ee2372c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9-</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Οδηγηθηκαμε λοιπον στην χρήση ενος μοντελου μηχανικής μαθησης το οποίο μπορεί να υπολογίσει τις μαθηματικές αποστάσεις των μεταβλητών, ωστε να ομαδοποιηθουν οι πελάτες με τρόπο που ανταποκρίνεται πλήρως στην συμπεριφορά τους.</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Καταλήγουμε λοιπον σε 5 ομάδες πελατών</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57200" y="844900"/>
            <a:ext cx="4114800" cy="27804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57200" y="3804862"/>
            <a:ext cx="4114800" cy="346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11"/>
          <p:cNvSpPr txBox="1"/>
          <p:nvPr>
            <p:ph hasCustomPrompt="1" type="title"/>
          </p:nvPr>
        </p:nvSpPr>
        <p:spPr>
          <a:xfrm>
            <a:off x="639750" y="1629072"/>
            <a:ext cx="7864500" cy="119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49" name="Google Shape;49;p11"/>
          <p:cNvSpPr txBox="1"/>
          <p:nvPr>
            <p:ph idx="1" type="subTitle"/>
          </p:nvPr>
        </p:nvSpPr>
        <p:spPr>
          <a:xfrm>
            <a:off x="1572900" y="3056897"/>
            <a:ext cx="5998200" cy="4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3"/>
          <p:cNvSpPr txBox="1"/>
          <p:nvPr>
            <p:ph type="title"/>
          </p:nvPr>
        </p:nvSpPr>
        <p:spPr>
          <a:xfrm>
            <a:off x="457200" y="2150850"/>
            <a:ext cx="8229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hasCustomPrompt="1" idx="2" type="title"/>
          </p:nvPr>
        </p:nvSpPr>
        <p:spPr>
          <a:xfrm>
            <a:off x="3638700" y="903325"/>
            <a:ext cx="1866600" cy="108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7" name="Google Shape;17;p3"/>
          <p:cNvSpPr txBox="1"/>
          <p:nvPr>
            <p:ph idx="1" type="subTitle"/>
          </p:nvPr>
        </p:nvSpPr>
        <p:spPr>
          <a:xfrm>
            <a:off x="1743162" y="3152375"/>
            <a:ext cx="56637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457200" y="1152475"/>
            <a:ext cx="8229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2" type="title"/>
          </p:nvPr>
        </p:nvSpPr>
        <p:spPr>
          <a:xfrm>
            <a:off x="1497572" y="2316775"/>
            <a:ext cx="25629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 name="Google Shape;26;p5"/>
          <p:cNvSpPr txBox="1"/>
          <p:nvPr>
            <p:ph idx="1" type="subTitle"/>
          </p:nvPr>
        </p:nvSpPr>
        <p:spPr>
          <a:xfrm>
            <a:off x="1497572" y="2838975"/>
            <a:ext cx="2562900" cy="63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idx="3" type="title"/>
          </p:nvPr>
        </p:nvSpPr>
        <p:spPr>
          <a:xfrm>
            <a:off x="5092472" y="2316775"/>
            <a:ext cx="25629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5"/>
          <p:cNvSpPr txBox="1"/>
          <p:nvPr>
            <p:ph idx="4" type="subTitle"/>
          </p:nvPr>
        </p:nvSpPr>
        <p:spPr>
          <a:xfrm>
            <a:off x="5092472" y="2838975"/>
            <a:ext cx="2562900" cy="63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7"/>
          <p:cNvSpPr txBox="1"/>
          <p:nvPr>
            <p:ph type="title"/>
          </p:nvPr>
        </p:nvSpPr>
        <p:spPr>
          <a:xfrm>
            <a:off x="457200" y="414900"/>
            <a:ext cx="822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7"/>
          <p:cNvSpPr txBox="1"/>
          <p:nvPr>
            <p:ph idx="1" type="subTitle"/>
          </p:nvPr>
        </p:nvSpPr>
        <p:spPr>
          <a:xfrm>
            <a:off x="457200" y="147572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8"/>
          <p:cNvSpPr txBox="1"/>
          <p:nvPr>
            <p:ph type="title"/>
          </p:nvPr>
        </p:nvSpPr>
        <p:spPr>
          <a:xfrm>
            <a:off x="1389290" y="1087675"/>
            <a:ext cx="6367800" cy="309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9"/>
          <p:cNvSpPr txBox="1"/>
          <p:nvPr>
            <p:ph idx="1" type="subTitle"/>
          </p:nvPr>
        </p:nvSpPr>
        <p:spPr>
          <a:xfrm>
            <a:off x="457200" y="1650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 name="Google Shape;42;p9"/>
          <p:cNvSpPr txBox="1"/>
          <p:nvPr>
            <p:ph type="title"/>
          </p:nvPr>
        </p:nvSpPr>
        <p:spPr>
          <a:xfrm>
            <a:off x="457200" y="414900"/>
            <a:ext cx="8229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0"/>
          <p:cNvSpPr txBox="1"/>
          <p:nvPr>
            <p:ph idx="1" type="subTitle"/>
          </p:nvPr>
        </p:nvSpPr>
        <p:spPr>
          <a:xfrm>
            <a:off x="1572900" y="4190997"/>
            <a:ext cx="5998200" cy="4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Fira Sans Extra Condensed SemiBold"/>
              <a:buNone/>
              <a:defRPr sz="1800">
                <a:latin typeface="Fira Sans Extra Condensed SemiBold"/>
                <a:ea typeface="Fira Sans Extra Condensed SemiBold"/>
                <a:cs typeface="Fira Sans Extra Condensed SemiBold"/>
                <a:sym typeface="Fira Sans Extra Condensed SemiBold"/>
              </a:defRPr>
            </a:lvl1pPr>
            <a:lvl2pPr lvl="1" rtl="0" algn="ctr">
              <a:lnSpc>
                <a:spcPct val="100000"/>
              </a:lnSpc>
              <a:spcBef>
                <a:spcPts val="0"/>
              </a:spcBef>
              <a:spcAft>
                <a:spcPts val="0"/>
              </a:spcAft>
              <a:buSzPts val="1800"/>
              <a:buFont typeface="Fira Sans Extra Condensed SemiBold"/>
              <a:buNone/>
              <a:defRPr sz="1800">
                <a:latin typeface="Fira Sans Extra Condensed SemiBold"/>
                <a:ea typeface="Fira Sans Extra Condensed SemiBold"/>
                <a:cs typeface="Fira Sans Extra Condensed SemiBold"/>
                <a:sym typeface="Fira Sans Extra Condensed SemiBold"/>
              </a:defRPr>
            </a:lvl2pPr>
            <a:lvl3pPr lvl="2" rtl="0" algn="ctr">
              <a:lnSpc>
                <a:spcPct val="100000"/>
              </a:lnSpc>
              <a:spcBef>
                <a:spcPts val="0"/>
              </a:spcBef>
              <a:spcAft>
                <a:spcPts val="0"/>
              </a:spcAft>
              <a:buSzPts val="1800"/>
              <a:buFont typeface="Fira Sans Extra Condensed SemiBold"/>
              <a:buNone/>
              <a:defRPr sz="1800">
                <a:latin typeface="Fira Sans Extra Condensed SemiBold"/>
                <a:ea typeface="Fira Sans Extra Condensed SemiBold"/>
                <a:cs typeface="Fira Sans Extra Condensed SemiBold"/>
                <a:sym typeface="Fira Sans Extra Condensed SemiBold"/>
              </a:defRPr>
            </a:lvl3pPr>
            <a:lvl4pPr lvl="3" rtl="0" algn="ctr">
              <a:lnSpc>
                <a:spcPct val="100000"/>
              </a:lnSpc>
              <a:spcBef>
                <a:spcPts val="0"/>
              </a:spcBef>
              <a:spcAft>
                <a:spcPts val="0"/>
              </a:spcAft>
              <a:buSzPts val="1800"/>
              <a:buFont typeface="Fira Sans Extra Condensed SemiBold"/>
              <a:buNone/>
              <a:defRPr sz="1800">
                <a:latin typeface="Fira Sans Extra Condensed SemiBold"/>
                <a:ea typeface="Fira Sans Extra Condensed SemiBold"/>
                <a:cs typeface="Fira Sans Extra Condensed SemiBold"/>
                <a:sym typeface="Fira Sans Extra Condensed SemiBold"/>
              </a:defRPr>
            </a:lvl4pPr>
            <a:lvl5pPr lvl="4" rtl="0" algn="ctr">
              <a:lnSpc>
                <a:spcPct val="100000"/>
              </a:lnSpc>
              <a:spcBef>
                <a:spcPts val="0"/>
              </a:spcBef>
              <a:spcAft>
                <a:spcPts val="0"/>
              </a:spcAft>
              <a:buSzPts val="1800"/>
              <a:buFont typeface="Fira Sans Extra Condensed SemiBold"/>
              <a:buNone/>
              <a:defRPr sz="1800">
                <a:latin typeface="Fira Sans Extra Condensed SemiBold"/>
                <a:ea typeface="Fira Sans Extra Condensed SemiBold"/>
                <a:cs typeface="Fira Sans Extra Condensed SemiBold"/>
                <a:sym typeface="Fira Sans Extra Condensed SemiBold"/>
              </a:defRPr>
            </a:lvl5pPr>
            <a:lvl6pPr lvl="5" rtl="0" algn="ctr">
              <a:lnSpc>
                <a:spcPct val="100000"/>
              </a:lnSpc>
              <a:spcBef>
                <a:spcPts val="0"/>
              </a:spcBef>
              <a:spcAft>
                <a:spcPts val="0"/>
              </a:spcAft>
              <a:buSzPts val="1800"/>
              <a:buFont typeface="Fira Sans Extra Condensed SemiBold"/>
              <a:buNone/>
              <a:defRPr sz="1800">
                <a:latin typeface="Fira Sans Extra Condensed SemiBold"/>
                <a:ea typeface="Fira Sans Extra Condensed SemiBold"/>
                <a:cs typeface="Fira Sans Extra Condensed SemiBold"/>
                <a:sym typeface="Fira Sans Extra Condensed SemiBold"/>
              </a:defRPr>
            </a:lvl6pPr>
            <a:lvl7pPr lvl="6" rtl="0" algn="ctr">
              <a:lnSpc>
                <a:spcPct val="100000"/>
              </a:lnSpc>
              <a:spcBef>
                <a:spcPts val="0"/>
              </a:spcBef>
              <a:spcAft>
                <a:spcPts val="0"/>
              </a:spcAft>
              <a:buSzPts val="1800"/>
              <a:buFont typeface="Fira Sans Extra Condensed SemiBold"/>
              <a:buNone/>
              <a:defRPr sz="1800">
                <a:latin typeface="Fira Sans Extra Condensed SemiBold"/>
                <a:ea typeface="Fira Sans Extra Condensed SemiBold"/>
                <a:cs typeface="Fira Sans Extra Condensed SemiBold"/>
                <a:sym typeface="Fira Sans Extra Condensed SemiBold"/>
              </a:defRPr>
            </a:lvl7pPr>
            <a:lvl8pPr lvl="7" rtl="0" algn="ctr">
              <a:lnSpc>
                <a:spcPct val="100000"/>
              </a:lnSpc>
              <a:spcBef>
                <a:spcPts val="0"/>
              </a:spcBef>
              <a:spcAft>
                <a:spcPts val="0"/>
              </a:spcAft>
              <a:buSzPts val="1800"/>
              <a:buFont typeface="Fira Sans Extra Condensed SemiBold"/>
              <a:buNone/>
              <a:defRPr sz="1800">
                <a:latin typeface="Fira Sans Extra Condensed SemiBold"/>
                <a:ea typeface="Fira Sans Extra Condensed SemiBold"/>
                <a:cs typeface="Fira Sans Extra Condensed SemiBold"/>
                <a:sym typeface="Fira Sans Extra Condensed SemiBold"/>
              </a:defRPr>
            </a:lvl8pPr>
            <a:lvl9pPr lvl="8" rtl="0" algn="ctr">
              <a:lnSpc>
                <a:spcPct val="100000"/>
              </a:lnSpc>
              <a:spcBef>
                <a:spcPts val="0"/>
              </a:spcBef>
              <a:spcAft>
                <a:spcPts val="0"/>
              </a:spcAft>
              <a:buSzPts val="1800"/>
              <a:buFont typeface="Fira Sans Extra Condensed SemiBold"/>
              <a:buNone/>
              <a:defRPr sz="1800">
                <a:latin typeface="Fira Sans Extra Condensed SemiBold"/>
                <a:ea typeface="Fira Sans Extra Condensed SemiBold"/>
                <a:cs typeface="Fira Sans Extra Condensed SemiBold"/>
                <a:sym typeface="Fira Sans Extra Condensed Semi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6750"/>
            <a:ext cx="8229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457200" y="844900"/>
            <a:ext cx="4515900" cy="278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Customer Segmentation</a:t>
            </a:r>
            <a:endParaRPr/>
          </a:p>
        </p:txBody>
      </p:sp>
      <p:sp>
        <p:nvSpPr>
          <p:cNvPr id="57" name="Google Shape;57;p13"/>
          <p:cNvSpPr txBox="1"/>
          <p:nvPr>
            <p:ph idx="1" type="subTitle"/>
          </p:nvPr>
        </p:nvSpPr>
        <p:spPr>
          <a:xfrm>
            <a:off x="457200" y="3804837"/>
            <a:ext cx="4114800" cy="72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Christos Logaras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Dimitris Papadopoulos</a:t>
            </a:r>
            <a:endParaRPr/>
          </a:p>
          <a:p>
            <a:pPr indent="0" lvl="0" marL="0" rtl="0" algn="l">
              <a:spcBef>
                <a:spcPts val="0"/>
              </a:spcBef>
              <a:spcAft>
                <a:spcPts val="0"/>
              </a:spcAft>
              <a:buNone/>
            </a:pPr>
            <a:r>
              <a:t/>
            </a:r>
            <a:endParaRPr/>
          </a:p>
        </p:txBody>
      </p:sp>
      <p:grpSp>
        <p:nvGrpSpPr>
          <p:cNvPr id="58" name="Google Shape;58;p13"/>
          <p:cNvGrpSpPr/>
          <p:nvPr/>
        </p:nvGrpSpPr>
        <p:grpSpPr>
          <a:xfrm>
            <a:off x="5325612" y="844902"/>
            <a:ext cx="3593447" cy="4303658"/>
            <a:chOff x="5097012" y="844902"/>
            <a:chExt cx="3593447" cy="4303658"/>
          </a:xfrm>
        </p:grpSpPr>
        <p:sp>
          <p:nvSpPr>
            <p:cNvPr id="59" name="Google Shape;59;p13"/>
            <p:cNvSpPr/>
            <p:nvPr/>
          </p:nvSpPr>
          <p:spPr>
            <a:xfrm>
              <a:off x="6802865" y="844902"/>
              <a:ext cx="1887594" cy="2722018"/>
            </a:xfrm>
            <a:custGeom>
              <a:rect b="b" l="l" r="r" t="t"/>
              <a:pathLst>
                <a:path extrusionOk="0" h="99662" w="69111">
                  <a:moveTo>
                    <a:pt x="33984" y="0"/>
                  </a:moveTo>
                  <a:cubicBezTo>
                    <a:pt x="22765" y="0"/>
                    <a:pt x="17366" y="12958"/>
                    <a:pt x="17366" y="12958"/>
                  </a:cubicBezTo>
                  <a:cubicBezTo>
                    <a:pt x="15976" y="12067"/>
                    <a:pt x="14805" y="11672"/>
                    <a:pt x="13819" y="11672"/>
                  </a:cubicBezTo>
                  <a:cubicBezTo>
                    <a:pt x="7769" y="11672"/>
                    <a:pt x="8717" y="26531"/>
                    <a:pt x="9019" y="32454"/>
                  </a:cubicBezTo>
                  <a:cubicBezTo>
                    <a:pt x="7092" y="38320"/>
                    <a:pt x="7968" y="50548"/>
                    <a:pt x="8668" y="54080"/>
                  </a:cubicBezTo>
                  <a:cubicBezTo>
                    <a:pt x="9398" y="57640"/>
                    <a:pt x="9923" y="60471"/>
                    <a:pt x="4962" y="63653"/>
                  </a:cubicBezTo>
                  <a:cubicBezTo>
                    <a:pt x="0" y="66834"/>
                    <a:pt x="5837" y="76757"/>
                    <a:pt x="5837" y="76757"/>
                  </a:cubicBezTo>
                  <a:cubicBezTo>
                    <a:pt x="5837" y="76757"/>
                    <a:pt x="15235" y="94852"/>
                    <a:pt x="20897" y="98558"/>
                  </a:cubicBezTo>
                  <a:cubicBezTo>
                    <a:pt x="22080" y="99339"/>
                    <a:pt x="23280" y="99662"/>
                    <a:pt x="24444" y="99662"/>
                  </a:cubicBezTo>
                  <a:cubicBezTo>
                    <a:pt x="28851" y="99662"/>
                    <a:pt x="32747" y="95034"/>
                    <a:pt x="33301" y="93071"/>
                  </a:cubicBezTo>
                  <a:cubicBezTo>
                    <a:pt x="34001" y="90591"/>
                    <a:pt x="33651" y="85454"/>
                    <a:pt x="42698" y="84724"/>
                  </a:cubicBezTo>
                  <a:cubicBezTo>
                    <a:pt x="51746" y="84024"/>
                    <a:pt x="49790" y="78712"/>
                    <a:pt x="49440" y="72700"/>
                  </a:cubicBezTo>
                  <a:cubicBezTo>
                    <a:pt x="49090" y="66659"/>
                    <a:pt x="53876" y="70745"/>
                    <a:pt x="61494" y="64353"/>
                  </a:cubicBezTo>
                  <a:cubicBezTo>
                    <a:pt x="69111" y="57991"/>
                    <a:pt x="62719" y="51774"/>
                    <a:pt x="60239" y="50169"/>
                  </a:cubicBezTo>
                  <a:cubicBezTo>
                    <a:pt x="57758" y="48593"/>
                    <a:pt x="57758" y="47338"/>
                    <a:pt x="59713" y="42026"/>
                  </a:cubicBezTo>
                  <a:cubicBezTo>
                    <a:pt x="61669" y="36715"/>
                    <a:pt x="59538" y="34934"/>
                    <a:pt x="53672" y="33533"/>
                  </a:cubicBezTo>
                  <a:cubicBezTo>
                    <a:pt x="47835" y="32103"/>
                    <a:pt x="48915" y="31053"/>
                    <a:pt x="50316" y="21305"/>
                  </a:cubicBezTo>
                  <a:cubicBezTo>
                    <a:pt x="51746" y="11557"/>
                    <a:pt x="52096" y="4290"/>
                    <a:pt x="38087" y="554"/>
                  </a:cubicBezTo>
                  <a:cubicBezTo>
                    <a:pt x="36642" y="172"/>
                    <a:pt x="35274" y="0"/>
                    <a:pt x="339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199048" y="2746890"/>
              <a:ext cx="506210" cy="591398"/>
            </a:xfrm>
            <a:custGeom>
              <a:rect b="b" l="l" r="r" t="t"/>
              <a:pathLst>
                <a:path extrusionOk="0" h="21653" w="18534">
                  <a:moveTo>
                    <a:pt x="12612" y="0"/>
                  </a:moveTo>
                  <a:cubicBezTo>
                    <a:pt x="12165" y="0"/>
                    <a:pt x="11614" y="491"/>
                    <a:pt x="11208" y="1340"/>
                  </a:cubicBezTo>
                  <a:cubicBezTo>
                    <a:pt x="10274" y="3354"/>
                    <a:pt x="10391" y="7469"/>
                    <a:pt x="10391" y="7469"/>
                  </a:cubicBezTo>
                  <a:lnTo>
                    <a:pt x="6743" y="5484"/>
                  </a:lnTo>
                  <a:cubicBezTo>
                    <a:pt x="6743" y="5484"/>
                    <a:pt x="4792" y="4198"/>
                    <a:pt x="3519" y="4198"/>
                  </a:cubicBezTo>
                  <a:cubicBezTo>
                    <a:pt x="2639" y="4198"/>
                    <a:pt x="2083" y="4811"/>
                    <a:pt x="2715" y="6885"/>
                  </a:cubicBezTo>
                  <a:cubicBezTo>
                    <a:pt x="818" y="7965"/>
                    <a:pt x="585" y="8666"/>
                    <a:pt x="1431" y="10679"/>
                  </a:cubicBezTo>
                  <a:cubicBezTo>
                    <a:pt x="468" y="11963"/>
                    <a:pt x="1" y="13160"/>
                    <a:pt x="701" y="14211"/>
                  </a:cubicBezTo>
                  <a:cubicBezTo>
                    <a:pt x="1" y="15145"/>
                    <a:pt x="2015" y="16808"/>
                    <a:pt x="4262" y="17392"/>
                  </a:cubicBezTo>
                  <a:cubicBezTo>
                    <a:pt x="5188" y="17644"/>
                    <a:pt x="5990" y="17852"/>
                    <a:pt x="6580" y="17852"/>
                  </a:cubicBezTo>
                  <a:cubicBezTo>
                    <a:pt x="7423" y="17852"/>
                    <a:pt x="7834" y="17429"/>
                    <a:pt x="7560" y="16108"/>
                  </a:cubicBezTo>
                  <a:lnTo>
                    <a:pt x="7560" y="16108"/>
                  </a:lnTo>
                  <a:cubicBezTo>
                    <a:pt x="9277" y="17267"/>
                    <a:pt x="11061" y="17762"/>
                    <a:pt x="12173" y="17762"/>
                  </a:cubicBezTo>
                  <a:cubicBezTo>
                    <a:pt x="12516" y="17762"/>
                    <a:pt x="12795" y="17715"/>
                    <a:pt x="12988" y="17625"/>
                  </a:cubicBezTo>
                  <a:cubicBezTo>
                    <a:pt x="14769" y="19289"/>
                    <a:pt x="17366" y="21653"/>
                    <a:pt x="17366" y="21653"/>
                  </a:cubicBezTo>
                  <a:lnTo>
                    <a:pt x="18533" y="19055"/>
                  </a:lnTo>
                  <a:lnTo>
                    <a:pt x="14068" y="14911"/>
                  </a:lnTo>
                  <a:cubicBezTo>
                    <a:pt x="14068" y="14911"/>
                    <a:pt x="12521" y="6885"/>
                    <a:pt x="13222" y="3120"/>
                  </a:cubicBezTo>
                  <a:cubicBezTo>
                    <a:pt x="13644" y="925"/>
                    <a:pt x="13226" y="0"/>
                    <a:pt x="12612" y="0"/>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604802" y="3199568"/>
              <a:ext cx="116406" cy="138720"/>
            </a:xfrm>
            <a:custGeom>
              <a:rect b="b" l="l" r="r" t="t"/>
              <a:pathLst>
                <a:path extrusionOk="0" h="5079" w="4262">
                  <a:moveTo>
                    <a:pt x="1576" y="1"/>
                  </a:moveTo>
                  <a:lnTo>
                    <a:pt x="0" y="3357"/>
                  </a:lnTo>
                  <a:lnTo>
                    <a:pt x="2510" y="5079"/>
                  </a:lnTo>
                  <a:lnTo>
                    <a:pt x="4261" y="2365"/>
                  </a:lnTo>
                  <a:cubicBezTo>
                    <a:pt x="4057" y="1693"/>
                    <a:pt x="1576" y="1"/>
                    <a:pt x="15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646236" y="2655940"/>
              <a:ext cx="1533706" cy="1229199"/>
            </a:xfrm>
            <a:custGeom>
              <a:rect b="b" l="l" r="r" t="t"/>
              <a:pathLst>
                <a:path extrusionOk="0" h="45005" w="56154">
                  <a:moveTo>
                    <a:pt x="56153" y="0"/>
                  </a:moveTo>
                  <a:lnTo>
                    <a:pt x="22853" y="35256"/>
                  </a:lnTo>
                  <a:lnTo>
                    <a:pt x="2481" y="20897"/>
                  </a:lnTo>
                  <a:lnTo>
                    <a:pt x="1" y="24633"/>
                  </a:lnTo>
                  <a:lnTo>
                    <a:pt x="23378" y="45004"/>
                  </a:lnTo>
                  <a:lnTo>
                    <a:pt x="51192" y="22152"/>
                  </a:lnTo>
                  <a:lnTo>
                    <a:pt x="561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624296" y="2655940"/>
              <a:ext cx="555646" cy="742955"/>
            </a:xfrm>
            <a:custGeom>
              <a:rect b="b" l="l" r="r" t="t"/>
              <a:pathLst>
                <a:path extrusionOk="0" h="27202" w="20344">
                  <a:moveTo>
                    <a:pt x="20343" y="0"/>
                  </a:moveTo>
                  <a:lnTo>
                    <a:pt x="1" y="21568"/>
                  </a:lnTo>
                  <a:cubicBezTo>
                    <a:pt x="3182" y="23203"/>
                    <a:pt x="6188" y="25246"/>
                    <a:pt x="9223" y="27201"/>
                  </a:cubicBezTo>
                  <a:lnTo>
                    <a:pt x="15382" y="22152"/>
                  </a:lnTo>
                  <a:lnTo>
                    <a:pt x="203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334948" y="3993515"/>
              <a:ext cx="1677971" cy="1155046"/>
            </a:xfrm>
            <a:custGeom>
              <a:rect b="b" l="l" r="r" t="t"/>
              <a:pathLst>
                <a:path extrusionOk="0" h="42290" w="61436">
                  <a:moveTo>
                    <a:pt x="15586" y="0"/>
                  </a:moveTo>
                  <a:lnTo>
                    <a:pt x="1" y="42290"/>
                  </a:lnTo>
                  <a:lnTo>
                    <a:pt x="17016" y="42290"/>
                  </a:lnTo>
                  <a:lnTo>
                    <a:pt x="26443" y="26471"/>
                  </a:lnTo>
                  <a:lnTo>
                    <a:pt x="30704" y="42056"/>
                  </a:lnTo>
                  <a:lnTo>
                    <a:pt x="59305" y="42056"/>
                  </a:lnTo>
                  <a:cubicBezTo>
                    <a:pt x="59305" y="42056"/>
                    <a:pt x="61436" y="4962"/>
                    <a:pt x="34731" y="701"/>
                  </a:cubicBezTo>
                  <a:cubicBezTo>
                    <a:pt x="32461" y="841"/>
                    <a:pt x="30332" y="897"/>
                    <a:pt x="28380" y="897"/>
                  </a:cubicBezTo>
                  <a:cubicBezTo>
                    <a:pt x="20573" y="897"/>
                    <a:pt x="15586" y="0"/>
                    <a:pt x="15586" y="0"/>
                  </a:cubicBezTo>
                  <a:close/>
                </a:path>
              </a:pathLst>
            </a:custGeom>
            <a:solidFill>
              <a:srgbClr val="2A16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334948" y="3993515"/>
              <a:ext cx="1677971" cy="1155046"/>
            </a:xfrm>
            <a:custGeom>
              <a:rect b="b" l="l" r="r" t="t"/>
              <a:pathLst>
                <a:path extrusionOk="0" h="42290" w="61436">
                  <a:moveTo>
                    <a:pt x="15586" y="0"/>
                  </a:moveTo>
                  <a:lnTo>
                    <a:pt x="1" y="42290"/>
                  </a:lnTo>
                  <a:lnTo>
                    <a:pt x="19672" y="42290"/>
                  </a:lnTo>
                  <a:lnTo>
                    <a:pt x="23757" y="31754"/>
                  </a:lnTo>
                  <a:lnTo>
                    <a:pt x="30704" y="42056"/>
                  </a:lnTo>
                  <a:lnTo>
                    <a:pt x="59305" y="42056"/>
                  </a:lnTo>
                  <a:cubicBezTo>
                    <a:pt x="59305" y="42056"/>
                    <a:pt x="61436" y="4962"/>
                    <a:pt x="34731" y="701"/>
                  </a:cubicBezTo>
                  <a:cubicBezTo>
                    <a:pt x="32461" y="841"/>
                    <a:pt x="30332" y="897"/>
                    <a:pt x="28380" y="897"/>
                  </a:cubicBezTo>
                  <a:cubicBezTo>
                    <a:pt x="20573" y="897"/>
                    <a:pt x="15586" y="0"/>
                    <a:pt x="155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7376783" y="3925752"/>
              <a:ext cx="206482" cy="162291"/>
            </a:xfrm>
            <a:custGeom>
              <a:rect b="b" l="l" r="r" t="t"/>
              <a:pathLst>
                <a:path extrusionOk="0" h="5942" w="7560">
                  <a:moveTo>
                    <a:pt x="3561" y="0"/>
                  </a:moveTo>
                  <a:cubicBezTo>
                    <a:pt x="3561" y="0"/>
                    <a:pt x="1" y="3999"/>
                    <a:pt x="3445" y="5429"/>
                  </a:cubicBezTo>
                  <a:cubicBezTo>
                    <a:pt x="4339" y="5804"/>
                    <a:pt x="5048" y="5942"/>
                    <a:pt x="5606" y="5942"/>
                  </a:cubicBezTo>
                  <a:cubicBezTo>
                    <a:pt x="7178" y="5942"/>
                    <a:pt x="7560" y="4845"/>
                    <a:pt x="7560" y="4845"/>
                  </a:cubicBezTo>
                  <a:lnTo>
                    <a:pt x="6042" y="2598"/>
                  </a:lnTo>
                  <a:lnTo>
                    <a:pt x="3561" y="0"/>
                  </a:ln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754249" y="2578618"/>
              <a:ext cx="1858916" cy="1519340"/>
            </a:xfrm>
            <a:custGeom>
              <a:rect b="b" l="l" r="r" t="t"/>
              <a:pathLst>
                <a:path extrusionOk="0" h="55628" w="68061">
                  <a:moveTo>
                    <a:pt x="29769" y="0"/>
                  </a:moveTo>
                  <a:lnTo>
                    <a:pt x="16140" y="1401"/>
                  </a:lnTo>
                  <a:lnTo>
                    <a:pt x="876" y="23932"/>
                  </a:lnTo>
                  <a:lnTo>
                    <a:pt x="8493" y="29594"/>
                  </a:lnTo>
                  <a:cubicBezTo>
                    <a:pt x="8493" y="29594"/>
                    <a:pt x="4086" y="39692"/>
                    <a:pt x="0" y="51746"/>
                  </a:cubicBezTo>
                  <a:cubicBezTo>
                    <a:pt x="3493" y="53811"/>
                    <a:pt x="7531" y="54777"/>
                    <a:pt x="11534" y="54777"/>
                  </a:cubicBezTo>
                  <a:cubicBezTo>
                    <a:pt x="15057" y="54777"/>
                    <a:pt x="18553" y="54029"/>
                    <a:pt x="21626" y="52621"/>
                  </a:cubicBezTo>
                  <a:cubicBezTo>
                    <a:pt x="22327" y="45529"/>
                    <a:pt x="32600" y="13280"/>
                    <a:pt x="32600" y="13280"/>
                  </a:cubicBezTo>
                  <a:lnTo>
                    <a:pt x="53176" y="30995"/>
                  </a:lnTo>
                  <a:lnTo>
                    <a:pt x="28164" y="50841"/>
                  </a:lnTo>
                  <a:lnTo>
                    <a:pt x="29944" y="55628"/>
                  </a:lnTo>
                  <a:lnTo>
                    <a:pt x="68060" y="34731"/>
                  </a:lnTo>
                  <a:lnTo>
                    <a:pt x="297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7257236" y="2079619"/>
              <a:ext cx="314886" cy="842591"/>
            </a:xfrm>
            <a:custGeom>
              <a:rect b="b" l="l" r="r" t="t"/>
              <a:pathLst>
                <a:path extrusionOk="0" h="30850" w="11529">
                  <a:moveTo>
                    <a:pt x="7092" y="0"/>
                  </a:moveTo>
                  <a:lnTo>
                    <a:pt x="4611" y="2131"/>
                  </a:lnTo>
                  <a:lnTo>
                    <a:pt x="3385" y="16140"/>
                  </a:lnTo>
                  <a:lnTo>
                    <a:pt x="0" y="18621"/>
                  </a:lnTo>
                  <a:lnTo>
                    <a:pt x="204" y="30849"/>
                  </a:lnTo>
                  <a:cubicBezTo>
                    <a:pt x="204" y="30849"/>
                    <a:pt x="11528" y="18796"/>
                    <a:pt x="11353" y="18270"/>
                  </a:cubicBezTo>
                  <a:cubicBezTo>
                    <a:pt x="11178" y="17745"/>
                    <a:pt x="6917" y="14710"/>
                    <a:pt x="6917" y="14710"/>
                  </a:cubicBezTo>
                  <a:lnTo>
                    <a:pt x="7092" y="0"/>
                  </a:ln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975016" y="1276904"/>
              <a:ext cx="703898" cy="958177"/>
            </a:xfrm>
            <a:custGeom>
              <a:rect b="b" l="l" r="r" t="t"/>
              <a:pathLst>
                <a:path extrusionOk="0" h="35082" w="25772">
                  <a:moveTo>
                    <a:pt x="10888" y="1"/>
                  </a:moveTo>
                  <a:lnTo>
                    <a:pt x="6977" y="5313"/>
                  </a:lnTo>
                  <a:cubicBezTo>
                    <a:pt x="6977" y="5313"/>
                    <a:pt x="2190" y="22153"/>
                    <a:pt x="965" y="27990"/>
                  </a:cubicBezTo>
                  <a:cubicBezTo>
                    <a:pt x="0" y="32475"/>
                    <a:pt x="1035" y="35082"/>
                    <a:pt x="5181" y="35082"/>
                  </a:cubicBezTo>
                  <a:cubicBezTo>
                    <a:pt x="6431" y="35082"/>
                    <a:pt x="7963" y="34845"/>
                    <a:pt x="9808" y="34352"/>
                  </a:cubicBezTo>
                  <a:cubicBezTo>
                    <a:pt x="17775" y="32251"/>
                    <a:pt x="25597" y="28165"/>
                    <a:pt x="25772" y="10624"/>
                  </a:cubicBezTo>
                  <a:cubicBezTo>
                    <a:pt x="16374" y="2102"/>
                    <a:pt x="10888" y="1"/>
                    <a:pt x="10888" y="1"/>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7586434" y="1738841"/>
              <a:ext cx="226639" cy="199791"/>
            </a:xfrm>
            <a:custGeom>
              <a:rect b="b" l="l" r="r" t="t"/>
              <a:pathLst>
                <a:path extrusionOk="0" h="7315" w="8298">
                  <a:moveTo>
                    <a:pt x="5248" y="0"/>
                  </a:moveTo>
                  <a:cubicBezTo>
                    <a:pt x="3544" y="0"/>
                    <a:pt x="1781" y="2379"/>
                    <a:pt x="1781" y="2379"/>
                  </a:cubicBezTo>
                  <a:cubicBezTo>
                    <a:pt x="1781" y="2379"/>
                    <a:pt x="0" y="4510"/>
                    <a:pt x="351" y="6290"/>
                  </a:cubicBezTo>
                  <a:cubicBezTo>
                    <a:pt x="1588" y="7013"/>
                    <a:pt x="2668" y="7314"/>
                    <a:pt x="3588" y="7314"/>
                  </a:cubicBezTo>
                  <a:cubicBezTo>
                    <a:pt x="7158" y="7314"/>
                    <a:pt x="8297" y="2776"/>
                    <a:pt x="6742" y="803"/>
                  </a:cubicBezTo>
                  <a:cubicBezTo>
                    <a:pt x="6284" y="223"/>
                    <a:pt x="5769" y="0"/>
                    <a:pt x="5248" y="0"/>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938363" y="1727724"/>
              <a:ext cx="140332" cy="188265"/>
            </a:xfrm>
            <a:custGeom>
              <a:rect b="b" l="l" r="r" t="t"/>
              <a:pathLst>
                <a:path extrusionOk="0" h="6893" w="5138">
                  <a:moveTo>
                    <a:pt x="3629" y="1"/>
                  </a:moveTo>
                  <a:cubicBezTo>
                    <a:pt x="3357" y="1"/>
                    <a:pt x="3036" y="91"/>
                    <a:pt x="2657" y="306"/>
                  </a:cubicBezTo>
                  <a:cubicBezTo>
                    <a:pt x="176" y="1736"/>
                    <a:pt x="1" y="6522"/>
                    <a:pt x="2307" y="6872"/>
                  </a:cubicBezTo>
                  <a:cubicBezTo>
                    <a:pt x="2394" y="6886"/>
                    <a:pt x="2479" y="6892"/>
                    <a:pt x="2562" y="6892"/>
                  </a:cubicBezTo>
                  <a:cubicBezTo>
                    <a:pt x="4651" y="6892"/>
                    <a:pt x="5138" y="2786"/>
                    <a:pt x="5138" y="2786"/>
                  </a:cubicBezTo>
                  <a:cubicBezTo>
                    <a:pt x="5138" y="2786"/>
                    <a:pt x="5138" y="1"/>
                    <a:pt x="3629" y="1"/>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7272367" y="1223508"/>
              <a:ext cx="680436" cy="456392"/>
            </a:xfrm>
            <a:custGeom>
              <a:rect b="b" l="l" r="r" t="t"/>
              <a:pathLst>
                <a:path extrusionOk="0" h="16710" w="24913">
                  <a:moveTo>
                    <a:pt x="12229" y="1"/>
                  </a:moveTo>
                  <a:lnTo>
                    <a:pt x="1" y="1956"/>
                  </a:lnTo>
                  <a:cubicBezTo>
                    <a:pt x="1" y="1956"/>
                    <a:pt x="3882" y="13805"/>
                    <a:pt x="15060" y="16286"/>
                  </a:cubicBezTo>
                  <a:cubicBezTo>
                    <a:pt x="16378" y="16579"/>
                    <a:pt x="17458" y="16709"/>
                    <a:pt x="18339" y="16709"/>
                  </a:cubicBezTo>
                  <a:cubicBezTo>
                    <a:pt x="24913" y="16709"/>
                    <a:pt x="20392" y="9466"/>
                    <a:pt x="20547" y="8669"/>
                  </a:cubicBezTo>
                  <a:cubicBezTo>
                    <a:pt x="20722" y="7793"/>
                    <a:pt x="12229" y="1"/>
                    <a:pt x="122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070610" y="2528390"/>
              <a:ext cx="542153" cy="606856"/>
            </a:xfrm>
            <a:custGeom>
              <a:rect b="b" l="l" r="r" t="t"/>
              <a:pathLst>
                <a:path extrusionOk="0" h="22219" w="19850">
                  <a:moveTo>
                    <a:pt x="39" y="13036"/>
                  </a:moveTo>
                  <a:lnTo>
                    <a:pt x="39" y="13036"/>
                  </a:lnTo>
                  <a:cubicBezTo>
                    <a:pt x="21" y="13061"/>
                    <a:pt x="9" y="13085"/>
                    <a:pt x="4" y="13105"/>
                  </a:cubicBezTo>
                  <a:cubicBezTo>
                    <a:pt x="1" y="13116"/>
                    <a:pt x="0" y="13121"/>
                    <a:pt x="2" y="13121"/>
                  </a:cubicBezTo>
                  <a:cubicBezTo>
                    <a:pt x="4" y="13121"/>
                    <a:pt x="17" y="13091"/>
                    <a:pt x="39" y="13036"/>
                  </a:cubicBezTo>
                  <a:close/>
                  <a:moveTo>
                    <a:pt x="17602" y="1"/>
                  </a:moveTo>
                  <a:cubicBezTo>
                    <a:pt x="17259" y="230"/>
                    <a:pt x="7914" y="12301"/>
                    <a:pt x="7683" y="12301"/>
                  </a:cubicBezTo>
                  <a:cubicBezTo>
                    <a:pt x="7678" y="12301"/>
                    <a:pt x="7677" y="12296"/>
                    <a:pt x="7679" y="12288"/>
                  </a:cubicBezTo>
                  <a:cubicBezTo>
                    <a:pt x="7796" y="11821"/>
                    <a:pt x="7913" y="351"/>
                    <a:pt x="7913" y="351"/>
                  </a:cubicBezTo>
                  <a:lnTo>
                    <a:pt x="7913" y="351"/>
                  </a:lnTo>
                  <a:lnTo>
                    <a:pt x="3769" y="2365"/>
                  </a:lnTo>
                  <a:cubicBezTo>
                    <a:pt x="3769" y="2365"/>
                    <a:pt x="431" y="12025"/>
                    <a:pt x="39" y="13036"/>
                  </a:cubicBezTo>
                  <a:lnTo>
                    <a:pt x="39" y="13036"/>
                  </a:lnTo>
                  <a:cubicBezTo>
                    <a:pt x="433" y="12476"/>
                    <a:pt x="3769" y="10741"/>
                    <a:pt x="3769" y="10741"/>
                  </a:cubicBezTo>
                  <a:cubicBezTo>
                    <a:pt x="3769" y="10741"/>
                    <a:pt x="4704" y="22218"/>
                    <a:pt x="4731" y="22218"/>
                  </a:cubicBezTo>
                  <a:cubicBezTo>
                    <a:pt x="4731" y="22218"/>
                    <a:pt x="4732" y="22216"/>
                    <a:pt x="4732" y="22211"/>
                  </a:cubicBezTo>
                  <a:cubicBezTo>
                    <a:pt x="4732" y="21861"/>
                    <a:pt x="12174" y="11471"/>
                    <a:pt x="12174" y="11471"/>
                  </a:cubicBezTo>
                  <a:lnTo>
                    <a:pt x="14421" y="15848"/>
                  </a:lnTo>
                  <a:lnTo>
                    <a:pt x="19850" y="1197"/>
                  </a:lnTo>
                  <a:lnTo>
                    <a:pt x="176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135258" y="3862060"/>
              <a:ext cx="403378" cy="336517"/>
            </a:xfrm>
            <a:custGeom>
              <a:rect b="b" l="l" r="r" t="t"/>
              <a:pathLst>
                <a:path extrusionOk="0" h="12321" w="14769">
                  <a:moveTo>
                    <a:pt x="9263" y="1"/>
                  </a:moveTo>
                  <a:cubicBezTo>
                    <a:pt x="8621" y="1"/>
                    <a:pt x="7897" y="223"/>
                    <a:pt x="7093" y="786"/>
                  </a:cubicBezTo>
                  <a:cubicBezTo>
                    <a:pt x="3182" y="3500"/>
                    <a:pt x="1" y="8928"/>
                    <a:pt x="234" y="10825"/>
                  </a:cubicBezTo>
                  <a:cubicBezTo>
                    <a:pt x="356" y="11815"/>
                    <a:pt x="1375" y="12320"/>
                    <a:pt x="2799" y="12320"/>
                  </a:cubicBezTo>
                  <a:cubicBezTo>
                    <a:pt x="4104" y="12320"/>
                    <a:pt x="5750" y="11895"/>
                    <a:pt x="7355" y="11030"/>
                  </a:cubicBezTo>
                  <a:cubicBezTo>
                    <a:pt x="11033" y="9045"/>
                    <a:pt x="14768" y="6448"/>
                    <a:pt x="12988" y="3266"/>
                  </a:cubicBezTo>
                  <a:cubicBezTo>
                    <a:pt x="12988" y="3266"/>
                    <a:pt x="11722" y="1"/>
                    <a:pt x="9263" y="1"/>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179914" y="1663513"/>
              <a:ext cx="36681" cy="55827"/>
            </a:xfrm>
            <a:custGeom>
              <a:rect b="b" l="l" r="r" t="t"/>
              <a:pathLst>
                <a:path extrusionOk="0" h="2044" w="1343">
                  <a:moveTo>
                    <a:pt x="671" y="1"/>
                  </a:moveTo>
                  <a:cubicBezTo>
                    <a:pt x="321" y="1"/>
                    <a:pt x="0" y="468"/>
                    <a:pt x="0" y="1022"/>
                  </a:cubicBezTo>
                  <a:cubicBezTo>
                    <a:pt x="0" y="1606"/>
                    <a:pt x="321" y="2044"/>
                    <a:pt x="671" y="2044"/>
                  </a:cubicBezTo>
                  <a:cubicBezTo>
                    <a:pt x="1051" y="2044"/>
                    <a:pt x="1343" y="1606"/>
                    <a:pt x="1343" y="1022"/>
                  </a:cubicBezTo>
                  <a:cubicBezTo>
                    <a:pt x="1343" y="468"/>
                    <a:pt x="1051" y="1"/>
                    <a:pt x="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7317815" y="1653953"/>
              <a:ext cx="36681" cy="55827"/>
            </a:xfrm>
            <a:custGeom>
              <a:rect b="b" l="l" r="r" t="t"/>
              <a:pathLst>
                <a:path extrusionOk="0" h="2044" w="1343">
                  <a:moveTo>
                    <a:pt x="671" y="1"/>
                  </a:moveTo>
                  <a:cubicBezTo>
                    <a:pt x="321" y="1"/>
                    <a:pt x="0" y="468"/>
                    <a:pt x="0" y="1022"/>
                  </a:cubicBezTo>
                  <a:cubicBezTo>
                    <a:pt x="0" y="1577"/>
                    <a:pt x="321" y="2044"/>
                    <a:pt x="671" y="2044"/>
                  </a:cubicBezTo>
                  <a:cubicBezTo>
                    <a:pt x="1051" y="2044"/>
                    <a:pt x="1343" y="1577"/>
                    <a:pt x="1343" y="1022"/>
                  </a:cubicBezTo>
                  <a:cubicBezTo>
                    <a:pt x="1343" y="468"/>
                    <a:pt x="1051" y="1"/>
                    <a:pt x="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173632" y="1685827"/>
              <a:ext cx="117881" cy="285061"/>
            </a:xfrm>
            <a:custGeom>
              <a:rect b="b" l="l" r="r" t="t"/>
              <a:pathLst>
                <a:path extrusionOk="0" h="10437" w="4316">
                  <a:moveTo>
                    <a:pt x="3061" y="1"/>
                  </a:moveTo>
                  <a:lnTo>
                    <a:pt x="3061" y="1"/>
                  </a:lnTo>
                  <a:cubicBezTo>
                    <a:pt x="3061" y="1"/>
                    <a:pt x="1573" y="5488"/>
                    <a:pt x="668" y="7881"/>
                  </a:cubicBezTo>
                  <a:cubicBezTo>
                    <a:pt x="58" y="9549"/>
                    <a:pt x="0" y="10437"/>
                    <a:pt x="743" y="10437"/>
                  </a:cubicBezTo>
                  <a:cubicBezTo>
                    <a:pt x="1065" y="10437"/>
                    <a:pt x="1540" y="10269"/>
                    <a:pt x="2185" y="9924"/>
                  </a:cubicBezTo>
                  <a:cubicBezTo>
                    <a:pt x="4316" y="8757"/>
                    <a:pt x="3528" y="1227"/>
                    <a:pt x="30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315412" y="1505701"/>
              <a:ext cx="117198" cy="77349"/>
            </a:xfrm>
            <a:custGeom>
              <a:rect b="b" l="l" r="r" t="t"/>
              <a:pathLst>
                <a:path extrusionOk="0" fill="none" h="2832" w="4291">
                  <a:moveTo>
                    <a:pt x="1" y="2189"/>
                  </a:moveTo>
                  <a:cubicBezTo>
                    <a:pt x="1" y="2189"/>
                    <a:pt x="1577" y="0"/>
                    <a:pt x="4291" y="2831"/>
                  </a:cubicBezTo>
                </a:path>
              </a:pathLst>
            </a:custGeom>
            <a:noFill/>
            <a:ln cap="flat" cmpd="sng" w="18975">
              <a:solidFill>
                <a:schemeClr val="lt2"/>
              </a:solidFill>
              <a:prstDash val="solid"/>
              <a:miter lim="2918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7140830" y="1553525"/>
              <a:ext cx="82948" cy="42280"/>
            </a:xfrm>
            <a:custGeom>
              <a:rect b="b" l="l" r="r" t="t"/>
              <a:pathLst>
                <a:path extrusionOk="0" fill="none" h="1548" w="3037">
                  <a:moveTo>
                    <a:pt x="3036" y="1459"/>
                  </a:moveTo>
                  <a:cubicBezTo>
                    <a:pt x="3036" y="1459"/>
                    <a:pt x="2307" y="0"/>
                    <a:pt x="1" y="1547"/>
                  </a:cubicBezTo>
                </a:path>
              </a:pathLst>
            </a:custGeom>
            <a:noFill/>
            <a:ln cap="flat" cmpd="sng" w="18975">
              <a:solidFill>
                <a:schemeClr val="lt2"/>
              </a:solidFill>
              <a:prstDash val="solid"/>
              <a:miter lim="2918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623114" y="1786938"/>
              <a:ext cx="130745" cy="102203"/>
            </a:xfrm>
            <a:custGeom>
              <a:rect b="b" l="l" r="r" t="t"/>
              <a:pathLst>
                <a:path extrusionOk="0" h="3742" w="4787">
                  <a:moveTo>
                    <a:pt x="3355" y="0"/>
                  </a:moveTo>
                  <a:cubicBezTo>
                    <a:pt x="3036" y="0"/>
                    <a:pt x="2721" y="82"/>
                    <a:pt x="2422" y="210"/>
                  </a:cubicBezTo>
                  <a:cubicBezTo>
                    <a:pt x="2218" y="268"/>
                    <a:pt x="2043" y="385"/>
                    <a:pt x="1868" y="502"/>
                  </a:cubicBezTo>
                  <a:cubicBezTo>
                    <a:pt x="1693" y="618"/>
                    <a:pt x="1547" y="764"/>
                    <a:pt x="1372" y="910"/>
                  </a:cubicBezTo>
                  <a:cubicBezTo>
                    <a:pt x="1226" y="1056"/>
                    <a:pt x="1080" y="1202"/>
                    <a:pt x="934" y="1377"/>
                  </a:cubicBezTo>
                  <a:cubicBezTo>
                    <a:pt x="817" y="1523"/>
                    <a:pt x="700" y="1698"/>
                    <a:pt x="555" y="1844"/>
                  </a:cubicBezTo>
                  <a:lnTo>
                    <a:pt x="496" y="1961"/>
                  </a:lnTo>
                  <a:lnTo>
                    <a:pt x="555" y="2048"/>
                  </a:lnTo>
                  <a:cubicBezTo>
                    <a:pt x="671" y="2224"/>
                    <a:pt x="817" y="2399"/>
                    <a:pt x="876" y="2574"/>
                  </a:cubicBezTo>
                  <a:cubicBezTo>
                    <a:pt x="963" y="2720"/>
                    <a:pt x="1021" y="2924"/>
                    <a:pt x="963" y="3070"/>
                  </a:cubicBezTo>
                  <a:cubicBezTo>
                    <a:pt x="905" y="3216"/>
                    <a:pt x="730" y="3333"/>
                    <a:pt x="555" y="3449"/>
                  </a:cubicBezTo>
                  <a:cubicBezTo>
                    <a:pt x="379" y="3537"/>
                    <a:pt x="175" y="3624"/>
                    <a:pt x="0" y="3741"/>
                  </a:cubicBezTo>
                  <a:cubicBezTo>
                    <a:pt x="204" y="3683"/>
                    <a:pt x="409" y="3654"/>
                    <a:pt x="613" y="3566"/>
                  </a:cubicBezTo>
                  <a:cubicBezTo>
                    <a:pt x="817" y="3508"/>
                    <a:pt x="1051" y="3391"/>
                    <a:pt x="1167" y="3158"/>
                  </a:cubicBezTo>
                  <a:cubicBezTo>
                    <a:pt x="1284" y="2924"/>
                    <a:pt x="1255" y="2661"/>
                    <a:pt x="1167" y="2457"/>
                  </a:cubicBezTo>
                  <a:cubicBezTo>
                    <a:pt x="1099" y="2274"/>
                    <a:pt x="1012" y="2127"/>
                    <a:pt x="922" y="1973"/>
                  </a:cubicBezTo>
                  <a:lnTo>
                    <a:pt x="922" y="1973"/>
                  </a:lnTo>
                  <a:cubicBezTo>
                    <a:pt x="1022" y="1843"/>
                    <a:pt x="1133" y="1727"/>
                    <a:pt x="1226" y="1611"/>
                  </a:cubicBezTo>
                  <a:cubicBezTo>
                    <a:pt x="1372" y="1465"/>
                    <a:pt x="1518" y="1319"/>
                    <a:pt x="1634" y="1173"/>
                  </a:cubicBezTo>
                  <a:cubicBezTo>
                    <a:pt x="1926" y="910"/>
                    <a:pt x="2218" y="677"/>
                    <a:pt x="2568" y="502"/>
                  </a:cubicBezTo>
                  <a:cubicBezTo>
                    <a:pt x="2874" y="349"/>
                    <a:pt x="3202" y="263"/>
                    <a:pt x="3533" y="263"/>
                  </a:cubicBezTo>
                  <a:cubicBezTo>
                    <a:pt x="3581" y="263"/>
                    <a:pt x="3629" y="264"/>
                    <a:pt x="3677" y="268"/>
                  </a:cubicBezTo>
                  <a:cubicBezTo>
                    <a:pt x="4057" y="268"/>
                    <a:pt x="4436" y="385"/>
                    <a:pt x="4786" y="618"/>
                  </a:cubicBezTo>
                  <a:cubicBezTo>
                    <a:pt x="4524" y="327"/>
                    <a:pt x="4115" y="93"/>
                    <a:pt x="3707" y="35"/>
                  </a:cubicBezTo>
                  <a:cubicBezTo>
                    <a:pt x="3589" y="11"/>
                    <a:pt x="3472" y="0"/>
                    <a:pt x="3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034830" y="1787074"/>
              <a:ext cx="29525" cy="118809"/>
            </a:xfrm>
            <a:custGeom>
              <a:rect b="b" l="l" r="r" t="t"/>
              <a:pathLst>
                <a:path extrusionOk="0" h="4350" w="1081">
                  <a:moveTo>
                    <a:pt x="1080" y="1"/>
                  </a:moveTo>
                  <a:cubicBezTo>
                    <a:pt x="730" y="701"/>
                    <a:pt x="526" y="1401"/>
                    <a:pt x="351" y="2131"/>
                  </a:cubicBezTo>
                  <a:cubicBezTo>
                    <a:pt x="175" y="2861"/>
                    <a:pt x="30" y="3590"/>
                    <a:pt x="0" y="4349"/>
                  </a:cubicBezTo>
                  <a:cubicBezTo>
                    <a:pt x="321" y="3649"/>
                    <a:pt x="526" y="2948"/>
                    <a:pt x="730" y="2219"/>
                  </a:cubicBezTo>
                  <a:cubicBezTo>
                    <a:pt x="905" y="1489"/>
                    <a:pt x="1051" y="759"/>
                    <a:pt x="10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994162" y="1770714"/>
              <a:ext cx="59814" cy="45885"/>
            </a:xfrm>
            <a:custGeom>
              <a:rect b="b" l="l" r="r" t="t"/>
              <a:pathLst>
                <a:path extrusionOk="0" h="1680" w="2190">
                  <a:moveTo>
                    <a:pt x="829" y="1"/>
                  </a:moveTo>
                  <a:cubicBezTo>
                    <a:pt x="776" y="1"/>
                    <a:pt x="724" y="5"/>
                    <a:pt x="672" y="16"/>
                  </a:cubicBezTo>
                  <a:cubicBezTo>
                    <a:pt x="380" y="45"/>
                    <a:pt x="118" y="191"/>
                    <a:pt x="1" y="424"/>
                  </a:cubicBezTo>
                  <a:cubicBezTo>
                    <a:pt x="193" y="352"/>
                    <a:pt x="385" y="300"/>
                    <a:pt x="561" y="300"/>
                  </a:cubicBezTo>
                  <a:cubicBezTo>
                    <a:pt x="599" y="300"/>
                    <a:pt x="636" y="302"/>
                    <a:pt x="672" y="308"/>
                  </a:cubicBezTo>
                  <a:cubicBezTo>
                    <a:pt x="906" y="337"/>
                    <a:pt x="1081" y="424"/>
                    <a:pt x="1256" y="570"/>
                  </a:cubicBezTo>
                  <a:cubicBezTo>
                    <a:pt x="1431" y="687"/>
                    <a:pt x="1577" y="891"/>
                    <a:pt x="1723" y="1066"/>
                  </a:cubicBezTo>
                  <a:cubicBezTo>
                    <a:pt x="1898" y="1271"/>
                    <a:pt x="2015" y="1475"/>
                    <a:pt x="2190" y="1679"/>
                  </a:cubicBezTo>
                  <a:cubicBezTo>
                    <a:pt x="2161" y="1417"/>
                    <a:pt x="2102" y="1154"/>
                    <a:pt x="1985" y="921"/>
                  </a:cubicBezTo>
                  <a:cubicBezTo>
                    <a:pt x="1927" y="775"/>
                    <a:pt x="1869" y="687"/>
                    <a:pt x="1781" y="570"/>
                  </a:cubicBezTo>
                  <a:cubicBezTo>
                    <a:pt x="1694" y="454"/>
                    <a:pt x="1606" y="337"/>
                    <a:pt x="1489" y="249"/>
                  </a:cubicBezTo>
                  <a:cubicBezTo>
                    <a:pt x="1321" y="105"/>
                    <a:pt x="1074"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228531" y="1968812"/>
              <a:ext cx="118782" cy="99854"/>
            </a:xfrm>
            <a:custGeom>
              <a:rect b="b" l="l" r="r" t="t"/>
              <a:pathLst>
                <a:path extrusionOk="0" h="3656" w="4349">
                  <a:moveTo>
                    <a:pt x="4349" y="1"/>
                  </a:moveTo>
                  <a:lnTo>
                    <a:pt x="4349" y="1"/>
                  </a:lnTo>
                  <a:cubicBezTo>
                    <a:pt x="4086" y="468"/>
                    <a:pt x="3882" y="964"/>
                    <a:pt x="3619" y="1431"/>
                  </a:cubicBezTo>
                  <a:cubicBezTo>
                    <a:pt x="3357" y="1898"/>
                    <a:pt x="3065" y="2336"/>
                    <a:pt x="2715" y="2715"/>
                  </a:cubicBezTo>
                  <a:lnTo>
                    <a:pt x="2452" y="2978"/>
                  </a:lnTo>
                  <a:lnTo>
                    <a:pt x="2131" y="3182"/>
                  </a:lnTo>
                  <a:cubicBezTo>
                    <a:pt x="2043" y="3211"/>
                    <a:pt x="1927" y="3269"/>
                    <a:pt x="1810" y="3299"/>
                  </a:cubicBezTo>
                  <a:cubicBezTo>
                    <a:pt x="1693" y="3328"/>
                    <a:pt x="1576" y="3357"/>
                    <a:pt x="1430" y="3357"/>
                  </a:cubicBezTo>
                  <a:cubicBezTo>
                    <a:pt x="934" y="3357"/>
                    <a:pt x="438" y="3153"/>
                    <a:pt x="0" y="2832"/>
                  </a:cubicBezTo>
                  <a:lnTo>
                    <a:pt x="0" y="2832"/>
                  </a:lnTo>
                  <a:cubicBezTo>
                    <a:pt x="175" y="3065"/>
                    <a:pt x="380" y="3240"/>
                    <a:pt x="613" y="3386"/>
                  </a:cubicBezTo>
                  <a:cubicBezTo>
                    <a:pt x="847" y="3532"/>
                    <a:pt x="1139" y="3620"/>
                    <a:pt x="1430" y="3649"/>
                  </a:cubicBezTo>
                  <a:cubicBezTo>
                    <a:pt x="1479" y="3654"/>
                    <a:pt x="1527" y="3656"/>
                    <a:pt x="1576" y="3656"/>
                  </a:cubicBezTo>
                  <a:cubicBezTo>
                    <a:pt x="2135" y="3656"/>
                    <a:pt x="2657" y="3354"/>
                    <a:pt x="3006" y="2978"/>
                  </a:cubicBezTo>
                  <a:cubicBezTo>
                    <a:pt x="3386" y="2569"/>
                    <a:pt x="3678" y="2073"/>
                    <a:pt x="3882" y="1577"/>
                  </a:cubicBezTo>
                  <a:cubicBezTo>
                    <a:pt x="3970" y="1314"/>
                    <a:pt x="4086" y="1051"/>
                    <a:pt x="4145" y="789"/>
                  </a:cubicBezTo>
                  <a:cubicBezTo>
                    <a:pt x="4232" y="526"/>
                    <a:pt x="4291" y="263"/>
                    <a:pt x="43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337726" y="1796634"/>
              <a:ext cx="106054" cy="39084"/>
            </a:xfrm>
            <a:custGeom>
              <a:rect b="b" l="l" r="r" t="t"/>
              <a:pathLst>
                <a:path extrusionOk="0" h="1431" w="3883">
                  <a:moveTo>
                    <a:pt x="1927" y="1"/>
                  </a:moveTo>
                  <a:cubicBezTo>
                    <a:pt x="876" y="1"/>
                    <a:pt x="1" y="322"/>
                    <a:pt x="1" y="730"/>
                  </a:cubicBezTo>
                  <a:cubicBezTo>
                    <a:pt x="1" y="1110"/>
                    <a:pt x="876" y="1431"/>
                    <a:pt x="1927" y="1431"/>
                  </a:cubicBezTo>
                  <a:cubicBezTo>
                    <a:pt x="3007" y="1431"/>
                    <a:pt x="3882" y="1110"/>
                    <a:pt x="3882" y="730"/>
                  </a:cubicBezTo>
                  <a:cubicBezTo>
                    <a:pt x="3882" y="322"/>
                    <a:pt x="3007" y="1"/>
                    <a:pt x="1927" y="1"/>
                  </a:cubicBezTo>
                  <a:close/>
                </a:path>
              </a:pathLst>
            </a:custGeom>
            <a:solidFill>
              <a:srgbClr val="F4AB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099397" y="1803817"/>
              <a:ext cx="84505" cy="24745"/>
            </a:xfrm>
            <a:custGeom>
              <a:rect b="b" l="l" r="r" t="t"/>
              <a:pathLst>
                <a:path extrusionOk="0" h="906" w="3094">
                  <a:moveTo>
                    <a:pt x="1547" y="0"/>
                  </a:moveTo>
                  <a:cubicBezTo>
                    <a:pt x="672" y="0"/>
                    <a:pt x="0" y="205"/>
                    <a:pt x="0" y="467"/>
                  </a:cubicBezTo>
                  <a:cubicBezTo>
                    <a:pt x="0" y="701"/>
                    <a:pt x="672" y="905"/>
                    <a:pt x="1547" y="905"/>
                  </a:cubicBezTo>
                  <a:cubicBezTo>
                    <a:pt x="2394" y="905"/>
                    <a:pt x="3094" y="701"/>
                    <a:pt x="3094" y="467"/>
                  </a:cubicBezTo>
                  <a:cubicBezTo>
                    <a:pt x="3094" y="205"/>
                    <a:pt x="2394" y="0"/>
                    <a:pt x="1547" y="0"/>
                  </a:cubicBezTo>
                  <a:close/>
                </a:path>
              </a:pathLst>
            </a:custGeom>
            <a:solidFill>
              <a:srgbClr val="F4AB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120919" y="2932533"/>
              <a:ext cx="319665" cy="337227"/>
            </a:xfrm>
            <a:custGeom>
              <a:rect b="b" l="l" r="r" t="t"/>
              <a:pathLst>
                <a:path extrusionOk="0" fill="none" h="12347" w="11704">
                  <a:moveTo>
                    <a:pt x="2715" y="7852"/>
                  </a:moveTo>
                  <a:lnTo>
                    <a:pt x="0" y="12346"/>
                  </a:lnTo>
                  <a:lnTo>
                    <a:pt x="11704" y="1"/>
                  </a:lnTo>
                </a:path>
              </a:pathLst>
            </a:custGeom>
            <a:noFill/>
            <a:ln cap="flat" cmpd="sng" w="9475">
              <a:solidFill>
                <a:schemeClr val="dk1"/>
              </a:solidFill>
              <a:prstDash val="solid"/>
              <a:miter lim="2918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105761" y="2864771"/>
              <a:ext cx="51839" cy="331628"/>
            </a:xfrm>
            <a:custGeom>
              <a:rect b="b" l="l" r="r" t="t"/>
              <a:pathLst>
                <a:path extrusionOk="0" fill="none" h="12142" w="1898">
                  <a:moveTo>
                    <a:pt x="1898" y="12142"/>
                  </a:moveTo>
                  <a:lnTo>
                    <a:pt x="1" y="1"/>
                  </a:lnTo>
                </a:path>
              </a:pathLst>
            </a:custGeom>
            <a:noFill/>
            <a:ln cap="flat" cmpd="sng" w="9475">
              <a:solidFill>
                <a:schemeClr val="dk1"/>
              </a:solidFill>
              <a:prstDash val="solid"/>
              <a:miter lim="2918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906489" y="3297620"/>
              <a:ext cx="196131" cy="758086"/>
            </a:xfrm>
            <a:custGeom>
              <a:rect b="b" l="l" r="r" t="t"/>
              <a:pathLst>
                <a:path extrusionOk="0" fill="none" h="27756" w="7181">
                  <a:moveTo>
                    <a:pt x="7180" y="1"/>
                  </a:moveTo>
                  <a:lnTo>
                    <a:pt x="1" y="27756"/>
                  </a:lnTo>
                </a:path>
              </a:pathLst>
            </a:custGeom>
            <a:noFill/>
            <a:ln cap="flat" cmpd="sng" w="9475">
              <a:solidFill>
                <a:schemeClr val="dk1"/>
              </a:solidFill>
              <a:prstDash val="solid"/>
              <a:miter lim="2918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099397" y="3390564"/>
              <a:ext cx="43072" cy="60279"/>
            </a:xfrm>
            <a:custGeom>
              <a:rect b="b" l="l" r="r" t="t"/>
              <a:pathLst>
                <a:path extrusionOk="0" h="2207" w="1577">
                  <a:moveTo>
                    <a:pt x="947" y="0"/>
                  </a:moveTo>
                  <a:cubicBezTo>
                    <a:pt x="600" y="0"/>
                    <a:pt x="252" y="389"/>
                    <a:pt x="146" y="946"/>
                  </a:cubicBezTo>
                  <a:cubicBezTo>
                    <a:pt x="0" y="1530"/>
                    <a:pt x="175" y="2114"/>
                    <a:pt x="526" y="2201"/>
                  </a:cubicBezTo>
                  <a:cubicBezTo>
                    <a:pt x="550" y="2205"/>
                    <a:pt x="574" y="2207"/>
                    <a:pt x="598" y="2207"/>
                  </a:cubicBezTo>
                  <a:cubicBezTo>
                    <a:pt x="956" y="2207"/>
                    <a:pt x="1323" y="1812"/>
                    <a:pt x="1460" y="1238"/>
                  </a:cubicBezTo>
                  <a:cubicBezTo>
                    <a:pt x="1576" y="654"/>
                    <a:pt x="1401" y="71"/>
                    <a:pt x="1051" y="12"/>
                  </a:cubicBezTo>
                  <a:cubicBezTo>
                    <a:pt x="1017" y="4"/>
                    <a:pt x="982" y="0"/>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041194" y="3620153"/>
              <a:ext cx="43072" cy="60443"/>
            </a:xfrm>
            <a:custGeom>
              <a:rect b="b" l="l" r="r" t="t"/>
              <a:pathLst>
                <a:path extrusionOk="0" h="2213" w="1577">
                  <a:moveTo>
                    <a:pt x="953" y="0"/>
                  </a:moveTo>
                  <a:cubicBezTo>
                    <a:pt x="604" y="0"/>
                    <a:pt x="251" y="414"/>
                    <a:pt x="118" y="975"/>
                  </a:cubicBezTo>
                  <a:cubicBezTo>
                    <a:pt x="1" y="1558"/>
                    <a:pt x="176" y="2113"/>
                    <a:pt x="526" y="2200"/>
                  </a:cubicBezTo>
                  <a:cubicBezTo>
                    <a:pt x="561" y="2208"/>
                    <a:pt x="595" y="2212"/>
                    <a:pt x="630" y="2212"/>
                  </a:cubicBezTo>
                  <a:cubicBezTo>
                    <a:pt x="977" y="2212"/>
                    <a:pt x="1325" y="1824"/>
                    <a:pt x="1431" y="1267"/>
                  </a:cubicBezTo>
                  <a:cubicBezTo>
                    <a:pt x="1577" y="654"/>
                    <a:pt x="1402" y="99"/>
                    <a:pt x="1051" y="12"/>
                  </a:cubicBezTo>
                  <a:cubicBezTo>
                    <a:pt x="1019" y="4"/>
                    <a:pt x="986" y="0"/>
                    <a:pt x="9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982226" y="3850507"/>
              <a:ext cx="43864" cy="60443"/>
            </a:xfrm>
            <a:custGeom>
              <a:rect b="b" l="l" r="r" t="t"/>
              <a:pathLst>
                <a:path extrusionOk="0" h="2213" w="1606">
                  <a:moveTo>
                    <a:pt x="982" y="1"/>
                  </a:moveTo>
                  <a:cubicBezTo>
                    <a:pt x="632" y="1"/>
                    <a:pt x="279" y="413"/>
                    <a:pt x="146" y="946"/>
                  </a:cubicBezTo>
                  <a:cubicBezTo>
                    <a:pt x="0" y="1559"/>
                    <a:pt x="204" y="2113"/>
                    <a:pt x="555" y="2201"/>
                  </a:cubicBezTo>
                  <a:cubicBezTo>
                    <a:pt x="586" y="2209"/>
                    <a:pt x="619" y="2213"/>
                    <a:pt x="651" y="2213"/>
                  </a:cubicBezTo>
                  <a:cubicBezTo>
                    <a:pt x="977" y="2213"/>
                    <a:pt x="1327" y="1824"/>
                    <a:pt x="1459" y="1267"/>
                  </a:cubicBezTo>
                  <a:cubicBezTo>
                    <a:pt x="1605" y="654"/>
                    <a:pt x="1430" y="100"/>
                    <a:pt x="1080" y="12"/>
                  </a:cubicBezTo>
                  <a:cubicBezTo>
                    <a:pt x="1047" y="5"/>
                    <a:pt x="1014" y="1"/>
                    <a:pt x="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173523" y="2774722"/>
              <a:ext cx="90104" cy="99663"/>
            </a:xfrm>
            <a:custGeom>
              <a:rect b="b" l="l" r="r" t="t"/>
              <a:pathLst>
                <a:path extrusionOk="0" h="3649" w="3299">
                  <a:moveTo>
                    <a:pt x="2861" y="0"/>
                  </a:moveTo>
                  <a:lnTo>
                    <a:pt x="2744" y="88"/>
                  </a:lnTo>
                  <a:cubicBezTo>
                    <a:pt x="2306" y="350"/>
                    <a:pt x="1839" y="613"/>
                    <a:pt x="1372" y="876"/>
                  </a:cubicBezTo>
                  <a:cubicBezTo>
                    <a:pt x="905" y="1167"/>
                    <a:pt x="468" y="1430"/>
                    <a:pt x="1" y="1722"/>
                  </a:cubicBezTo>
                  <a:cubicBezTo>
                    <a:pt x="497" y="1488"/>
                    <a:pt x="964" y="1255"/>
                    <a:pt x="1431" y="992"/>
                  </a:cubicBezTo>
                  <a:cubicBezTo>
                    <a:pt x="1864" y="775"/>
                    <a:pt x="2298" y="533"/>
                    <a:pt x="2732" y="289"/>
                  </a:cubicBezTo>
                  <a:lnTo>
                    <a:pt x="2732" y="289"/>
                  </a:lnTo>
                  <a:cubicBezTo>
                    <a:pt x="2814" y="832"/>
                    <a:pt x="2896" y="1352"/>
                    <a:pt x="2977" y="1897"/>
                  </a:cubicBezTo>
                  <a:cubicBezTo>
                    <a:pt x="3065" y="2481"/>
                    <a:pt x="3182" y="3064"/>
                    <a:pt x="3298" y="3648"/>
                  </a:cubicBezTo>
                  <a:cubicBezTo>
                    <a:pt x="3269" y="3064"/>
                    <a:pt x="3182" y="2481"/>
                    <a:pt x="3123" y="1897"/>
                  </a:cubicBezTo>
                  <a:cubicBezTo>
                    <a:pt x="3036" y="1313"/>
                    <a:pt x="2977" y="730"/>
                    <a:pt x="2890" y="146"/>
                  </a:cubicBezTo>
                  <a:lnTo>
                    <a:pt x="2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217360" y="2791437"/>
              <a:ext cx="185752" cy="146695"/>
            </a:xfrm>
            <a:custGeom>
              <a:rect b="b" l="l" r="r" t="t"/>
              <a:pathLst>
                <a:path extrusionOk="0" h="5371" w="6801">
                  <a:moveTo>
                    <a:pt x="5633" y="1"/>
                  </a:moveTo>
                  <a:lnTo>
                    <a:pt x="5575" y="59"/>
                  </a:lnTo>
                  <a:cubicBezTo>
                    <a:pt x="4641" y="935"/>
                    <a:pt x="3678" y="1781"/>
                    <a:pt x="2773" y="2686"/>
                  </a:cubicBezTo>
                  <a:cubicBezTo>
                    <a:pt x="1839" y="3562"/>
                    <a:pt x="905" y="4466"/>
                    <a:pt x="1" y="5371"/>
                  </a:cubicBezTo>
                  <a:cubicBezTo>
                    <a:pt x="993" y="4554"/>
                    <a:pt x="1927" y="3678"/>
                    <a:pt x="2890" y="2803"/>
                  </a:cubicBezTo>
                  <a:cubicBezTo>
                    <a:pt x="3807" y="1943"/>
                    <a:pt x="4723" y="1084"/>
                    <a:pt x="5612" y="197"/>
                  </a:cubicBezTo>
                  <a:lnTo>
                    <a:pt x="5612" y="197"/>
                  </a:lnTo>
                  <a:cubicBezTo>
                    <a:pt x="6008" y="735"/>
                    <a:pt x="6405" y="1274"/>
                    <a:pt x="6801" y="1840"/>
                  </a:cubicBezTo>
                  <a:cubicBezTo>
                    <a:pt x="6421" y="1256"/>
                    <a:pt x="6071" y="643"/>
                    <a:pt x="5692" y="59"/>
                  </a:cubicBezTo>
                  <a:lnTo>
                    <a:pt x="5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273201" y="2896672"/>
              <a:ext cx="139512" cy="151748"/>
            </a:xfrm>
            <a:custGeom>
              <a:rect b="b" l="l" r="r" t="t"/>
              <a:pathLst>
                <a:path extrusionOk="0" h="5556" w="5108">
                  <a:moveTo>
                    <a:pt x="2306" y="0"/>
                  </a:moveTo>
                  <a:cubicBezTo>
                    <a:pt x="2627" y="409"/>
                    <a:pt x="2977" y="818"/>
                    <a:pt x="3298" y="1255"/>
                  </a:cubicBezTo>
                  <a:cubicBezTo>
                    <a:pt x="3619" y="1664"/>
                    <a:pt x="3911" y="2102"/>
                    <a:pt x="4174" y="2539"/>
                  </a:cubicBezTo>
                  <a:cubicBezTo>
                    <a:pt x="4436" y="2977"/>
                    <a:pt x="4670" y="3444"/>
                    <a:pt x="4757" y="3940"/>
                  </a:cubicBezTo>
                  <a:cubicBezTo>
                    <a:pt x="4816" y="4203"/>
                    <a:pt x="4845" y="4466"/>
                    <a:pt x="4845" y="4699"/>
                  </a:cubicBezTo>
                  <a:cubicBezTo>
                    <a:pt x="4816" y="4933"/>
                    <a:pt x="4757" y="5195"/>
                    <a:pt x="4582" y="5254"/>
                  </a:cubicBezTo>
                  <a:cubicBezTo>
                    <a:pt x="4524" y="5283"/>
                    <a:pt x="4456" y="5296"/>
                    <a:pt x="4382" y="5296"/>
                  </a:cubicBezTo>
                  <a:cubicBezTo>
                    <a:pt x="4235" y="5296"/>
                    <a:pt x="4067" y="5244"/>
                    <a:pt x="3911" y="5166"/>
                  </a:cubicBezTo>
                  <a:cubicBezTo>
                    <a:pt x="3707" y="5079"/>
                    <a:pt x="3473" y="4933"/>
                    <a:pt x="3269" y="4787"/>
                  </a:cubicBezTo>
                  <a:cubicBezTo>
                    <a:pt x="2860" y="4466"/>
                    <a:pt x="2481" y="4115"/>
                    <a:pt x="2101" y="3765"/>
                  </a:cubicBezTo>
                  <a:cubicBezTo>
                    <a:pt x="1343" y="3006"/>
                    <a:pt x="671" y="2218"/>
                    <a:pt x="0" y="1401"/>
                  </a:cubicBezTo>
                  <a:lnTo>
                    <a:pt x="0" y="1401"/>
                  </a:lnTo>
                  <a:cubicBezTo>
                    <a:pt x="584" y="2277"/>
                    <a:pt x="1226" y="3123"/>
                    <a:pt x="1955" y="3882"/>
                  </a:cubicBezTo>
                  <a:cubicBezTo>
                    <a:pt x="2306" y="4291"/>
                    <a:pt x="2714" y="4641"/>
                    <a:pt x="3123" y="4962"/>
                  </a:cubicBezTo>
                  <a:cubicBezTo>
                    <a:pt x="3327" y="5137"/>
                    <a:pt x="3561" y="5283"/>
                    <a:pt x="3823" y="5400"/>
                  </a:cubicBezTo>
                  <a:cubicBezTo>
                    <a:pt x="3979" y="5477"/>
                    <a:pt x="4161" y="5555"/>
                    <a:pt x="4359" y="5555"/>
                  </a:cubicBezTo>
                  <a:cubicBezTo>
                    <a:pt x="4459" y="5555"/>
                    <a:pt x="4563" y="5536"/>
                    <a:pt x="4670" y="5487"/>
                  </a:cubicBezTo>
                  <a:cubicBezTo>
                    <a:pt x="4845" y="5429"/>
                    <a:pt x="4932" y="5283"/>
                    <a:pt x="4991" y="5137"/>
                  </a:cubicBezTo>
                  <a:cubicBezTo>
                    <a:pt x="5049" y="4991"/>
                    <a:pt x="5078" y="4845"/>
                    <a:pt x="5078" y="4728"/>
                  </a:cubicBezTo>
                  <a:cubicBezTo>
                    <a:pt x="5107" y="4437"/>
                    <a:pt x="5049" y="4174"/>
                    <a:pt x="4991" y="3911"/>
                  </a:cubicBezTo>
                  <a:cubicBezTo>
                    <a:pt x="4874" y="3386"/>
                    <a:pt x="4641" y="2861"/>
                    <a:pt x="4349" y="2423"/>
                  </a:cubicBezTo>
                  <a:cubicBezTo>
                    <a:pt x="3765" y="1547"/>
                    <a:pt x="3064" y="759"/>
                    <a:pt x="2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5238105" y="3038561"/>
              <a:ext cx="181792" cy="66615"/>
            </a:xfrm>
            <a:custGeom>
              <a:rect b="b" l="l" r="r" t="t"/>
              <a:pathLst>
                <a:path extrusionOk="0" h="2439" w="6656">
                  <a:moveTo>
                    <a:pt x="1" y="0"/>
                  </a:moveTo>
                  <a:lnTo>
                    <a:pt x="1" y="0"/>
                  </a:lnTo>
                  <a:cubicBezTo>
                    <a:pt x="614" y="409"/>
                    <a:pt x="1256" y="788"/>
                    <a:pt x="1898" y="1139"/>
                  </a:cubicBezTo>
                  <a:cubicBezTo>
                    <a:pt x="2569" y="1518"/>
                    <a:pt x="3240" y="1839"/>
                    <a:pt x="3970" y="2102"/>
                  </a:cubicBezTo>
                  <a:cubicBezTo>
                    <a:pt x="4320" y="2218"/>
                    <a:pt x="4671" y="2335"/>
                    <a:pt x="5050" y="2394"/>
                  </a:cubicBezTo>
                  <a:cubicBezTo>
                    <a:pt x="5215" y="2419"/>
                    <a:pt x="5385" y="2439"/>
                    <a:pt x="5556" y="2439"/>
                  </a:cubicBezTo>
                  <a:cubicBezTo>
                    <a:pt x="5779" y="2439"/>
                    <a:pt x="6003" y="2405"/>
                    <a:pt x="6217" y="2306"/>
                  </a:cubicBezTo>
                  <a:cubicBezTo>
                    <a:pt x="6392" y="2218"/>
                    <a:pt x="6568" y="2043"/>
                    <a:pt x="6626" y="1839"/>
                  </a:cubicBezTo>
                  <a:cubicBezTo>
                    <a:pt x="6655" y="1635"/>
                    <a:pt x="6626" y="1430"/>
                    <a:pt x="6568" y="1255"/>
                  </a:cubicBezTo>
                  <a:cubicBezTo>
                    <a:pt x="6392" y="905"/>
                    <a:pt x="6130" y="613"/>
                    <a:pt x="5838" y="380"/>
                  </a:cubicBezTo>
                  <a:lnTo>
                    <a:pt x="5838" y="380"/>
                  </a:lnTo>
                  <a:cubicBezTo>
                    <a:pt x="6101" y="642"/>
                    <a:pt x="6334" y="963"/>
                    <a:pt x="6451" y="1284"/>
                  </a:cubicBezTo>
                  <a:cubicBezTo>
                    <a:pt x="6480" y="1460"/>
                    <a:pt x="6509" y="1635"/>
                    <a:pt x="6451" y="1810"/>
                  </a:cubicBezTo>
                  <a:cubicBezTo>
                    <a:pt x="6422" y="1956"/>
                    <a:pt x="6276" y="2072"/>
                    <a:pt x="6130" y="2131"/>
                  </a:cubicBezTo>
                  <a:cubicBezTo>
                    <a:pt x="5969" y="2189"/>
                    <a:pt x="5801" y="2211"/>
                    <a:pt x="5630" y="2211"/>
                  </a:cubicBezTo>
                  <a:cubicBezTo>
                    <a:pt x="5459" y="2211"/>
                    <a:pt x="5283" y="2189"/>
                    <a:pt x="5108" y="2160"/>
                  </a:cubicBezTo>
                  <a:cubicBezTo>
                    <a:pt x="4729" y="2102"/>
                    <a:pt x="4379" y="1956"/>
                    <a:pt x="4058" y="1839"/>
                  </a:cubicBezTo>
                  <a:cubicBezTo>
                    <a:pt x="3357" y="1606"/>
                    <a:pt x="2686" y="1284"/>
                    <a:pt x="1985" y="963"/>
                  </a:cubicBezTo>
                  <a:cubicBezTo>
                    <a:pt x="1314" y="672"/>
                    <a:pt x="643" y="32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5218194" y="3101516"/>
              <a:ext cx="189740" cy="71777"/>
            </a:xfrm>
            <a:custGeom>
              <a:rect b="b" l="l" r="r" t="t"/>
              <a:pathLst>
                <a:path extrusionOk="0" h="2628" w="6947">
                  <a:moveTo>
                    <a:pt x="5896" y="1"/>
                  </a:moveTo>
                  <a:lnTo>
                    <a:pt x="5896" y="1"/>
                  </a:lnTo>
                  <a:cubicBezTo>
                    <a:pt x="6188" y="234"/>
                    <a:pt x="6421" y="555"/>
                    <a:pt x="6567" y="906"/>
                  </a:cubicBezTo>
                  <a:cubicBezTo>
                    <a:pt x="6684" y="1256"/>
                    <a:pt x="6742" y="1665"/>
                    <a:pt x="6596" y="1986"/>
                  </a:cubicBezTo>
                  <a:cubicBezTo>
                    <a:pt x="6509" y="2131"/>
                    <a:pt x="6392" y="2248"/>
                    <a:pt x="6246" y="2336"/>
                  </a:cubicBezTo>
                  <a:cubicBezTo>
                    <a:pt x="6118" y="2379"/>
                    <a:pt x="5990" y="2406"/>
                    <a:pt x="5861" y="2406"/>
                  </a:cubicBezTo>
                  <a:cubicBezTo>
                    <a:pt x="5814" y="2406"/>
                    <a:pt x="5767" y="2402"/>
                    <a:pt x="5721" y="2394"/>
                  </a:cubicBezTo>
                  <a:cubicBezTo>
                    <a:pt x="5341" y="2365"/>
                    <a:pt x="4962" y="2307"/>
                    <a:pt x="4582" y="2219"/>
                  </a:cubicBezTo>
                  <a:cubicBezTo>
                    <a:pt x="3824" y="2102"/>
                    <a:pt x="3065" y="1927"/>
                    <a:pt x="2306" y="1752"/>
                  </a:cubicBezTo>
                  <a:lnTo>
                    <a:pt x="0" y="1227"/>
                  </a:lnTo>
                  <a:lnTo>
                    <a:pt x="0" y="1227"/>
                  </a:lnTo>
                  <a:cubicBezTo>
                    <a:pt x="730" y="1489"/>
                    <a:pt x="1489" y="1723"/>
                    <a:pt x="2248" y="1927"/>
                  </a:cubicBezTo>
                  <a:cubicBezTo>
                    <a:pt x="3006" y="2161"/>
                    <a:pt x="3765" y="2336"/>
                    <a:pt x="4524" y="2482"/>
                  </a:cubicBezTo>
                  <a:cubicBezTo>
                    <a:pt x="4903" y="2540"/>
                    <a:pt x="5312" y="2598"/>
                    <a:pt x="5721" y="2628"/>
                  </a:cubicBezTo>
                  <a:cubicBezTo>
                    <a:pt x="5896" y="2628"/>
                    <a:pt x="6129" y="2598"/>
                    <a:pt x="6333" y="2540"/>
                  </a:cubicBezTo>
                  <a:cubicBezTo>
                    <a:pt x="6538" y="2453"/>
                    <a:pt x="6713" y="2277"/>
                    <a:pt x="6771" y="2073"/>
                  </a:cubicBezTo>
                  <a:cubicBezTo>
                    <a:pt x="6946" y="1665"/>
                    <a:pt x="6830" y="1227"/>
                    <a:pt x="6684" y="877"/>
                  </a:cubicBezTo>
                  <a:cubicBezTo>
                    <a:pt x="6509" y="497"/>
                    <a:pt x="6217" y="176"/>
                    <a:pt x="58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167159" y="3929740"/>
              <a:ext cx="172205" cy="144292"/>
            </a:xfrm>
            <a:custGeom>
              <a:rect b="b" l="l" r="r" t="t"/>
              <a:pathLst>
                <a:path extrusionOk="0" h="5283" w="6305">
                  <a:moveTo>
                    <a:pt x="6304" y="0"/>
                  </a:moveTo>
                  <a:lnTo>
                    <a:pt x="6304" y="0"/>
                  </a:lnTo>
                  <a:cubicBezTo>
                    <a:pt x="5166" y="818"/>
                    <a:pt x="4115" y="1664"/>
                    <a:pt x="3065" y="2540"/>
                  </a:cubicBezTo>
                  <a:cubicBezTo>
                    <a:pt x="2014" y="3415"/>
                    <a:pt x="963" y="4320"/>
                    <a:pt x="0" y="5283"/>
                  </a:cubicBezTo>
                  <a:cubicBezTo>
                    <a:pt x="1167" y="4553"/>
                    <a:pt x="2247" y="3707"/>
                    <a:pt x="3298" y="2831"/>
                  </a:cubicBezTo>
                  <a:cubicBezTo>
                    <a:pt x="4349" y="1927"/>
                    <a:pt x="5370" y="1022"/>
                    <a:pt x="6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141650" y="3997502"/>
              <a:ext cx="216042" cy="160242"/>
            </a:xfrm>
            <a:custGeom>
              <a:rect b="b" l="l" r="r" t="t"/>
              <a:pathLst>
                <a:path extrusionOk="0" h="5867" w="7910">
                  <a:moveTo>
                    <a:pt x="7909" y="0"/>
                  </a:moveTo>
                  <a:cubicBezTo>
                    <a:pt x="7180" y="409"/>
                    <a:pt x="6479" y="847"/>
                    <a:pt x="5808" y="1314"/>
                  </a:cubicBezTo>
                  <a:cubicBezTo>
                    <a:pt x="5108" y="1751"/>
                    <a:pt x="4465" y="2247"/>
                    <a:pt x="3794" y="2714"/>
                  </a:cubicBezTo>
                  <a:cubicBezTo>
                    <a:pt x="3123" y="3211"/>
                    <a:pt x="2481" y="3707"/>
                    <a:pt x="1839" y="4232"/>
                  </a:cubicBezTo>
                  <a:cubicBezTo>
                    <a:pt x="1197" y="4757"/>
                    <a:pt x="584" y="5312"/>
                    <a:pt x="0" y="5866"/>
                  </a:cubicBezTo>
                  <a:cubicBezTo>
                    <a:pt x="350" y="5662"/>
                    <a:pt x="671" y="5399"/>
                    <a:pt x="1022" y="5166"/>
                  </a:cubicBezTo>
                  <a:lnTo>
                    <a:pt x="2014" y="4466"/>
                  </a:lnTo>
                  <a:cubicBezTo>
                    <a:pt x="2685" y="3999"/>
                    <a:pt x="3356" y="3502"/>
                    <a:pt x="3999" y="3035"/>
                  </a:cubicBezTo>
                  <a:cubicBezTo>
                    <a:pt x="4670" y="2539"/>
                    <a:pt x="5312" y="2043"/>
                    <a:pt x="5983" y="1547"/>
                  </a:cubicBezTo>
                  <a:lnTo>
                    <a:pt x="6946" y="788"/>
                  </a:lnTo>
                  <a:cubicBezTo>
                    <a:pt x="7267" y="526"/>
                    <a:pt x="7588" y="263"/>
                    <a:pt x="79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182291" y="4049314"/>
              <a:ext cx="202495" cy="147488"/>
            </a:xfrm>
            <a:custGeom>
              <a:rect b="b" l="l" r="r" t="t"/>
              <a:pathLst>
                <a:path extrusionOk="0" h="5400" w="7414">
                  <a:moveTo>
                    <a:pt x="7414" y="0"/>
                  </a:moveTo>
                  <a:lnTo>
                    <a:pt x="7414" y="0"/>
                  </a:lnTo>
                  <a:cubicBezTo>
                    <a:pt x="6772" y="409"/>
                    <a:pt x="6129" y="847"/>
                    <a:pt x="5487" y="1284"/>
                  </a:cubicBezTo>
                  <a:cubicBezTo>
                    <a:pt x="4875" y="1693"/>
                    <a:pt x="4262" y="2160"/>
                    <a:pt x="3620" y="2598"/>
                  </a:cubicBezTo>
                  <a:cubicBezTo>
                    <a:pt x="3007" y="3065"/>
                    <a:pt x="2394" y="3502"/>
                    <a:pt x="1810" y="3969"/>
                  </a:cubicBezTo>
                  <a:lnTo>
                    <a:pt x="905" y="4699"/>
                  </a:lnTo>
                  <a:lnTo>
                    <a:pt x="1" y="5399"/>
                  </a:lnTo>
                  <a:cubicBezTo>
                    <a:pt x="672" y="5049"/>
                    <a:pt x="1314" y="4641"/>
                    <a:pt x="1956" y="4203"/>
                  </a:cubicBezTo>
                  <a:cubicBezTo>
                    <a:pt x="2598" y="3794"/>
                    <a:pt x="3240" y="3327"/>
                    <a:pt x="3853" y="2890"/>
                  </a:cubicBezTo>
                  <a:cubicBezTo>
                    <a:pt x="4466" y="2423"/>
                    <a:pt x="5079" y="1985"/>
                    <a:pt x="5663" y="1489"/>
                  </a:cubicBezTo>
                  <a:cubicBezTo>
                    <a:pt x="6275" y="1022"/>
                    <a:pt x="6859" y="526"/>
                    <a:pt x="74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097012" y="2385913"/>
              <a:ext cx="319500" cy="304500"/>
            </a:xfrm>
            <a:prstGeom prst="star5">
              <a:avLst>
                <a:gd fmla="val 25407"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645562" y="2385913"/>
              <a:ext cx="319500" cy="304500"/>
            </a:xfrm>
            <a:prstGeom prst="star5">
              <a:avLst>
                <a:gd fmla="val 25407"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5373125" y="2064965"/>
              <a:ext cx="319500" cy="304500"/>
            </a:xfrm>
            <a:prstGeom prst="star5">
              <a:avLst>
                <a:gd fmla="val 25407"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 name="Google Shape;103;p13"/>
          <p:cNvPicPr preferRelativeResize="0"/>
          <p:nvPr/>
        </p:nvPicPr>
        <p:blipFill>
          <a:blip r:embed="rId3">
            <a:alphaModFix/>
          </a:blip>
          <a:stretch>
            <a:fillRect/>
          </a:stretch>
        </p:blipFill>
        <p:spPr>
          <a:xfrm>
            <a:off x="7850075" y="55775"/>
            <a:ext cx="1221500" cy="488600"/>
          </a:xfrm>
          <a:prstGeom prst="rect">
            <a:avLst/>
          </a:prstGeom>
          <a:noFill/>
          <a:ln>
            <a:noFill/>
          </a:ln>
        </p:spPr>
      </p:pic>
      <p:sp>
        <p:nvSpPr>
          <p:cNvPr id="104" name="Google Shape;104;p13"/>
          <p:cNvSpPr txBox="1"/>
          <p:nvPr>
            <p:ph idx="12" type="sldNum"/>
          </p:nvPr>
        </p:nvSpPr>
        <p:spPr>
          <a:xfrm>
            <a:off x="8624858" y="48918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3"/>
          <p:cNvPicPr preferRelativeResize="0"/>
          <p:nvPr/>
        </p:nvPicPr>
        <p:blipFill>
          <a:blip r:embed="rId4">
            <a:alphaModFix/>
          </a:blip>
          <a:stretch>
            <a:fillRect/>
          </a:stretch>
        </p:blipFill>
        <p:spPr>
          <a:xfrm>
            <a:off x="56150" y="55775"/>
            <a:ext cx="1142323" cy="48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22"/>
          <p:cNvSpPr txBox="1"/>
          <p:nvPr>
            <p:ph type="title"/>
          </p:nvPr>
        </p:nvSpPr>
        <p:spPr>
          <a:xfrm>
            <a:off x="457200" y="404325"/>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CLUSTERS</a:t>
            </a:r>
            <a:endParaRPr/>
          </a:p>
        </p:txBody>
      </p:sp>
      <p:sp>
        <p:nvSpPr>
          <p:cNvPr id="640" name="Google Shape;640;p22"/>
          <p:cNvSpPr/>
          <p:nvPr/>
        </p:nvSpPr>
        <p:spPr>
          <a:xfrm flipH="1">
            <a:off x="2651169" y="4873649"/>
            <a:ext cx="104700" cy="104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flipH="1">
            <a:off x="2447819" y="4873649"/>
            <a:ext cx="104700" cy="104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flipH="1">
            <a:off x="2299119" y="3377505"/>
            <a:ext cx="104700" cy="104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22"/>
          <p:cNvGrpSpPr/>
          <p:nvPr/>
        </p:nvGrpSpPr>
        <p:grpSpPr>
          <a:xfrm>
            <a:off x="76200" y="2285988"/>
            <a:ext cx="2319075" cy="2167385"/>
            <a:chOff x="509750" y="689588"/>
            <a:chExt cx="2319075" cy="2167385"/>
          </a:xfrm>
        </p:grpSpPr>
        <p:grpSp>
          <p:nvGrpSpPr>
            <p:cNvPr id="644" name="Google Shape;644;p22"/>
            <p:cNvGrpSpPr/>
            <p:nvPr/>
          </p:nvGrpSpPr>
          <p:grpSpPr>
            <a:xfrm>
              <a:off x="509750" y="689588"/>
              <a:ext cx="2319075" cy="2167385"/>
              <a:chOff x="4850" y="2165476"/>
              <a:chExt cx="2319075" cy="2167385"/>
            </a:xfrm>
          </p:grpSpPr>
          <p:sp>
            <p:nvSpPr>
              <p:cNvPr id="645" name="Google Shape;645;p22"/>
              <p:cNvSpPr/>
              <p:nvPr/>
            </p:nvSpPr>
            <p:spPr>
              <a:xfrm>
                <a:off x="844134" y="2165476"/>
                <a:ext cx="572400" cy="5724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22"/>
              <p:cNvCxnSpPr>
                <a:stCxn id="645" idx="4"/>
                <a:endCxn id="647" idx="0"/>
              </p:cNvCxnSpPr>
              <p:nvPr/>
            </p:nvCxnSpPr>
            <p:spPr>
              <a:xfrm flipH="1">
                <a:off x="1122534" y="2737876"/>
                <a:ext cx="7800" cy="282900"/>
              </a:xfrm>
              <a:prstGeom prst="straightConnector1">
                <a:avLst/>
              </a:prstGeom>
              <a:noFill/>
              <a:ln cap="flat" cmpd="sng" w="9525">
                <a:solidFill>
                  <a:schemeClr val="dk1"/>
                </a:solidFill>
                <a:prstDash val="dot"/>
                <a:round/>
                <a:headEnd len="med" w="med" type="none"/>
                <a:tailEnd len="med" w="med" type="none"/>
              </a:ln>
            </p:spPr>
          </p:cxnSp>
          <p:sp>
            <p:nvSpPr>
              <p:cNvPr id="648" name="Google Shape;648;p22"/>
              <p:cNvSpPr/>
              <p:nvPr/>
            </p:nvSpPr>
            <p:spPr>
              <a:xfrm>
                <a:off x="4850" y="3050661"/>
                <a:ext cx="2220000" cy="12822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flipH="1">
                <a:off x="1629828" y="34642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flipH="1">
                <a:off x="1470646" y="34642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flipH="1">
                <a:off x="1311464" y="34642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flipH="1">
                <a:off x="1152282" y="34642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flipH="1">
                <a:off x="993099" y="34642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flipH="1">
                <a:off x="833917" y="3464295"/>
                <a:ext cx="81900" cy="819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txBox="1"/>
              <p:nvPr/>
            </p:nvSpPr>
            <p:spPr>
              <a:xfrm flipH="1">
                <a:off x="41437" y="3406642"/>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R</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56" name="Google Shape;656;p22"/>
              <p:cNvSpPr txBox="1"/>
              <p:nvPr/>
            </p:nvSpPr>
            <p:spPr>
              <a:xfrm flipH="1">
                <a:off x="41437" y="3636541"/>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F</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57" name="Google Shape;657;p22"/>
              <p:cNvSpPr/>
              <p:nvPr/>
            </p:nvSpPr>
            <p:spPr>
              <a:xfrm flipH="1">
                <a:off x="1629828" y="392632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flipH="1">
                <a:off x="1470646" y="392632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flipH="1">
                <a:off x="1311464" y="392632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flipH="1">
                <a:off x="1152282" y="392632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flipH="1">
                <a:off x="993099" y="3926322"/>
                <a:ext cx="81900" cy="819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flipH="1">
                <a:off x="833917" y="3926322"/>
                <a:ext cx="81900" cy="819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txBox="1"/>
              <p:nvPr/>
            </p:nvSpPr>
            <p:spPr>
              <a:xfrm flipH="1">
                <a:off x="41437" y="3868668"/>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M</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47" name="Google Shape;647;p22"/>
              <p:cNvSpPr txBox="1"/>
              <p:nvPr/>
            </p:nvSpPr>
            <p:spPr>
              <a:xfrm>
                <a:off x="12606" y="3020825"/>
                <a:ext cx="2220000" cy="334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3-Require Activation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64" name="Google Shape;664;p22"/>
              <p:cNvSpPr/>
              <p:nvPr/>
            </p:nvSpPr>
            <p:spPr>
              <a:xfrm flipH="1">
                <a:off x="1629828" y="370427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flipH="1">
                <a:off x="1470646" y="370427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flipH="1">
                <a:off x="1311464" y="370427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flipH="1">
                <a:off x="1152282" y="3704275"/>
                <a:ext cx="81900" cy="819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flipH="1">
                <a:off x="993099" y="3704275"/>
                <a:ext cx="81900" cy="819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flipH="1">
                <a:off x="833917" y="3704275"/>
                <a:ext cx="81900" cy="819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txBox="1"/>
              <p:nvPr/>
            </p:nvSpPr>
            <p:spPr>
              <a:xfrm flipH="1">
                <a:off x="39671" y="4089659"/>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S</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71" name="Google Shape;671;p22"/>
              <p:cNvSpPr/>
              <p:nvPr/>
            </p:nvSpPr>
            <p:spPr>
              <a:xfrm flipH="1">
                <a:off x="1468880" y="4133887"/>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flipH="1">
                <a:off x="1309698" y="4133887"/>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flipH="1">
                <a:off x="1150516" y="4133887"/>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flipH="1">
                <a:off x="991333" y="4133887"/>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flipH="1">
                <a:off x="832151" y="4133887"/>
                <a:ext cx="81900" cy="819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flipH="1">
                <a:off x="1628064" y="4133881"/>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txBox="1"/>
              <p:nvPr/>
            </p:nvSpPr>
            <p:spPr>
              <a:xfrm>
                <a:off x="1775225" y="3377375"/>
                <a:ext cx="5487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14%</a:t>
                </a:r>
                <a:endParaRPr sz="15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678" name="Google Shape;678;p22"/>
            <p:cNvGrpSpPr/>
            <p:nvPr/>
          </p:nvGrpSpPr>
          <p:grpSpPr>
            <a:xfrm>
              <a:off x="1495426" y="781632"/>
              <a:ext cx="347715" cy="352639"/>
              <a:chOff x="1052059" y="1461287"/>
              <a:chExt cx="378280" cy="383637"/>
            </a:xfrm>
          </p:grpSpPr>
          <p:sp>
            <p:nvSpPr>
              <p:cNvPr id="679" name="Google Shape;679;p22"/>
              <p:cNvSpPr/>
              <p:nvPr/>
            </p:nvSpPr>
            <p:spPr>
              <a:xfrm>
                <a:off x="1128779" y="1546024"/>
                <a:ext cx="83011" cy="78966"/>
              </a:xfrm>
              <a:custGeom>
                <a:rect b="b" l="l" r="r" t="t"/>
                <a:pathLst>
                  <a:path extrusionOk="0" h="2108" w="2216">
                    <a:moveTo>
                      <a:pt x="1503" y="0"/>
                    </a:moveTo>
                    <a:cubicBezTo>
                      <a:pt x="1477" y="0"/>
                      <a:pt x="1452" y="8"/>
                      <a:pt x="1429" y="25"/>
                    </a:cubicBezTo>
                    <a:lnTo>
                      <a:pt x="1048" y="311"/>
                    </a:lnTo>
                    <a:cubicBezTo>
                      <a:pt x="1014" y="328"/>
                      <a:pt x="981" y="344"/>
                      <a:pt x="947" y="344"/>
                    </a:cubicBezTo>
                    <a:cubicBezTo>
                      <a:pt x="933" y="344"/>
                      <a:pt x="919" y="342"/>
                      <a:pt x="905" y="335"/>
                    </a:cubicBezTo>
                    <a:lnTo>
                      <a:pt x="453" y="168"/>
                    </a:lnTo>
                    <a:cubicBezTo>
                      <a:pt x="434" y="161"/>
                      <a:pt x="416" y="157"/>
                      <a:pt x="398" y="157"/>
                    </a:cubicBezTo>
                    <a:cubicBezTo>
                      <a:pt x="301" y="157"/>
                      <a:pt x="222" y="258"/>
                      <a:pt x="262" y="358"/>
                    </a:cubicBezTo>
                    <a:lnTo>
                      <a:pt x="405" y="811"/>
                    </a:lnTo>
                    <a:cubicBezTo>
                      <a:pt x="405" y="858"/>
                      <a:pt x="405" y="930"/>
                      <a:pt x="381" y="954"/>
                    </a:cubicBezTo>
                    <a:lnTo>
                      <a:pt x="96" y="1335"/>
                    </a:lnTo>
                    <a:cubicBezTo>
                      <a:pt x="0" y="1430"/>
                      <a:pt x="72" y="1573"/>
                      <a:pt x="215" y="1573"/>
                    </a:cubicBezTo>
                    <a:lnTo>
                      <a:pt x="691" y="1597"/>
                    </a:lnTo>
                    <a:cubicBezTo>
                      <a:pt x="739" y="1597"/>
                      <a:pt x="786" y="1621"/>
                      <a:pt x="810" y="1644"/>
                    </a:cubicBezTo>
                    <a:lnTo>
                      <a:pt x="1072" y="2049"/>
                    </a:lnTo>
                    <a:cubicBezTo>
                      <a:pt x="1102" y="2089"/>
                      <a:pt x="1148" y="2108"/>
                      <a:pt x="1196" y="2108"/>
                    </a:cubicBezTo>
                    <a:cubicBezTo>
                      <a:pt x="1262" y="2108"/>
                      <a:pt x="1330" y="2071"/>
                      <a:pt x="1358" y="2002"/>
                    </a:cubicBezTo>
                    <a:lnTo>
                      <a:pt x="1501" y="1549"/>
                    </a:lnTo>
                    <a:cubicBezTo>
                      <a:pt x="1524" y="1501"/>
                      <a:pt x="1548" y="1478"/>
                      <a:pt x="1596" y="1454"/>
                    </a:cubicBezTo>
                    <a:lnTo>
                      <a:pt x="2048" y="1311"/>
                    </a:lnTo>
                    <a:cubicBezTo>
                      <a:pt x="2191" y="1287"/>
                      <a:pt x="2215" y="1120"/>
                      <a:pt x="2096" y="1049"/>
                    </a:cubicBezTo>
                    <a:lnTo>
                      <a:pt x="1715" y="763"/>
                    </a:lnTo>
                    <a:cubicBezTo>
                      <a:pt x="1691" y="739"/>
                      <a:pt x="1667" y="692"/>
                      <a:pt x="1667" y="644"/>
                    </a:cubicBezTo>
                    <a:lnTo>
                      <a:pt x="1667" y="168"/>
                    </a:lnTo>
                    <a:cubicBezTo>
                      <a:pt x="1667" y="77"/>
                      <a:pt x="1584" y="0"/>
                      <a:pt x="1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2"/>
              <p:cNvSpPr/>
              <p:nvPr/>
            </p:nvSpPr>
            <p:spPr>
              <a:xfrm>
                <a:off x="1215314" y="1467056"/>
                <a:ext cx="107960" cy="106499"/>
              </a:xfrm>
              <a:custGeom>
                <a:rect b="b" l="l" r="r" t="t"/>
                <a:pathLst>
                  <a:path extrusionOk="0" h="2843" w="2882">
                    <a:moveTo>
                      <a:pt x="1674" y="0"/>
                    </a:moveTo>
                    <a:cubicBezTo>
                      <a:pt x="1613" y="0"/>
                      <a:pt x="1549" y="27"/>
                      <a:pt x="1501" y="85"/>
                    </a:cubicBezTo>
                    <a:lnTo>
                      <a:pt x="1096" y="561"/>
                    </a:lnTo>
                    <a:cubicBezTo>
                      <a:pt x="1048" y="609"/>
                      <a:pt x="977" y="633"/>
                      <a:pt x="929" y="633"/>
                    </a:cubicBezTo>
                    <a:lnTo>
                      <a:pt x="286" y="561"/>
                    </a:lnTo>
                    <a:cubicBezTo>
                      <a:pt x="119" y="561"/>
                      <a:pt x="0" y="752"/>
                      <a:pt x="96" y="895"/>
                    </a:cubicBezTo>
                    <a:lnTo>
                      <a:pt x="429" y="1419"/>
                    </a:lnTo>
                    <a:cubicBezTo>
                      <a:pt x="477" y="1490"/>
                      <a:pt x="477" y="1561"/>
                      <a:pt x="453" y="1609"/>
                    </a:cubicBezTo>
                    <a:lnTo>
                      <a:pt x="191" y="2204"/>
                    </a:lnTo>
                    <a:cubicBezTo>
                      <a:pt x="128" y="2330"/>
                      <a:pt x="231" y="2475"/>
                      <a:pt x="371" y="2475"/>
                    </a:cubicBezTo>
                    <a:cubicBezTo>
                      <a:pt x="390" y="2475"/>
                      <a:pt x="409" y="2472"/>
                      <a:pt x="429" y="2466"/>
                    </a:cubicBezTo>
                    <a:lnTo>
                      <a:pt x="1048" y="2324"/>
                    </a:lnTo>
                    <a:cubicBezTo>
                      <a:pt x="1067" y="2317"/>
                      <a:pt x="1085" y="2314"/>
                      <a:pt x="1101" y="2314"/>
                    </a:cubicBezTo>
                    <a:cubicBezTo>
                      <a:pt x="1147" y="2314"/>
                      <a:pt x="1186" y="2336"/>
                      <a:pt x="1239" y="2371"/>
                    </a:cubicBezTo>
                    <a:lnTo>
                      <a:pt x="1715" y="2800"/>
                    </a:lnTo>
                    <a:cubicBezTo>
                      <a:pt x="1751" y="2829"/>
                      <a:pt x="1794" y="2842"/>
                      <a:pt x="1837" y="2842"/>
                    </a:cubicBezTo>
                    <a:cubicBezTo>
                      <a:pt x="1935" y="2842"/>
                      <a:pt x="2032" y="2773"/>
                      <a:pt x="2048" y="2657"/>
                    </a:cubicBezTo>
                    <a:lnTo>
                      <a:pt x="2096" y="2014"/>
                    </a:lnTo>
                    <a:cubicBezTo>
                      <a:pt x="2096" y="1942"/>
                      <a:pt x="2144" y="1895"/>
                      <a:pt x="2191" y="1847"/>
                    </a:cubicBezTo>
                    <a:lnTo>
                      <a:pt x="2739" y="1538"/>
                    </a:lnTo>
                    <a:cubicBezTo>
                      <a:pt x="2882" y="1442"/>
                      <a:pt x="2858" y="1228"/>
                      <a:pt x="2715" y="1157"/>
                    </a:cubicBezTo>
                    <a:lnTo>
                      <a:pt x="2120" y="918"/>
                    </a:lnTo>
                    <a:cubicBezTo>
                      <a:pt x="2072" y="895"/>
                      <a:pt x="2025" y="847"/>
                      <a:pt x="2001" y="776"/>
                    </a:cubicBezTo>
                    <a:lnTo>
                      <a:pt x="1858" y="156"/>
                    </a:lnTo>
                    <a:cubicBezTo>
                      <a:pt x="1844" y="57"/>
                      <a:pt x="1762" y="0"/>
                      <a:pt x="1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1257233" y="1467056"/>
                <a:ext cx="66042" cy="106499"/>
              </a:xfrm>
              <a:custGeom>
                <a:rect b="b" l="l" r="r" t="t"/>
                <a:pathLst>
                  <a:path extrusionOk="0" h="2843" w="1763">
                    <a:moveTo>
                      <a:pt x="555" y="0"/>
                    </a:moveTo>
                    <a:cubicBezTo>
                      <a:pt x="494" y="0"/>
                      <a:pt x="430" y="27"/>
                      <a:pt x="382" y="85"/>
                    </a:cubicBezTo>
                    <a:lnTo>
                      <a:pt x="1" y="514"/>
                    </a:lnTo>
                    <a:lnTo>
                      <a:pt x="72" y="776"/>
                    </a:lnTo>
                    <a:cubicBezTo>
                      <a:pt x="96" y="847"/>
                      <a:pt x="120" y="895"/>
                      <a:pt x="191" y="918"/>
                    </a:cubicBezTo>
                    <a:lnTo>
                      <a:pt x="786" y="1157"/>
                    </a:lnTo>
                    <a:cubicBezTo>
                      <a:pt x="929" y="1228"/>
                      <a:pt x="953" y="1442"/>
                      <a:pt x="810" y="1538"/>
                    </a:cubicBezTo>
                    <a:lnTo>
                      <a:pt x="263" y="1847"/>
                    </a:lnTo>
                    <a:cubicBezTo>
                      <a:pt x="215" y="1895"/>
                      <a:pt x="167" y="1942"/>
                      <a:pt x="167" y="2014"/>
                    </a:cubicBezTo>
                    <a:lnTo>
                      <a:pt x="143" y="2395"/>
                    </a:lnTo>
                    <a:lnTo>
                      <a:pt x="596" y="2800"/>
                    </a:lnTo>
                    <a:cubicBezTo>
                      <a:pt x="632" y="2829"/>
                      <a:pt x="675" y="2842"/>
                      <a:pt x="718" y="2842"/>
                    </a:cubicBezTo>
                    <a:cubicBezTo>
                      <a:pt x="816" y="2842"/>
                      <a:pt x="913" y="2773"/>
                      <a:pt x="929" y="2657"/>
                    </a:cubicBezTo>
                    <a:lnTo>
                      <a:pt x="977" y="2014"/>
                    </a:lnTo>
                    <a:cubicBezTo>
                      <a:pt x="977" y="1942"/>
                      <a:pt x="1025" y="1895"/>
                      <a:pt x="1072" y="1847"/>
                    </a:cubicBezTo>
                    <a:lnTo>
                      <a:pt x="1620" y="1538"/>
                    </a:lnTo>
                    <a:cubicBezTo>
                      <a:pt x="1763" y="1442"/>
                      <a:pt x="1739" y="1228"/>
                      <a:pt x="1596" y="1157"/>
                    </a:cubicBezTo>
                    <a:lnTo>
                      <a:pt x="1001" y="918"/>
                    </a:lnTo>
                    <a:cubicBezTo>
                      <a:pt x="953" y="895"/>
                      <a:pt x="906" y="847"/>
                      <a:pt x="882" y="776"/>
                    </a:cubicBezTo>
                    <a:lnTo>
                      <a:pt x="739" y="156"/>
                    </a:lnTo>
                    <a:cubicBezTo>
                      <a:pt x="725" y="57"/>
                      <a:pt x="643" y="0"/>
                      <a:pt x="555"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1093978" y="1467131"/>
                <a:ext cx="70500" cy="68439"/>
              </a:xfrm>
              <a:custGeom>
                <a:rect b="b" l="l" r="r" t="t"/>
                <a:pathLst>
                  <a:path extrusionOk="0" h="1827" w="1882">
                    <a:moveTo>
                      <a:pt x="816" y="0"/>
                    </a:moveTo>
                    <a:cubicBezTo>
                      <a:pt x="759" y="0"/>
                      <a:pt x="705" y="37"/>
                      <a:pt x="691" y="107"/>
                    </a:cubicBezTo>
                    <a:lnTo>
                      <a:pt x="596" y="488"/>
                    </a:lnTo>
                    <a:cubicBezTo>
                      <a:pt x="572" y="535"/>
                      <a:pt x="548" y="559"/>
                      <a:pt x="501" y="583"/>
                    </a:cubicBezTo>
                    <a:lnTo>
                      <a:pt x="120" y="726"/>
                    </a:lnTo>
                    <a:cubicBezTo>
                      <a:pt x="1" y="750"/>
                      <a:pt x="1" y="893"/>
                      <a:pt x="96" y="964"/>
                    </a:cubicBezTo>
                    <a:lnTo>
                      <a:pt x="429" y="1178"/>
                    </a:lnTo>
                    <a:cubicBezTo>
                      <a:pt x="453" y="1202"/>
                      <a:pt x="477" y="1250"/>
                      <a:pt x="477" y="1297"/>
                    </a:cubicBezTo>
                    <a:lnTo>
                      <a:pt x="501" y="1702"/>
                    </a:lnTo>
                    <a:cubicBezTo>
                      <a:pt x="501" y="1771"/>
                      <a:pt x="562" y="1827"/>
                      <a:pt x="631" y="1827"/>
                    </a:cubicBezTo>
                    <a:cubicBezTo>
                      <a:pt x="659" y="1827"/>
                      <a:pt x="688" y="1818"/>
                      <a:pt x="715" y="1798"/>
                    </a:cubicBezTo>
                    <a:lnTo>
                      <a:pt x="1025" y="1536"/>
                    </a:lnTo>
                    <a:cubicBezTo>
                      <a:pt x="1072" y="1512"/>
                      <a:pt x="1120" y="1512"/>
                      <a:pt x="1144" y="1512"/>
                    </a:cubicBezTo>
                    <a:lnTo>
                      <a:pt x="1548" y="1631"/>
                    </a:lnTo>
                    <a:cubicBezTo>
                      <a:pt x="1563" y="1638"/>
                      <a:pt x="1578" y="1642"/>
                      <a:pt x="1593" y="1642"/>
                    </a:cubicBezTo>
                    <a:cubicBezTo>
                      <a:pt x="1671" y="1642"/>
                      <a:pt x="1735" y="1545"/>
                      <a:pt x="1715" y="1464"/>
                    </a:cubicBezTo>
                    <a:lnTo>
                      <a:pt x="1572" y="1083"/>
                    </a:lnTo>
                    <a:cubicBezTo>
                      <a:pt x="1548" y="1036"/>
                      <a:pt x="1548" y="988"/>
                      <a:pt x="1572" y="964"/>
                    </a:cubicBezTo>
                    <a:lnTo>
                      <a:pt x="1810" y="631"/>
                    </a:lnTo>
                    <a:cubicBezTo>
                      <a:pt x="1882" y="535"/>
                      <a:pt x="1810" y="416"/>
                      <a:pt x="1691" y="416"/>
                    </a:cubicBezTo>
                    <a:lnTo>
                      <a:pt x="1287" y="440"/>
                    </a:lnTo>
                    <a:cubicBezTo>
                      <a:pt x="1239" y="440"/>
                      <a:pt x="1191" y="416"/>
                      <a:pt x="1167" y="369"/>
                    </a:cubicBezTo>
                    <a:lnTo>
                      <a:pt x="929" y="59"/>
                    </a:lnTo>
                    <a:cubicBezTo>
                      <a:pt x="899" y="19"/>
                      <a:pt x="857" y="0"/>
                      <a:pt x="8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1052059" y="1595997"/>
                <a:ext cx="312267" cy="248922"/>
              </a:xfrm>
              <a:custGeom>
                <a:rect b="b" l="l" r="r" t="t"/>
                <a:pathLst>
                  <a:path extrusionOk="0" h="6645" w="8336">
                    <a:moveTo>
                      <a:pt x="0" y="1"/>
                    </a:moveTo>
                    <a:lnTo>
                      <a:pt x="0" y="6240"/>
                    </a:lnTo>
                    <a:cubicBezTo>
                      <a:pt x="0" y="6454"/>
                      <a:pt x="191" y="6645"/>
                      <a:pt x="405" y="6645"/>
                    </a:cubicBezTo>
                    <a:lnTo>
                      <a:pt x="8335" y="6645"/>
                    </a:lnTo>
                    <a:lnTo>
                      <a:pt x="83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1333953" y="1595997"/>
                <a:ext cx="30380" cy="248922"/>
              </a:xfrm>
              <a:custGeom>
                <a:rect b="b" l="l" r="r" t="t"/>
                <a:pathLst>
                  <a:path extrusionOk="0" h="6645" w="811">
                    <a:moveTo>
                      <a:pt x="1" y="1"/>
                    </a:moveTo>
                    <a:lnTo>
                      <a:pt x="1" y="6645"/>
                    </a:lnTo>
                    <a:lnTo>
                      <a:pt x="810" y="6645"/>
                    </a:lnTo>
                    <a:lnTo>
                      <a:pt x="810" y="1"/>
                    </a:ln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1182311" y="1595997"/>
                <a:ext cx="52669" cy="248922"/>
              </a:xfrm>
              <a:custGeom>
                <a:rect b="b" l="l" r="r" t="t"/>
                <a:pathLst>
                  <a:path extrusionOk="0" h="6645" w="1406">
                    <a:moveTo>
                      <a:pt x="0" y="1"/>
                    </a:moveTo>
                    <a:lnTo>
                      <a:pt x="0" y="6645"/>
                    </a:lnTo>
                    <a:lnTo>
                      <a:pt x="1405" y="6645"/>
                    </a:lnTo>
                    <a:lnTo>
                      <a:pt x="14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a:off x="1118065" y="1794952"/>
                <a:ext cx="312267" cy="49972"/>
              </a:xfrm>
              <a:custGeom>
                <a:rect b="b" l="l" r="r" t="t"/>
                <a:pathLst>
                  <a:path extrusionOk="0" h="1334" w="8336">
                    <a:moveTo>
                      <a:pt x="405" y="0"/>
                    </a:moveTo>
                    <a:cubicBezTo>
                      <a:pt x="191" y="0"/>
                      <a:pt x="1" y="191"/>
                      <a:pt x="1" y="405"/>
                    </a:cubicBezTo>
                    <a:lnTo>
                      <a:pt x="1" y="1334"/>
                    </a:lnTo>
                    <a:lnTo>
                      <a:pt x="8336" y="1334"/>
                    </a:lnTo>
                    <a:lnTo>
                      <a:pt x="8336" y="405"/>
                    </a:lnTo>
                    <a:cubicBezTo>
                      <a:pt x="8336" y="191"/>
                      <a:pt x="8145" y="0"/>
                      <a:pt x="79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a:off x="1384825" y="1794952"/>
                <a:ext cx="45514" cy="49972"/>
              </a:xfrm>
              <a:custGeom>
                <a:rect b="b" l="l" r="r" t="t"/>
                <a:pathLst>
                  <a:path extrusionOk="0" h="1334" w="1215">
                    <a:moveTo>
                      <a:pt x="0" y="0"/>
                    </a:moveTo>
                    <a:cubicBezTo>
                      <a:pt x="214" y="0"/>
                      <a:pt x="405" y="191"/>
                      <a:pt x="405" y="405"/>
                    </a:cubicBezTo>
                    <a:lnTo>
                      <a:pt x="405" y="1334"/>
                    </a:lnTo>
                    <a:lnTo>
                      <a:pt x="1215" y="1334"/>
                    </a:lnTo>
                    <a:lnTo>
                      <a:pt x="1215" y="405"/>
                    </a:lnTo>
                    <a:cubicBezTo>
                      <a:pt x="1215" y="191"/>
                      <a:pt x="1024" y="0"/>
                      <a:pt x="810"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a:off x="1138594" y="1722690"/>
                <a:ext cx="135643" cy="72298"/>
              </a:xfrm>
              <a:custGeom>
                <a:rect b="b" l="l" r="r" t="t"/>
                <a:pathLst>
                  <a:path extrusionOk="0" h="1930" w="3621">
                    <a:moveTo>
                      <a:pt x="1072" y="0"/>
                    </a:moveTo>
                    <a:cubicBezTo>
                      <a:pt x="143" y="0"/>
                      <a:pt x="0" y="1548"/>
                      <a:pt x="548" y="1929"/>
                    </a:cubicBezTo>
                    <a:lnTo>
                      <a:pt x="3620" y="1929"/>
                    </a:lnTo>
                    <a:cubicBezTo>
                      <a:pt x="3620" y="1929"/>
                      <a:pt x="2429"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a:off x="1274203" y="1722690"/>
                <a:ext cx="135605" cy="72298"/>
              </a:xfrm>
              <a:custGeom>
                <a:rect b="b" l="l" r="r" t="t"/>
                <a:pathLst>
                  <a:path extrusionOk="0" h="1930" w="3620">
                    <a:moveTo>
                      <a:pt x="2548" y="0"/>
                    </a:moveTo>
                    <a:cubicBezTo>
                      <a:pt x="1191" y="0"/>
                      <a:pt x="0" y="1929"/>
                      <a:pt x="0" y="1929"/>
                    </a:cubicBezTo>
                    <a:lnTo>
                      <a:pt x="3048" y="1929"/>
                    </a:lnTo>
                    <a:cubicBezTo>
                      <a:pt x="3620" y="1548"/>
                      <a:pt x="3453" y="0"/>
                      <a:pt x="25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a:off x="1350923" y="1722690"/>
                <a:ext cx="58887" cy="72298"/>
              </a:xfrm>
              <a:custGeom>
                <a:rect b="b" l="l" r="r" t="t"/>
                <a:pathLst>
                  <a:path extrusionOk="0" h="1930" w="1572">
                    <a:moveTo>
                      <a:pt x="500" y="0"/>
                    </a:moveTo>
                    <a:cubicBezTo>
                      <a:pt x="334" y="0"/>
                      <a:pt x="167" y="24"/>
                      <a:pt x="0" y="72"/>
                    </a:cubicBezTo>
                    <a:cubicBezTo>
                      <a:pt x="643" y="405"/>
                      <a:pt x="691" y="1596"/>
                      <a:pt x="191" y="1929"/>
                    </a:cubicBezTo>
                    <a:lnTo>
                      <a:pt x="1000" y="1929"/>
                    </a:lnTo>
                    <a:cubicBezTo>
                      <a:pt x="1572" y="1548"/>
                      <a:pt x="1405" y="0"/>
                      <a:pt x="500"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2"/>
              <p:cNvSpPr/>
              <p:nvPr/>
            </p:nvSpPr>
            <p:spPr>
              <a:xfrm>
                <a:off x="1247418" y="1794952"/>
                <a:ext cx="52669" cy="49972"/>
              </a:xfrm>
              <a:custGeom>
                <a:rect b="b" l="l" r="r" t="t"/>
                <a:pathLst>
                  <a:path extrusionOk="0" h="1334" w="1406">
                    <a:moveTo>
                      <a:pt x="1" y="0"/>
                    </a:moveTo>
                    <a:lnTo>
                      <a:pt x="1" y="1334"/>
                    </a:lnTo>
                    <a:lnTo>
                      <a:pt x="1406" y="1334"/>
                    </a:lnTo>
                    <a:lnTo>
                      <a:pt x="1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1074348" y="1551418"/>
                <a:ext cx="14310" cy="10714"/>
              </a:xfrm>
              <a:custGeom>
                <a:rect b="b" l="l" r="r" t="t"/>
                <a:pathLst>
                  <a:path extrusionOk="0" h="286" w="382">
                    <a:moveTo>
                      <a:pt x="191" y="0"/>
                    </a:moveTo>
                    <a:cubicBezTo>
                      <a:pt x="1" y="0"/>
                      <a:pt x="1" y="286"/>
                      <a:pt x="191" y="286"/>
                    </a:cubicBezTo>
                    <a:cubicBezTo>
                      <a:pt x="382" y="286"/>
                      <a:pt x="382"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1179614" y="1504105"/>
                <a:ext cx="15209" cy="11650"/>
              </a:xfrm>
              <a:custGeom>
                <a:rect b="b" l="l" r="r" t="t"/>
                <a:pathLst>
                  <a:path extrusionOk="0" h="311" w="406">
                    <a:moveTo>
                      <a:pt x="191" y="1"/>
                    </a:moveTo>
                    <a:cubicBezTo>
                      <a:pt x="1" y="1"/>
                      <a:pt x="1" y="310"/>
                      <a:pt x="191" y="310"/>
                    </a:cubicBezTo>
                    <a:cubicBezTo>
                      <a:pt x="406" y="310"/>
                      <a:pt x="406" y="1"/>
                      <a:pt x="1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1196584" y="1461287"/>
                <a:ext cx="14310" cy="11650"/>
              </a:xfrm>
              <a:custGeom>
                <a:rect b="b" l="l" r="r" t="t"/>
                <a:pathLst>
                  <a:path extrusionOk="0" h="311" w="382">
                    <a:moveTo>
                      <a:pt x="191" y="1"/>
                    </a:moveTo>
                    <a:cubicBezTo>
                      <a:pt x="0" y="1"/>
                      <a:pt x="0" y="310"/>
                      <a:pt x="191" y="310"/>
                    </a:cubicBezTo>
                    <a:cubicBezTo>
                      <a:pt x="381" y="310"/>
                      <a:pt x="381" y="1"/>
                      <a:pt x="1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1322378" y="1559435"/>
                <a:ext cx="15171" cy="11613"/>
              </a:xfrm>
              <a:custGeom>
                <a:rect b="b" l="l" r="r" t="t"/>
                <a:pathLst>
                  <a:path extrusionOk="0" h="310" w="405">
                    <a:moveTo>
                      <a:pt x="191" y="0"/>
                    </a:moveTo>
                    <a:cubicBezTo>
                      <a:pt x="0" y="0"/>
                      <a:pt x="0" y="310"/>
                      <a:pt x="191" y="310"/>
                    </a:cubicBezTo>
                    <a:cubicBezTo>
                      <a:pt x="405" y="310"/>
                      <a:pt x="405"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6" name="Google Shape;69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697" name="Google Shape;697;p22"/>
          <p:cNvGrpSpPr/>
          <p:nvPr/>
        </p:nvGrpSpPr>
        <p:grpSpPr>
          <a:xfrm>
            <a:off x="1839738" y="2963888"/>
            <a:ext cx="2414682" cy="2093267"/>
            <a:chOff x="1821450" y="3044300"/>
            <a:chExt cx="2489106" cy="2093267"/>
          </a:xfrm>
        </p:grpSpPr>
        <p:sp>
          <p:nvSpPr>
            <p:cNvPr id="698" name="Google Shape;698;p22"/>
            <p:cNvSpPr/>
            <p:nvPr/>
          </p:nvSpPr>
          <p:spPr>
            <a:xfrm>
              <a:off x="2804287" y="3044300"/>
              <a:ext cx="572700" cy="5727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22"/>
            <p:cNvGrpSpPr/>
            <p:nvPr/>
          </p:nvGrpSpPr>
          <p:grpSpPr>
            <a:xfrm>
              <a:off x="2927175" y="3158855"/>
              <a:ext cx="343538" cy="343592"/>
              <a:chOff x="3307326" y="4260524"/>
              <a:chExt cx="384529" cy="382961"/>
            </a:xfrm>
          </p:grpSpPr>
          <p:sp>
            <p:nvSpPr>
              <p:cNvPr id="700" name="Google Shape;700;p22"/>
              <p:cNvSpPr/>
              <p:nvPr/>
            </p:nvSpPr>
            <p:spPr>
              <a:xfrm>
                <a:off x="3307326" y="4519229"/>
                <a:ext cx="127589" cy="124255"/>
              </a:xfrm>
              <a:custGeom>
                <a:rect b="b" l="l" r="r" t="t"/>
                <a:pathLst>
                  <a:path extrusionOk="0" h="3317" w="3406">
                    <a:moveTo>
                      <a:pt x="655" y="0"/>
                    </a:moveTo>
                    <a:cubicBezTo>
                      <a:pt x="417" y="0"/>
                      <a:pt x="179" y="90"/>
                      <a:pt x="0" y="268"/>
                    </a:cubicBezTo>
                    <a:lnTo>
                      <a:pt x="3072" y="3317"/>
                    </a:lnTo>
                    <a:cubicBezTo>
                      <a:pt x="3406" y="2959"/>
                      <a:pt x="3406" y="2388"/>
                      <a:pt x="3072" y="2031"/>
                    </a:cubicBezTo>
                    <a:lnTo>
                      <a:pt x="1310" y="268"/>
                    </a:lnTo>
                    <a:cubicBezTo>
                      <a:pt x="1131" y="90"/>
                      <a:pt x="893" y="0"/>
                      <a:pt x="6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3383147" y="4260524"/>
                <a:ext cx="308708" cy="306198"/>
              </a:xfrm>
              <a:custGeom>
                <a:rect b="b" l="l" r="r" t="t"/>
                <a:pathLst>
                  <a:path extrusionOk="0" h="8174" w="8241">
                    <a:moveTo>
                      <a:pt x="1144" y="0"/>
                    </a:moveTo>
                    <a:cubicBezTo>
                      <a:pt x="1048" y="0"/>
                      <a:pt x="953" y="18"/>
                      <a:pt x="858" y="54"/>
                    </a:cubicBezTo>
                    <a:lnTo>
                      <a:pt x="167" y="340"/>
                    </a:lnTo>
                    <a:cubicBezTo>
                      <a:pt x="24" y="411"/>
                      <a:pt x="0" y="625"/>
                      <a:pt x="143" y="697"/>
                    </a:cubicBezTo>
                    <a:lnTo>
                      <a:pt x="3311" y="2816"/>
                    </a:lnTo>
                    <a:lnTo>
                      <a:pt x="5406" y="4912"/>
                    </a:lnTo>
                    <a:lnTo>
                      <a:pt x="7502" y="8079"/>
                    </a:lnTo>
                    <a:cubicBezTo>
                      <a:pt x="7544" y="8143"/>
                      <a:pt x="7610" y="8173"/>
                      <a:pt x="7676" y="8173"/>
                    </a:cubicBezTo>
                    <a:cubicBezTo>
                      <a:pt x="7759" y="8173"/>
                      <a:pt x="7843" y="8125"/>
                      <a:pt x="7883" y="8032"/>
                    </a:cubicBezTo>
                    <a:lnTo>
                      <a:pt x="8145" y="7365"/>
                    </a:lnTo>
                    <a:cubicBezTo>
                      <a:pt x="8240" y="7174"/>
                      <a:pt x="8240" y="6960"/>
                      <a:pt x="8169" y="6770"/>
                    </a:cubicBezTo>
                    <a:lnTo>
                      <a:pt x="7002" y="3507"/>
                    </a:lnTo>
                    <a:lnTo>
                      <a:pt x="4716" y="1221"/>
                    </a:lnTo>
                    <a:lnTo>
                      <a:pt x="1429" y="54"/>
                    </a:lnTo>
                    <a:cubicBezTo>
                      <a:pt x="1334" y="18"/>
                      <a:pt x="1239" y="0"/>
                      <a:pt x="1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3337632" y="4263371"/>
                <a:ext cx="351525" cy="349352"/>
              </a:xfrm>
              <a:custGeom>
                <a:rect b="b" l="l" r="r" t="t"/>
                <a:pathLst>
                  <a:path extrusionOk="0" h="9326" w="9384">
                    <a:moveTo>
                      <a:pt x="8591" y="1"/>
                    </a:moveTo>
                    <a:cubicBezTo>
                      <a:pt x="8577" y="1"/>
                      <a:pt x="8564" y="1"/>
                      <a:pt x="8550" y="2"/>
                    </a:cubicBezTo>
                    <a:cubicBezTo>
                      <a:pt x="7360" y="73"/>
                      <a:pt x="6264" y="645"/>
                      <a:pt x="5502" y="1597"/>
                    </a:cubicBezTo>
                    <a:lnTo>
                      <a:pt x="120" y="8623"/>
                    </a:lnTo>
                    <a:cubicBezTo>
                      <a:pt x="1" y="8789"/>
                      <a:pt x="1" y="9051"/>
                      <a:pt x="168" y="9194"/>
                    </a:cubicBezTo>
                    <a:cubicBezTo>
                      <a:pt x="245" y="9284"/>
                      <a:pt x="351" y="9326"/>
                      <a:pt x="461" y="9326"/>
                    </a:cubicBezTo>
                    <a:cubicBezTo>
                      <a:pt x="555" y="9326"/>
                      <a:pt x="652" y="9296"/>
                      <a:pt x="739" y="9242"/>
                    </a:cubicBezTo>
                    <a:lnTo>
                      <a:pt x="7764" y="3836"/>
                    </a:lnTo>
                    <a:cubicBezTo>
                      <a:pt x="8693" y="3098"/>
                      <a:pt x="9289" y="1978"/>
                      <a:pt x="9360" y="811"/>
                    </a:cubicBezTo>
                    <a:cubicBezTo>
                      <a:pt x="9383" y="372"/>
                      <a:pt x="9025" y="1"/>
                      <a:pt x="85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a:off x="3341229" y="4263371"/>
                <a:ext cx="347928" cy="349352"/>
              </a:xfrm>
              <a:custGeom>
                <a:rect b="b" l="l" r="r" t="t"/>
                <a:pathLst>
                  <a:path extrusionOk="0" h="9326" w="9288">
                    <a:moveTo>
                      <a:pt x="8495" y="1"/>
                    </a:moveTo>
                    <a:cubicBezTo>
                      <a:pt x="8481" y="1"/>
                      <a:pt x="8468" y="1"/>
                      <a:pt x="8454" y="2"/>
                    </a:cubicBezTo>
                    <a:cubicBezTo>
                      <a:pt x="8288" y="2"/>
                      <a:pt x="8145" y="26"/>
                      <a:pt x="7978" y="49"/>
                    </a:cubicBezTo>
                    <a:cubicBezTo>
                      <a:pt x="8264" y="192"/>
                      <a:pt x="8454" y="478"/>
                      <a:pt x="8431" y="811"/>
                    </a:cubicBezTo>
                    <a:cubicBezTo>
                      <a:pt x="8359" y="1978"/>
                      <a:pt x="7788" y="3098"/>
                      <a:pt x="6835" y="3836"/>
                    </a:cubicBezTo>
                    <a:lnTo>
                      <a:pt x="0" y="9099"/>
                    </a:lnTo>
                    <a:cubicBezTo>
                      <a:pt x="0" y="9123"/>
                      <a:pt x="24" y="9170"/>
                      <a:pt x="72" y="9194"/>
                    </a:cubicBezTo>
                    <a:cubicBezTo>
                      <a:pt x="149" y="9284"/>
                      <a:pt x="255" y="9326"/>
                      <a:pt x="365" y="9326"/>
                    </a:cubicBezTo>
                    <a:cubicBezTo>
                      <a:pt x="459" y="9326"/>
                      <a:pt x="556" y="9296"/>
                      <a:pt x="643" y="9242"/>
                    </a:cubicBezTo>
                    <a:lnTo>
                      <a:pt x="7668" y="3836"/>
                    </a:lnTo>
                    <a:cubicBezTo>
                      <a:pt x="8597" y="3098"/>
                      <a:pt x="9193" y="1978"/>
                      <a:pt x="9264" y="811"/>
                    </a:cubicBezTo>
                    <a:cubicBezTo>
                      <a:pt x="9287" y="372"/>
                      <a:pt x="8929" y="1"/>
                      <a:pt x="8495"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2"/>
              <p:cNvSpPr/>
              <p:nvPr/>
            </p:nvSpPr>
            <p:spPr>
              <a:xfrm>
                <a:off x="3543743" y="4274122"/>
                <a:ext cx="133845" cy="133845"/>
              </a:xfrm>
              <a:custGeom>
                <a:rect b="b" l="l" r="r" t="t"/>
                <a:pathLst>
                  <a:path extrusionOk="0" h="3573" w="3573">
                    <a:moveTo>
                      <a:pt x="1786" y="0"/>
                    </a:moveTo>
                    <a:cubicBezTo>
                      <a:pt x="1096" y="262"/>
                      <a:pt x="476" y="715"/>
                      <a:pt x="0" y="1310"/>
                    </a:cubicBezTo>
                    <a:lnTo>
                      <a:pt x="2262" y="3573"/>
                    </a:lnTo>
                    <a:lnTo>
                      <a:pt x="2262" y="3549"/>
                    </a:lnTo>
                    <a:cubicBezTo>
                      <a:pt x="2858" y="3096"/>
                      <a:pt x="3310" y="2453"/>
                      <a:pt x="3572" y="1763"/>
                    </a:cubicBezTo>
                    <a:lnTo>
                      <a:pt x="17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p:nvPr/>
            </p:nvSpPr>
            <p:spPr>
              <a:xfrm>
                <a:off x="3613308" y="4316940"/>
                <a:ext cx="64281" cy="91028"/>
              </a:xfrm>
              <a:custGeom>
                <a:rect b="b" l="l" r="r" t="t"/>
                <a:pathLst>
                  <a:path extrusionOk="0" h="2430" w="1716">
                    <a:moveTo>
                      <a:pt x="1096" y="1"/>
                    </a:moveTo>
                    <a:lnTo>
                      <a:pt x="906" y="620"/>
                    </a:lnTo>
                    <a:cubicBezTo>
                      <a:pt x="691" y="1144"/>
                      <a:pt x="405" y="1620"/>
                      <a:pt x="1" y="2025"/>
                    </a:cubicBezTo>
                    <a:lnTo>
                      <a:pt x="405" y="2430"/>
                    </a:lnTo>
                    <a:lnTo>
                      <a:pt x="405" y="2406"/>
                    </a:lnTo>
                    <a:cubicBezTo>
                      <a:pt x="1001" y="1953"/>
                      <a:pt x="1453" y="1310"/>
                      <a:pt x="1715" y="620"/>
                    </a:cubicBezTo>
                    <a:lnTo>
                      <a:pt x="1096" y="1"/>
                    </a:ln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2"/>
              <p:cNvSpPr/>
              <p:nvPr/>
            </p:nvSpPr>
            <p:spPr>
              <a:xfrm>
                <a:off x="3399218" y="4405273"/>
                <a:ext cx="146319" cy="145420"/>
              </a:xfrm>
              <a:custGeom>
                <a:rect b="b" l="l" r="r" t="t"/>
                <a:pathLst>
                  <a:path extrusionOk="0" h="3882" w="3906">
                    <a:moveTo>
                      <a:pt x="1953" y="0"/>
                    </a:moveTo>
                    <a:cubicBezTo>
                      <a:pt x="881" y="0"/>
                      <a:pt x="0" y="858"/>
                      <a:pt x="0" y="1929"/>
                    </a:cubicBezTo>
                    <a:cubicBezTo>
                      <a:pt x="0" y="3025"/>
                      <a:pt x="881" y="3882"/>
                      <a:pt x="1953" y="3882"/>
                    </a:cubicBezTo>
                    <a:cubicBezTo>
                      <a:pt x="3025" y="3882"/>
                      <a:pt x="3906" y="3025"/>
                      <a:pt x="3906" y="1929"/>
                    </a:cubicBezTo>
                    <a:cubicBezTo>
                      <a:pt x="3906" y="858"/>
                      <a:pt x="3025" y="0"/>
                      <a:pt x="19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2"/>
              <p:cNvSpPr/>
              <p:nvPr/>
            </p:nvSpPr>
            <p:spPr>
              <a:xfrm>
                <a:off x="3457208" y="4405273"/>
                <a:ext cx="88331" cy="145420"/>
              </a:xfrm>
              <a:custGeom>
                <a:rect b="b" l="l" r="r" t="t"/>
                <a:pathLst>
                  <a:path extrusionOk="0" h="3882" w="2358">
                    <a:moveTo>
                      <a:pt x="405" y="0"/>
                    </a:moveTo>
                    <a:cubicBezTo>
                      <a:pt x="262" y="0"/>
                      <a:pt x="119" y="0"/>
                      <a:pt x="0" y="48"/>
                    </a:cubicBezTo>
                    <a:cubicBezTo>
                      <a:pt x="881" y="238"/>
                      <a:pt x="1524" y="1000"/>
                      <a:pt x="1524" y="1929"/>
                    </a:cubicBezTo>
                    <a:cubicBezTo>
                      <a:pt x="1524" y="2882"/>
                      <a:pt x="881" y="3644"/>
                      <a:pt x="0" y="3834"/>
                    </a:cubicBezTo>
                    <a:cubicBezTo>
                      <a:pt x="119" y="3882"/>
                      <a:pt x="262" y="3882"/>
                      <a:pt x="405" y="3882"/>
                    </a:cubicBezTo>
                    <a:cubicBezTo>
                      <a:pt x="1477" y="3882"/>
                      <a:pt x="2358" y="3025"/>
                      <a:pt x="2358" y="1929"/>
                    </a:cubicBezTo>
                    <a:cubicBezTo>
                      <a:pt x="2358" y="858"/>
                      <a:pt x="1477" y="0"/>
                      <a:pt x="405"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3425066" y="4432245"/>
                <a:ext cx="93725" cy="86270"/>
              </a:xfrm>
              <a:custGeom>
                <a:rect b="b" l="l" r="r" t="t"/>
                <a:pathLst>
                  <a:path extrusionOk="0" h="2303" w="2502">
                    <a:moveTo>
                      <a:pt x="1263" y="1"/>
                    </a:moveTo>
                    <a:cubicBezTo>
                      <a:pt x="1197" y="1"/>
                      <a:pt x="1132" y="30"/>
                      <a:pt x="1096" y="90"/>
                    </a:cubicBezTo>
                    <a:lnTo>
                      <a:pt x="858" y="566"/>
                    </a:lnTo>
                    <a:cubicBezTo>
                      <a:pt x="834" y="638"/>
                      <a:pt x="787" y="661"/>
                      <a:pt x="739" y="661"/>
                    </a:cubicBezTo>
                    <a:lnTo>
                      <a:pt x="215" y="757"/>
                    </a:lnTo>
                    <a:cubicBezTo>
                      <a:pt x="72" y="781"/>
                      <a:pt x="1" y="947"/>
                      <a:pt x="120" y="1042"/>
                    </a:cubicBezTo>
                    <a:lnTo>
                      <a:pt x="501" y="1423"/>
                    </a:lnTo>
                    <a:cubicBezTo>
                      <a:pt x="525" y="1471"/>
                      <a:pt x="549" y="1519"/>
                      <a:pt x="549" y="1566"/>
                    </a:cubicBezTo>
                    <a:lnTo>
                      <a:pt x="453" y="2090"/>
                    </a:lnTo>
                    <a:cubicBezTo>
                      <a:pt x="434" y="2204"/>
                      <a:pt x="521" y="2302"/>
                      <a:pt x="628" y="2302"/>
                    </a:cubicBezTo>
                    <a:cubicBezTo>
                      <a:pt x="656" y="2302"/>
                      <a:pt x="686" y="2296"/>
                      <a:pt x="715" y="2281"/>
                    </a:cubicBezTo>
                    <a:lnTo>
                      <a:pt x="1192" y="2043"/>
                    </a:lnTo>
                    <a:cubicBezTo>
                      <a:pt x="1215" y="2031"/>
                      <a:pt x="1239" y="2025"/>
                      <a:pt x="1263" y="2025"/>
                    </a:cubicBezTo>
                    <a:cubicBezTo>
                      <a:pt x="1287" y="2025"/>
                      <a:pt x="1311" y="2031"/>
                      <a:pt x="1334" y="2043"/>
                    </a:cubicBezTo>
                    <a:lnTo>
                      <a:pt x="1811" y="2281"/>
                    </a:lnTo>
                    <a:cubicBezTo>
                      <a:pt x="1840" y="2296"/>
                      <a:pt x="1870" y="2302"/>
                      <a:pt x="1898" y="2302"/>
                    </a:cubicBezTo>
                    <a:cubicBezTo>
                      <a:pt x="2005" y="2302"/>
                      <a:pt x="2092" y="2204"/>
                      <a:pt x="2073" y="2090"/>
                    </a:cubicBezTo>
                    <a:lnTo>
                      <a:pt x="1977" y="1566"/>
                    </a:lnTo>
                    <a:cubicBezTo>
                      <a:pt x="1977" y="1519"/>
                      <a:pt x="1977" y="1471"/>
                      <a:pt x="2025" y="1423"/>
                    </a:cubicBezTo>
                    <a:lnTo>
                      <a:pt x="2406" y="1042"/>
                    </a:lnTo>
                    <a:cubicBezTo>
                      <a:pt x="2501" y="947"/>
                      <a:pt x="2454" y="781"/>
                      <a:pt x="2311" y="757"/>
                    </a:cubicBezTo>
                    <a:lnTo>
                      <a:pt x="1787" y="661"/>
                    </a:lnTo>
                    <a:cubicBezTo>
                      <a:pt x="1739" y="661"/>
                      <a:pt x="1668" y="638"/>
                      <a:pt x="1644" y="566"/>
                    </a:cubicBezTo>
                    <a:lnTo>
                      <a:pt x="1430" y="90"/>
                    </a:lnTo>
                    <a:cubicBezTo>
                      <a:pt x="1394" y="30"/>
                      <a:pt x="1328" y="1"/>
                      <a:pt x="1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22"/>
            <p:cNvSpPr/>
            <p:nvPr/>
          </p:nvSpPr>
          <p:spPr>
            <a:xfrm>
              <a:off x="1821450" y="3929467"/>
              <a:ext cx="2304900" cy="12081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flipH="1">
              <a:off x="3437583" y="4266916"/>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flipH="1">
              <a:off x="3278401" y="4266916"/>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flipH="1">
              <a:off x="3119218" y="4266916"/>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flipH="1">
              <a:off x="2960036" y="4266916"/>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flipH="1">
              <a:off x="2800853" y="4266916"/>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flipH="1">
              <a:off x="2641671" y="4266916"/>
              <a:ext cx="81900" cy="8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txBox="1"/>
            <p:nvPr/>
          </p:nvSpPr>
          <p:spPr>
            <a:xfrm flipH="1">
              <a:off x="1849190" y="4209263"/>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R</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17" name="Google Shape;717;p22"/>
            <p:cNvSpPr txBox="1"/>
            <p:nvPr/>
          </p:nvSpPr>
          <p:spPr>
            <a:xfrm flipH="1">
              <a:off x="1849190" y="4439161"/>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F</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18" name="Google Shape;718;p22"/>
            <p:cNvSpPr/>
            <p:nvPr/>
          </p:nvSpPr>
          <p:spPr>
            <a:xfrm flipH="1">
              <a:off x="3437583" y="472894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flipH="1">
              <a:off x="3278401" y="4728942"/>
              <a:ext cx="81900" cy="8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2"/>
            <p:cNvSpPr/>
            <p:nvPr/>
          </p:nvSpPr>
          <p:spPr>
            <a:xfrm flipH="1">
              <a:off x="3119218" y="4728942"/>
              <a:ext cx="81900" cy="8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2"/>
            <p:cNvSpPr/>
            <p:nvPr/>
          </p:nvSpPr>
          <p:spPr>
            <a:xfrm flipH="1">
              <a:off x="2960036" y="4728942"/>
              <a:ext cx="81900" cy="8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2"/>
            <p:cNvSpPr/>
            <p:nvPr/>
          </p:nvSpPr>
          <p:spPr>
            <a:xfrm flipH="1">
              <a:off x="2800853" y="4728942"/>
              <a:ext cx="81900" cy="8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2"/>
            <p:cNvSpPr/>
            <p:nvPr/>
          </p:nvSpPr>
          <p:spPr>
            <a:xfrm flipH="1">
              <a:off x="2641671" y="4728942"/>
              <a:ext cx="81900" cy="8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2"/>
            <p:cNvSpPr txBox="1"/>
            <p:nvPr/>
          </p:nvSpPr>
          <p:spPr>
            <a:xfrm flipH="1">
              <a:off x="1849190" y="4671288"/>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M</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25" name="Google Shape;725;p22"/>
            <p:cNvSpPr txBox="1"/>
            <p:nvPr/>
          </p:nvSpPr>
          <p:spPr>
            <a:xfrm>
              <a:off x="1821450" y="3823425"/>
              <a:ext cx="2304900" cy="334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0-Must Win Back</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26" name="Google Shape;726;p22"/>
            <p:cNvSpPr/>
            <p:nvPr/>
          </p:nvSpPr>
          <p:spPr>
            <a:xfrm flipH="1">
              <a:off x="3437583" y="45068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flipH="1">
              <a:off x="3278401" y="45068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2"/>
            <p:cNvSpPr/>
            <p:nvPr/>
          </p:nvSpPr>
          <p:spPr>
            <a:xfrm flipH="1">
              <a:off x="3119218" y="45068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2"/>
            <p:cNvSpPr/>
            <p:nvPr/>
          </p:nvSpPr>
          <p:spPr>
            <a:xfrm flipH="1">
              <a:off x="2960036" y="45068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2"/>
            <p:cNvSpPr/>
            <p:nvPr/>
          </p:nvSpPr>
          <p:spPr>
            <a:xfrm flipH="1">
              <a:off x="2800853" y="4506895"/>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2"/>
            <p:cNvSpPr/>
            <p:nvPr/>
          </p:nvSpPr>
          <p:spPr>
            <a:xfrm flipH="1">
              <a:off x="2641671" y="4506895"/>
              <a:ext cx="81900" cy="8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2"/>
            <p:cNvSpPr txBox="1"/>
            <p:nvPr/>
          </p:nvSpPr>
          <p:spPr>
            <a:xfrm flipH="1">
              <a:off x="1847424" y="4892278"/>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S</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33" name="Google Shape;733;p22"/>
            <p:cNvSpPr/>
            <p:nvPr/>
          </p:nvSpPr>
          <p:spPr>
            <a:xfrm flipH="1">
              <a:off x="3276635" y="4936506"/>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2"/>
            <p:cNvSpPr/>
            <p:nvPr/>
          </p:nvSpPr>
          <p:spPr>
            <a:xfrm flipH="1">
              <a:off x="3117452" y="4936506"/>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2"/>
            <p:cNvSpPr/>
            <p:nvPr/>
          </p:nvSpPr>
          <p:spPr>
            <a:xfrm flipH="1">
              <a:off x="2958270" y="4936506"/>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2"/>
            <p:cNvSpPr/>
            <p:nvPr/>
          </p:nvSpPr>
          <p:spPr>
            <a:xfrm flipH="1">
              <a:off x="2799087" y="4936506"/>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2"/>
            <p:cNvSpPr/>
            <p:nvPr/>
          </p:nvSpPr>
          <p:spPr>
            <a:xfrm flipH="1">
              <a:off x="2639905" y="4936506"/>
              <a:ext cx="81900" cy="8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2"/>
            <p:cNvSpPr/>
            <p:nvPr/>
          </p:nvSpPr>
          <p:spPr>
            <a:xfrm flipH="1">
              <a:off x="3435819" y="4936500"/>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2"/>
            <p:cNvSpPr txBox="1"/>
            <p:nvPr/>
          </p:nvSpPr>
          <p:spPr>
            <a:xfrm>
              <a:off x="3581256" y="4151203"/>
              <a:ext cx="7293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23%</a:t>
              </a:r>
              <a:endParaRPr sz="1500">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740" name="Google Shape;740;p22"/>
            <p:cNvCxnSpPr/>
            <p:nvPr/>
          </p:nvCxnSpPr>
          <p:spPr>
            <a:xfrm flipH="1">
              <a:off x="3101484" y="3628726"/>
              <a:ext cx="2700" cy="206700"/>
            </a:xfrm>
            <a:prstGeom prst="straightConnector1">
              <a:avLst/>
            </a:prstGeom>
            <a:noFill/>
            <a:ln cap="flat" cmpd="sng" w="9525">
              <a:solidFill>
                <a:schemeClr val="dk1"/>
              </a:solidFill>
              <a:prstDash val="dot"/>
              <a:round/>
              <a:headEnd len="med" w="med" type="none"/>
              <a:tailEnd len="med" w="med" type="none"/>
            </a:ln>
          </p:spPr>
        </p:cxnSp>
      </p:grpSp>
      <p:cxnSp>
        <p:nvCxnSpPr>
          <p:cNvPr id="741" name="Google Shape;741;p22"/>
          <p:cNvCxnSpPr>
            <a:stCxn id="742" idx="4"/>
            <a:endCxn id="743" idx="0"/>
          </p:cNvCxnSpPr>
          <p:nvPr/>
        </p:nvCxnSpPr>
        <p:spPr>
          <a:xfrm>
            <a:off x="4491850" y="1341300"/>
            <a:ext cx="0" cy="267600"/>
          </a:xfrm>
          <a:prstGeom prst="straightConnector1">
            <a:avLst/>
          </a:prstGeom>
          <a:noFill/>
          <a:ln cap="flat" cmpd="sng" w="9525">
            <a:solidFill>
              <a:schemeClr val="dk1"/>
            </a:solidFill>
            <a:prstDash val="dot"/>
            <a:round/>
            <a:headEnd len="med" w="med" type="none"/>
            <a:tailEnd len="med" w="med" type="none"/>
          </a:ln>
        </p:spPr>
      </p:cxnSp>
      <p:grpSp>
        <p:nvGrpSpPr>
          <p:cNvPr id="744" name="Google Shape;744;p22"/>
          <p:cNvGrpSpPr/>
          <p:nvPr/>
        </p:nvGrpSpPr>
        <p:grpSpPr>
          <a:xfrm>
            <a:off x="3302350" y="868500"/>
            <a:ext cx="2539283" cy="2095400"/>
            <a:chOff x="2714400" y="924625"/>
            <a:chExt cx="2539283" cy="2095400"/>
          </a:xfrm>
        </p:grpSpPr>
        <p:sp>
          <p:nvSpPr>
            <p:cNvPr id="745" name="Google Shape;745;p22"/>
            <p:cNvSpPr/>
            <p:nvPr/>
          </p:nvSpPr>
          <p:spPr>
            <a:xfrm>
              <a:off x="2714825" y="1909725"/>
              <a:ext cx="2379000" cy="11103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2"/>
            <p:cNvSpPr txBox="1"/>
            <p:nvPr/>
          </p:nvSpPr>
          <p:spPr>
            <a:xfrm flipH="1">
              <a:off x="2745966" y="2072634"/>
              <a:ext cx="671400" cy="206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R</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47" name="Google Shape;747;p22"/>
            <p:cNvSpPr/>
            <p:nvPr/>
          </p:nvSpPr>
          <p:spPr>
            <a:xfrm flipH="1">
              <a:off x="4075386" y="2377230"/>
              <a:ext cx="85800" cy="85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2"/>
            <p:cNvSpPr/>
            <p:nvPr/>
          </p:nvSpPr>
          <p:spPr>
            <a:xfrm flipH="1">
              <a:off x="3908745" y="237723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2"/>
            <p:cNvSpPr/>
            <p:nvPr/>
          </p:nvSpPr>
          <p:spPr>
            <a:xfrm flipH="1">
              <a:off x="3575463" y="237723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2"/>
            <p:cNvSpPr txBox="1"/>
            <p:nvPr/>
          </p:nvSpPr>
          <p:spPr>
            <a:xfrm flipH="1">
              <a:off x="2745966" y="2316875"/>
              <a:ext cx="671400" cy="206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F</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51" name="Google Shape;751;p22"/>
            <p:cNvSpPr/>
            <p:nvPr/>
          </p:nvSpPr>
          <p:spPr>
            <a:xfrm flipH="1">
              <a:off x="4242026" y="2623804"/>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2"/>
            <p:cNvSpPr/>
            <p:nvPr/>
          </p:nvSpPr>
          <p:spPr>
            <a:xfrm flipH="1">
              <a:off x="4075386" y="2623804"/>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2"/>
            <p:cNvSpPr/>
            <p:nvPr/>
          </p:nvSpPr>
          <p:spPr>
            <a:xfrm flipH="1">
              <a:off x="3908745" y="2623804"/>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2"/>
            <p:cNvSpPr txBox="1"/>
            <p:nvPr/>
          </p:nvSpPr>
          <p:spPr>
            <a:xfrm flipH="1">
              <a:off x="2740086" y="2547275"/>
              <a:ext cx="671400" cy="206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M</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55" name="Google Shape;755;p22"/>
            <p:cNvSpPr/>
            <p:nvPr/>
          </p:nvSpPr>
          <p:spPr>
            <a:xfrm flipH="1">
              <a:off x="3742104" y="2623804"/>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p:nvPr/>
          </p:nvSpPr>
          <p:spPr>
            <a:xfrm flipH="1">
              <a:off x="3575463" y="2623804"/>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2"/>
            <p:cNvSpPr/>
            <p:nvPr/>
          </p:nvSpPr>
          <p:spPr>
            <a:xfrm>
              <a:off x="3604200" y="924625"/>
              <a:ext cx="599400" cy="4728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txBox="1"/>
            <p:nvPr/>
          </p:nvSpPr>
          <p:spPr>
            <a:xfrm>
              <a:off x="2714400" y="1665150"/>
              <a:ext cx="2379000" cy="35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4-Can’t Lose them</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57" name="Google Shape;757;p22"/>
            <p:cNvSpPr/>
            <p:nvPr/>
          </p:nvSpPr>
          <p:spPr>
            <a:xfrm flipH="1">
              <a:off x="4390224" y="215346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2"/>
            <p:cNvSpPr/>
            <p:nvPr/>
          </p:nvSpPr>
          <p:spPr>
            <a:xfrm flipH="1">
              <a:off x="4223583" y="215346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2"/>
            <p:cNvSpPr/>
            <p:nvPr/>
          </p:nvSpPr>
          <p:spPr>
            <a:xfrm flipH="1">
              <a:off x="4056942" y="215346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2"/>
            <p:cNvSpPr/>
            <p:nvPr/>
          </p:nvSpPr>
          <p:spPr>
            <a:xfrm flipH="1">
              <a:off x="3890301" y="215346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flipH="1">
              <a:off x="3723660" y="215346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flipH="1">
              <a:off x="3557020" y="215346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flipH="1">
              <a:off x="3721412" y="237723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flipH="1">
              <a:off x="4408669" y="2623798"/>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txBox="1"/>
            <p:nvPr/>
          </p:nvSpPr>
          <p:spPr>
            <a:xfrm flipH="1">
              <a:off x="2745966" y="2813525"/>
              <a:ext cx="671400" cy="206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S</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66" name="Google Shape;766;p22"/>
            <p:cNvSpPr/>
            <p:nvPr/>
          </p:nvSpPr>
          <p:spPr>
            <a:xfrm flipH="1">
              <a:off x="4242026" y="2859826"/>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flipH="1">
              <a:off x="4075386" y="2859826"/>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flipH="1">
              <a:off x="3908745" y="2859826"/>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flipH="1">
              <a:off x="3742104" y="2859826"/>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flipH="1">
              <a:off x="3575463" y="2859826"/>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2"/>
            <p:cNvSpPr/>
            <p:nvPr/>
          </p:nvSpPr>
          <p:spPr>
            <a:xfrm flipH="1">
              <a:off x="4408669" y="2859820"/>
              <a:ext cx="85800" cy="85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flipH="1">
              <a:off x="4409854" y="2387783"/>
              <a:ext cx="85800" cy="85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flipH="1">
              <a:off x="4243213" y="2387783"/>
              <a:ext cx="85800" cy="85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4" name="Google Shape;774;p22"/>
            <p:cNvGrpSpPr/>
            <p:nvPr/>
          </p:nvGrpSpPr>
          <p:grpSpPr>
            <a:xfrm>
              <a:off x="3724479" y="971506"/>
              <a:ext cx="359673" cy="359677"/>
              <a:chOff x="4003165" y="2826217"/>
              <a:chExt cx="386330" cy="374937"/>
            </a:xfrm>
          </p:grpSpPr>
          <p:sp>
            <p:nvSpPr>
              <p:cNvPr id="775" name="Google Shape;775;p22"/>
              <p:cNvSpPr/>
              <p:nvPr/>
            </p:nvSpPr>
            <p:spPr>
              <a:xfrm>
                <a:off x="4003165" y="2826217"/>
                <a:ext cx="386325" cy="374937"/>
              </a:xfrm>
              <a:custGeom>
                <a:rect b="b" l="l" r="r" t="t"/>
                <a:pathLst>
                  <a:path extrusionOk="0" h="10009" w="10313">
                    <a:moveTo>
                      <a:pt x="2549" y="1"/>
                    </a:moveTo>
                    <a:cubicBezTo>
                      <a:pt x="2358" y="1"/>
                      <a:pt x="2168" y="72"/>
                      <a:pt x="2049" y="239"/>
                    </a:cubicBezTo>
                    <a:lnTo>
                      <a:pt x="167" y="2739"/>
                    </a:lnTo>
                    <a:cubicBezTo>
                      <a:pt x="48" y="2906"/>
                      <a:pt x="1" y="3120"/>
                      <a:pt x="72" y="3311"/>
                    </a:cubicBezTo>
                    <a:cubicBezTo>
                      <a:pt x="882" y="6002"/>
                      <a:pt x="2549" y="8193"/>
                      <a:pt x="4787" y="9884"/>
                    </a:cubicBezTo>
                    <a:cubicBezTo>
                      <a:pt x="4894" y="9967"/>
                      <a:pt x="5025" y="10009"/>
                      <a:pt x="5156" y="10009"/>
                    </a:cubicBezTo>
                    <a:cubicBezTo>
                      <a:pt x="5287" y="10009"/>
                      <a:pt x="5418" y="9967"/>
                      <a:pt x="5526" y="9884"/>
                    </a:cubicBezTo>
                    <a:cubicBezTo>
                      <a:pt x="7764" y="8193"/>
                      <a:pt x="9431" y="6002"/>
                      <a:pt x="10241" y="3311"/>
                    </a:cubicBezTo>
                    <a:cubicBezTo>
                      <a:pt x="10312" y="3120"/>
                      <a:pt x="10265" y="2906"/>
                      <a:pt x="10146" y="2739"/>
                    </a:cubicBezTo>
                    <a:lnTo>
                      <a:pt x="8264" y="239"/>
                    </a:lnTo>
                    <a:cubicBezTo>
                      <a:pt x="8145" y="72"/>
                      <a:pt x="7955" y="1"/>
                      <a:pt x="77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a:off x="4180693" y="2826217"/>
                <a:ext cx="208802" cy="374937"/>
              </a:xfrm>
              <a:custGeom>
                <a:rect b="b" l="l" r="r" t="t"/>
                <a:pathLst>
                  <a:path extrusionOk="0" h="10009" w="5574">
                    <a:moveTo>
                      <a:pt x="2192" y="1"/>
                    </a:moveTo>
                    <a:cubicBezTo>
                      <a:pt x="2406" y="1"/>
                      <a:pt x="2573" y="72"/>
                      <a:pt x="2692" y="239"/>
                    </a:cubicBezTo>
                    <a:lnTo>
                      <a:pt x="4573" y="2739"/>
                    </a:lnTo>
                    <a:cubicBezTo>
                      <a:pt x="4716" y="2906"/>
                      <a:pt x="4740" y="3120"/>
                      <a:pt x="4692" y="3311"/>
                    </a:cubicBezTo>
                    <a:cubicBezTo>
                      <a:pt x="3859" y="5978"/>
                      <a:pt x="2215" y="8169"/>
                      <a:pt x="1" y="9860"/>
                    </a:cubicBezTo>
                    <a:cubicBezTo>
                      <a:pt x="24" y="9860"/>
                      <a:pt x="24" y="9884"/>
                      <a:pt x="48" y="9884"/>
                    </a:cubicBezTo>
                    <a:cubicBezTo>
                      <a:pt x="155" y="9967"/>
                      <a:pt x="286" y="10009"/>
                      <a:pt x="417" y="10009"/>
                    </a:cubicBezTo>
                    <a:cubicBezTo>
                      <a:pt x="548" y="10009"/>
                      <a:pt x="679" y="9967"/>
                      <a:pt x="787" y="9884"/>
                    </a:cubicBezTo>
                    <a:cubicBezTo>
                      <a:pt x="3025" y="8193"/>
                      <a:pt x="4692" y="6002"/>
                      <a:pt x="5502" y="3311"/>
                    </a:cubicBezTo>
                    <a:cubicBezTo>
                      <a:pt x="5573" y="3120"/>
                      <a:pt x="5526" y="2906"/>
                      <a:pt x="5407" y="2739"/>
                    </a:cubicBezTo>
                    <a:lnTo>
                      <a:pt x="3525" y="239"/>
                    </a:lnTo>
                    <a:cubicBezTo>
                      <a:pt x="3406" y="72"/>
                      <a:pt x="3216" y="1"/>
                      <a:pt x="3025"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4030811" y="2851203"/>
                <a:ext cx="330135" cy="322980"/>
              </a:xfrm>
              <a:custGeom>
                <a:rect b="b" l="l" r="r" t="t"/>
                <a:pathLst>
                  <a:path extrusionOk="0" h="8622" w="8813">
                    <a:moveTo>
                      <a:pt x="2001" y="1"/>
                    </a:moveTo>
                    <a:cubicBezTo>
                      <a:pt x="1930" y="1"/>
                      <a:pt x="1858" y="72"/>
                      <a:pt x="1858" y="143"/>
                    </a:cubicBezTo>
                    <a:cubicBezTo>
                      <a:pt x="1858" y="239"/>
                      <a:pt x="1930" y="310"/>
                      <a:pt x="2001" y="310"/>
                    </a:cubicBezTo>
                    <a:cubicBezTo>
                      <a:pt x="2096" y="310"/>
                      <a:pt x="2168" y="239"/>
                      <a:pt x="2168" y="143"/>
                    </a:cubicBezTo>
                    <a:cubicBezTo>
                      <a:pt x="2168" y="48"/>
                      <a:pt x="2096" y="1"/>
                      <a:pt x="2001" y="1"/>
                    </a:cubicBezTo>
                    <a:close/>
                    <a:moveTo>
                      <a:pt x="2620" y="1"/>
                    </a:moveTo>
                    <a:cubicBezTo>
                      <a:pt x="2549" y="1"/>
                      <a:pt x="2478" y="72"/>
                      <a:pt x="2478" y="143"/>
                    </a:cubicBezTo>
                    <a:cubicBezTo>
                      <a:pt x="2478" y="239"/>
                      <a:pt x="2549" y="310"/>
                      <a:pt x="2620" y="310"/>
                    </a:cubicBezTo>
                    <a:cubicBezTo>
                      <a:pt x="2716" y="310"/>
                      <a:pt x="2787" y="239"/>
                      <a:pt x="2787" y="143"/>
                    </a:cubicBezTo>
                    <a:cubicBezTo>
                      <a:pt x="2787" y="48"/>
                      <a:pt x="2716" y="1"/>
                      <a:pt x="2620" y="1"/>
                    </a:cubicBezTo>
                    <a:close/>
                    <a:moveTo>
                      <a:pt x="3240" y="1"/>
                    </a:moveTo>
                    <a:cubicBezTo>
                      <a:pt x="3168" y="1"/>
                      <a:pt x="3097" y="72"/>
                      <a:pt x="3097" y="143"/>
                    </a:cubicBezTo>
                    <a:cubicBezTo>
                      <a:pt x="3097" y="239"/>
                      <a:pt x="3168" y="310"/>
                      <a:pt x="3240" y="310"/>
                    </a:cubicBezTo>
                    <a:cubicBezTo>
                      <a:pt x="3335" y="310"/>
                      <a:pt x="3406" y="239"/>
                      <a:pt x="3406" y="143"/>
                    </a:cubicBezTo>
                    <a:cubicBezTo>
                      <a:pt x="3406" y="48"/>
                      <a:pt x="3335" y="1"/>
                      <a:pt x="3240" y="1"/>
                    </a:cubicBezTo>
                    <a:close/>
                    <a:moveTo>
                      <a:pt x="3859" y="1"/>
                    </a:moveTo>
                    <a:cubicBezTo>
                      <a:pt x="3787" y="1"/>
                      <a:pt x="3716" y="72"/>
                      <a:pt x="3716" y="143"/>
                    </a:cubicBezTo>
                    <a:cubicBezTo>
                      <a:pt x="3716" y="239"/>
                      <a:pt x="3787" y="310"/>
                      <a:pt x="3859" y="310"/>
                    </a:cubicBezTo>
                    <a:cubicBezTo>
                      <a:pt x="3954" y="310"/>
                      <a:pt x="4025" y="239"/>
                      <a:pt x="4025" y="143"/>
                    </a:cubicBezTo>
                    <a:cubicBezTo>
                      <a:pt x="4025" y="48"/>
                      <a:pt x="3954" y="1"/>
                      <a:pt x="3859" y="1"/>
                    </a:cubicBezTo>
                    <a:close/>
                    <a:moveTo>
                      <a:pt x="4478" y="1"/>
                    </a:moveTo>
                    <a:cubicBezTo>
                      <a:pt x="4406" y="1"/>
                      <a:pt x="4335" y="72"/>
                      <a:pt x="4335" y="143"/>
                    </a:cubicBezTo>
                    <a:cubicBezTo>
                      <a:pt x="4335" y="239"/>
                      <a:pt x="4406" y="310"/>
                      <a:pt x="4478" y="310"/>
                    </a:cubicBezTo>
                    <a:cubicBezTo>
                      <a:pt x="4573" y="310"/>
                      <a:pt x="4645" y="239"/>
                      <a:pt x="4645" y="143"/>
                    </a:cubicBezTo>
                    <a:cubicBezTo>
                      <a:pt x="4645" y="48"/>
                      <a:pt x="4573" y="1"/>
                      <a:pt x="4478" y="1"/>
                    </a:cubicBezTo>
                    <a:close/>
                    <a:moveTo>
                      <a:pt x="5097" y="1"/>
                    </a:moveTo>
                    <a:cubicBezTo>
                      <a:pt x="5002" y="1"/>
                      <a:pt x="4954" y="72"/>
                      <a:pt x="4954" y="143"/>
                    </a:cubicBezTo>
                    <a:cubicBezTo>
                      <a:pt x="4954" y="239"/>
                      <a:pt x="5002" y="310"/>
                      <a:pt x="5097" y="310"/>
                    </a:cubicBezTo>
                    <a:cubicBezTo>
                      <a:pt x="5192" y="310"/>
                      <a:pt x="5264" y="239"/>
                      <a:pt x="5264" y="143"/>
                    </a:cubicBezTo>
                    <a:cubicBezTo>
                      <a:pt x="5264" y="48"/>
                      <a:pt x="5192" y="1"/>
                      <a:pt x="5097" y="1"/>
                    </a:cubicBezTo>
                    <a:close/>
                    <a:moveTo>
                      <a:pt x="5716" y="1"/>
                    </a:moveTo>
                    <a:cubicBezTo>
                      <a:pt x="5621" y="1"/>
                      <a:pt x="5573" y="72"/>
                      <a:pt x="5573" y="143"/>
                    </a:cubicBezTo>
                    <a:cubicBezTo>
                      <a:pt x="5573" y="239"/>
                      <a:pt x="5621" y="310"/>
                      <a:pt x="5716" y="310"/>
                    </a:cubicBezTo>
                    <a:cubicBezTo>
                      <a:pt x="5812" y="310"/>
                      <a:pt x="5859" y="239"/>
                      <a:pt x="5859" y="143"/>
                    </a:cubicBezTo>
                    <a:cubicBezTo>
                      <a:pt x="5859" y="48"/>
                      <a:pt x="5812" y="1"/>
                      <a:pt x="5716" y="1"/>
                    </a:cubicBezTo>
                    <a:close/>
                    <a:moveTo>
                      <a:pt x="6335" y="1"/>
                    </a:moveTo>
                    <a:cubicBezTo>
                      <a:pt x="6240" y="1"/>
                      <a:pt x="6169" y="72"/>
                      <a:pt x="6169" y="143"/>
                    </a:cubicBezTo>
                    <a:cubicBezTo>
                      <a:pt x="6169" y="239"/>
                      <a:pt x="6240" y="310"/>
                      <a:pt x="6335" y="310"/>
                    </a:cubicBezTo>
                    <a:cubicBezTo>
                      <a:pt x="6431" y="310"/>
                      <a:pt x="6478" y="239"/>
                      <a:pt x="6478" y="143"/>
                    </a:cubicBezTo>
                    <a:cubicBezTo>
                      <a:pt x="6478" y="48"/>
                      <a:pt x="6431" y="1"/>
                      <a:pt x="6335" y="1"/>
                    </a:cubicBezTo>
                    <a:close/>
                    <a:moveTo>
                      <a:pt x="6946" y="15"/>
                    </a:moveTo>
                    <a:cubicBezTo>
                      <a:pt x="6912" y="15"/>
                      <a:pt x="6881" y="27"/>
                      <a:pt x="6859" y="48"/>
                    </a:cubicBezTo>
                    <a:cubicBezTo>
                      <a:pt x="6788" y="96"/>
                      <a:pt x="6764" y="191"/>
                      <a:pt x="6812" y="263"/>
                    </a:cubicBezTo>
                    <a:cubicBezTo>
                      <a:pt x="6859" y="310"/>
                      <a:pt x="6883" y="310"/>
                      <a:pt x="6931" y="310"/>
                    </a:cubicBezTo>
                    <a:cubicBezTo>
                      <a:pt x="6978" y="310"/>
                      <a:pt x="7002" y="310"/>
                      <a:pt x="7026" y="286"/>
                    </a:cubicBezTo>
                    <a:cubicBezTo>
                      <a:pt x="7098" y="239"/>
                      <a:pt x="7121" y="143"/>
                      <a:pt x="7074" y="72"/>
                    </a:cubicBezTo>
                    <a:cubicBezTo>
                      <a:pt x="7034" y="33"/>
                      <a:pt x="6988" y="15"/>
                      <a:pt x="6946" y="15"/>
                    </a:cubicBezTo>
                    <a:close/>
                    <a:moveTo>
                      <a:pt x="1610" y="404"/>
                    </a:moveTo>
                    <a:cubicBezTo>
                      <a:pt x="1559" y="404"/>
                      <a:pt x="1508" y="431"/>
                      <a:pt x="1477" y="477"/>
                    </a:cubicBezTo>
                    <a:cubicBezTo>
                      <a:pt x="1430" y="525"/>
                      <a:pt x="1430" y="644"/>
                      <a:pt x="1501" y="691"/>
                    </a:cubicBezTo>
                    <a:cubicBezTo>
                      <a:pt x="1525" y="715"/>
                      <a:pt x="1573" y="715"/>
                      <a:pt x="1596" y="715"/>
                    </a:cubicBezTo>
                    <a:cubicBezTo>
                      <a:pt x="1644" y="715"/>
                      <a:pt x="1692" y="691"/>
                      <a:pt x="1715" y="644"/>
                    </a:cubicBezTo>
                    <a:cubicBezTo>
                      <a:pt x="1763" y="596"/>
                      <a:pt x="1763" y="477"/>
                      <a:pt x="1692" y="429"/>
                    </a:cubicBezTo>
                    <a:cubicBezTo>
                      <a:pt x="1666" y="412"/>
                      <a:pt x="1638" y="404"/>
                      <a:pt x="1610" y="404"/>
                    </a:cubicBezTo>
                    <a:close/>
                    <a:moveTo>
                      <a:pt x="7314" y="505"/>
                    </a:moveTo>
                    <a:cubicBezTo>
                      <a:pt x="7281" y="505"/>
                      <a:pt x="7247" y="518"/>
                      <a:pt x="7217" y="548"/>
                    </a:cubicBezTo>
                    <a:cubicBezTo>
                      <a:pt x="7145" y="596"/>
                      <a:pt x="7145" y="691"/>
                      <a:pt x="7193" y="763"/>
                    </a:cubicBezTo>
                    <a:cubicBezTo>
                      <a:pt x="7217" y="786"/>
                      <a:pt x="7264" y="810"/>
                      <a:pt x="7312" y="810"/>
                    </a:cubicBezTo>
                    <a:cubicBezTo>
                      <a:pt x="7336" y="810"/>
                      <a:pt x="7383" y="810"/>
                      <a:pt x="7407" y="786"/>
                    </a:cubicBezTo>
                    <a:cubicBezTo>
                      <a:pt x="7479" y="739"/>
                      <a:pt x="7479" y="644"/>
                      <a:pt x="7431" y="572"/>
                    </a:cubicBezTo>
                    <a:cubicBezTo>
                      <a:pt x="7403" y="531"/>
                      <a:pt x="7359" y="505"/>
                      <a:pt x="7314" y="505"/>
                    </a:cubicBezTo>
                    <a:close/>
                    <a:moveTo>
                      <a:pt x="1224" y="896"/>
                    </a:moveTo>
                    <a:cubicBezTo>
                      <a:pt x="1182" y="896"/>
                      <a:pt x="1136" y="914"/>
                      <a:pt x="1096" y="953"/>
                    </a:cubicBezTo>
                    <a:cubicBezTo>
                      <a:pt x="1049" y="1025"/>
                      <a:pt x="1072" y="1120"/>
                      <a:pt x="1144" y="1167"/>
                    </a:cubicBezTo>
                    <a:cubicBezTo>
                      <a:pt x="1168" y="1191"/>
                      <a:pt x="1192" y="1215"/>
                      <a:pt x="1239" y="1215"/>
                    </a:cubicBezTo>
                    <a:cubicBezTo>
                      <a:pt x="1263" y="1215"/>
                      <a:pt x="1311" y="1191"/>
                      <a:pt x="1358" y="1144"/>
                    </a:cubicBezTo>
                    <a:cubicBezTo>
                      <a:pt x="1406" y="1072"/>
                      <a:pt x="1382" y="977"/>
                      <a:pt x="1311" y="929"/>
                    </a:cubicBezTo>
                    <a:cubicBezTo>
                      <a:pt x="1289" y="908"/>
                      <a:pt x="1258" y="896"/>
                      <a:pt x="1224" y="896"/>
                    </a:cubicBezTo>
                    <a:close/>
                    <a:moveTo>
                      <a:pt x="7679" y="1000"/>
                    </a:moveTo>
                    <a:cubicBezTo>
                      <a:pt x="7651" y="1000"/>
                      <a:pt x="7623" y="1008"/>
                      <a:pt x="7598" y="1025"/>
                    </a:cubicBezTo>
                    <a:cubicBezTo>
                      <a:pt x="7526" y="1072"/>
                      <a:pt x="7502" y="1167"/>
                      <a:pt x="7550" y="1239"/>
                    </a:cubicBezTo>
                    <a:cubicBezTo>
                      <a:pt x="7598" y="1287"/>
                      <a:pt x="7645" y="1310"/>
                      <a:pt x="7693" y="1310"/>
                    </a:cubicBezTo>
                    <a:cubicBezTo>
                      <a:pt x="7717" y="1310"/>
                      <a:pt x="7741" y="1287"/>
                      <a:pt x="7788" y="1287"/>
                    </a:cubicBezTo>
                    <a:cubicBezTo>
                      <a:pt x="7836" y="1215"/>
                      <a:pt x="7860" y="1120"/>
                      <a:pt x="7812" y="1072"/>
                    </a:cubicBezTo>
                    <a:cubicBezTo>
                      <a:pt x="7781" y="1026"/>
                      <a:pt x="7731" y="1000"/>
                      <a:pt x="7679" y="1000"/>
                    </a:cubicBezTo>
                    <a:close/>
                    <a:moveTo>
                      <a:pt x="849" y="1396"/>
                    </a:moveTo>
                    <a:cubicBezTo>
                      <a:pt x="806" y="1396"/>
                      <a:pt x="765" y="1414"/>
                      <a:pt x="739" y="1453"/>
                    </a:cubicBezTo>
                    <a:cubicBezTo>
                      <a:pt x="691" y="1525"/>
                      <a:pt x="691" y="1620"/>
                      <a:pt x="763" y="1668"/>
                    </a:cubicBezTo>
                    <a:cubicBezTo>
                      <a:pt x="787" y="1691"/>
                      <a:pt x="834" y="1691"/>
                      <a:pt x="858" y="1691"/>
                    </a:cubicBezTo>
                    <a:cubicBezTo>
                      <a:pt x="906" y="1691"/>
                      <a:pt x="953" y="1691"/>
                      <a:pt x="977" y="1644"/>
                    </a:cubicBezTo>
                    <a:cubicBezTo>
                      <a:pt x="1025" y="1572"/>
                      <a:pt x="1025" y="1477"/>
                      <a:pt x="953" y="1429"/>
                    </a:cubicBezTo>
                    <a:cubicBezTo>
                      <a:pt x="921" y="1408"/>
                      <a:pt x="884" y="1396"/>
                      <a:pt x="849" y="1396"/>
                    </a:cubicBezTo>
                    <a:close/>
                    <a:moveTo>
                      <a:pt x="8059" y="1492"/>
                    </a:moveTo>
                    <a:cubicBezTo>
                      <a:pt x="8024" y="1492"/>
                      <a:pt x="7987" y="1503"/>
                      <a:pt x="7955" y="1525"/>
                    </a:cubicBezTo>
                    <a:cubicBezTo>
                      <a:pt x="7883" y="1572"/>
                      <a:pt x="7883" y="1668"/>
                      <a:pt x="7931" y="1739"/>
                    </a:cubicBezTo>
                    <a:cubicBezTo>
                      <a:pt x="7955" y="1787"/>
                      <a:pt x="8002" y="1810"/>
                      <a:pt x="8050" y="1810"/>
                    </a:cubicBezTo>
                    <a:cubicBezTo>
                      <a:pt x="8098" y="1810"/>
                      <a:pt x="8122" y="1787"/>
                      <a:pt x="8145" y="1763"/>
                    </a:cubicBezTo>
                    <a:cubicBezTo>
                      <a:pt x="8217" y="1715"/>
                      <a:pt x="8241" y="1620"/>
                      <a:pt x="8169" y="1549"/>
                    </a:cubicBezTo>
                    <a:cubicBezTo>
                      <a:pt x="8143" y="1509"/>
                      <a:pt x="8102" y="1492"/>
                      <a:pt x="8059" y="1492"/>
                    </a:cubicBezTo>
                    <a:close/>
                    <a:moveTo>
                      <a:pt x="491" y="1881"/>
                    </a:moveTo>
                    <a:cubicBezTo>
                      <a:pt x="439" y="1881"/>
                      <a:pt x="389" y="1907"/>
                      <a:pt x="358" y="1953"/>
                    </a:cubicBezTo>
                    <a:cubicBezTo>
                      <a:pt x="310" y="2025"/>
                      <a:pt x="334" y="2120"/>
                      <a:pt x="382" y="2168"/>
                    </a:cubicBezTo>
                    <a:cubicBezTo>
                      <a:pt x="429" y="2192"/>
                      <a:pt x="453" y="2192"/>
                      <a:pt x="477" y="2192"/>
                    </a:cubicBezTo>
                    <a:cubicBezTo>
                      <a:pt x="525" y="2192"/>
                      <a:pt x="572" y="2168"/>
                      <a:pt x="620" y="2144"/>
                    </a:cubicBezTo>
                    <a:cubicBezTo>
                      <a:pt x="668" y="2072"/>
                      <a:pt x="644" y="1977"/>
                      <a:pt x="572" y="1906"/>
                    </a:cubicBezTo>
                    <a:cubicBezTo>
                      <a:pt x="547" y="1889"/>
                      <a:pt x="519" y="1881"/>
                      <a:pt x="491" y="1881"/>
                    </a:cubicBezTo>
                    <a:close/>
                    <a:moveTo>
                      <a:pt x="8440" y="1992"/>
                    </a:moveTo>
                    <a:cubicBezTo>
                      <a:pt x="8405" y="1992"/>
                      <a:pt x="8368" y="2003"/>
                      <a:pt x="8336" y="2025"/>
                    </a:cubicBezTo>
                    <a:cubicBezTo>
                      <a:pt x="8264" y="2072"/>
                      <a:pt x="8241" y="2168"/>
                      <a:pt x="8312" y="2239"/>
                    </a:cubicBezTo>
                    <a:cubicBezTo>
                      <a:pt x="8336" y="2263"/>
                      <a:pt x="8384" y="2287"/>
                      <a:pt x="8431" y="2287"/>
                    </a:cubicBezTo>
                    <a:cubicBezTo>
                      <a:pt x="8455" y="2287"/>
                      <a:pt x="8503" y="2287"/>
                      <a:pt x="8526" y="2263"/>
                    </a:cubicBezTo>
                    <a:cubicBezTo>
                      <a:pt x="8598" y="2215"/>
                      <a:pt x="8598" y="2120"/>
                      <a:pt x="8550" y="2049"/>
                    </a:cubicBezTo>
                    <a:cubicBezTo>
                      <a:pt x="8524" y="2009"/>
                      <a:pt x="8483" y="1992"/>
                      <a:pt x="8440" y="1992"/>
                    </a:cubicBezTo>
                    <a:close/>
                    <a:moveTo>
                      <a:pt x="181" y="2387"/>
                    </a:moveTo>
                    <a:cubicBezTo>
                      <a:pt x="160" y="2387"/>
                      <a:pt x="139" y="2393"/>
                      <a:pt x="120" y="2406"/>
                    </a:cubicBezTo>
                    <a:cubicBezTo>
                      <a:pt x="25" y="2430"/>
                      <a:pt x="1" y="2501"/>
                      <a:pt x="25" y="2596"/>
                    </a:cubicBezTo>
                    <a:cubicBezTo>
                      <a:pt x="48" y="2644"/>
                      <a:pt x="96" y="2692"/>
                      <a:pt x="168" y="2692"/>
                    </a:cubicBezTo>
                    <a:lnTo>
                      <a:pt x="215" y="2692"/>
                    </a:lnTo>
                    <a:cubicBezTo>
                      <a:pt x="287" y="2668"/>
                      <a:pt x="334" y="2573"/>
                      <a:pt x="310" y="2501"/>
                    </a:cubicBezTo>
                    <a:cubicBezTo>
                      <a:pt x="293" y="2431"/>
                      <a:pt x="237" y="2387"/>
                      <a:pt x="181" y="2387"/>
                    </a:cubicBezTo>
                    <a:close/>
                    <a:moveTo>
                      <a:pt x="8622" y="2506"/>
                    </a:moveTo>
                    <a:cubicBezTo>
                      <a:pt x="8561" y="2506"/>
                      <a:pt x="8514" y="2550"/>
                      <a:pt x="8479" y="2620"/>
                    </a:cubicBezTo>
                    <a:cubicBezTo>
                      <a:pt x="8455" y="2692"/>
                      <a:pt x="8503" y="2787"/>
                      <a:pt x="8598" y="2811"/>
                    </a:cubicBezTo>
                    <a:lnTo>
                      <a:pt x="8645" y="2811"/>
                    </a:lnTo>
                    <a:cubicBezTo>
                      <a:pt x="8693" y="2811"/>
                      <a:pt x="8765" y="2787"/>
                      <a:pt x="8788" y="2715"/>
                    </a:cubicBezTo>
                    <a:cubicBezTo>
                      <a:pt x="8812" y="2620"/>
                      <a:pt x="8765" y="2549"/>
                      <a:pt x="8693" y="2525"/>
                    </a:cubicBezTo>
                    <a:cubicBezTo>
                      <a:pt x="8668" y="2512"/>
                      <a:pt x="8644" y="2506"/>
                      <a:pt x="8622" y="2506"/>
                    </a:cubicBezTo>
                    <a:close/>
                    <a:moveTo>
                      <a:pt x="350" y="2971"/>
                    </a:moveTo>
                    <a:cubicBezTo>
                      <a:pt x="336" y="2971"/>
                      <a:pt x="323" y="2973"/>
                      <a:pt x="310" y="2977"/>
                    </a:cubicBezTo>
                    <a:cubicBezTo>
                      <a:pt x="239" y="3001"/>
                      <a:pt x="191" y="3096"/>
                      <a:pt x="215" y="3192"/>
                    </a:cubicBezTo>
                    <a:cubicBezTo>
                      <a:pt x="239" y="3239"/>
                      <a:pt x="310" y="3287"/>
                      <a:pt x="358" y="3287"/>
                    </a:cubicBezTo>
                    <a:cubicBezTo>
                      <a:pt x="382" y="3287"/>
                      <a:pt x="406" y="3287"/>
                      <a:pt x="429" y="3263"/>
                    </a:cubicBezTo>
                    <a:cubicBezTo>
                      <a:pt x="501" y="3239"/>
                      <a:pt x="549" y="3144"/>
                      <a:pt x="501" y="3073"/>
                    </a:cubicBezTo>
                    <a:cubicBezTo>
                      <a:pt x="481" y="3014"/>
                      <a:pt x="413" y="2971"/>
                      <a:pt x="350" y="2971"/>
                    </a:cubicBezTo>
                    <a:close/>
                    <a:moveTo>
                      <a:pt x="8425" y="3088"/>
                    </a:moveTo>
                    <a:cubicBezTo>
                      <a:pt x="8366" y="3088"/>
                      <a:pt x="8306" y="3119"/>
                      <a:pt x="8288" y="3192"/>
                    </a:cubicBezTo>
                    <a:cubicBezTo>
                      <a:pt x="8241" y="3263"/>
                      <a:pt x="8288" y="3358"/>
                      <a:pt x="8360" y="3382"/>
                    </a:cubicBezTo>
                    <a:cubicBezTo>
                      <a:pt x="8384" y="3382"/>
                      <a:pt x="8407" y="3406"/>
                      <a:pt x="8431" y="3406"/>
                    </a:cubicBezTo>
                    <a:cubicBezTo>
                      <a:pt x="8479" y="3406"/>
                      <a:pt x="8550" y="3358"/>
                      <a:pt x="8574" y="3287"/>
                    </a:cubicBezTo>
                    <a:cubicBezTo>
                      <a:pt x="8598" y="3216"/>
                      <a:pt x="8550" y="3120"/>
                      <a:pt x="8479" y="3096"/>
                    </a:cubicBezTo>
                    <a:cubicBezTo>
                      <a:pt x="8462" y="3091"/>
                      <a:pt x="8444" y="3088"/>
                      <a:pt x="8425" y="3088"/>
                    </a:cubicBezTo>
                    <a:close/>
                    <a:moveTo>
                      <a:pt x="602" y="3540"/>
                    </a:moveTo>
                    <a:cubicBezTo>
                      <a:pt x="584" y="3540"/>
                      <a:pt x="565" y="3543"/>
                      <a:pt x="549" y="3549"/>
                    </a:cubicBezTo>
                    <a:cubicBezTo>
                      <a:pt x="453" y="3597"/>
                      <a:pt x="429" y="3692"/>
                      <a:pt x="453" y="3763"/>
                    </a:cubicBezTo>
                    <a:cubicBezTo>
                      <a:pt x="477" y="3811"/>
                      <a:pt x="549" y="3859"/>
                      <a:pt x="596" y="3859"/>
                    </a:cubicBezTo>
                    <a:cubicBezTo>
                      <a:pt x="620" y="3859"/>
                      <a:pt x="644" y="3859"/>
                      <a:pt x="668" y="3835"/>
                    </a:cubicBezTo>
                    <a:cubicBezTo>
                      <a:pt x="739" y="3811"/>
                      <a:pt x="787" y="3716"/>
                      <a:pt x="739" y="3644"/>
                    </a:cubicBezTo>
                    <a:cubicBezTo>
                      <a:pt x="721" y="3571"/>
                      <a:pt x="661" y="3540"/>
                      <a:pt x="602" y="3540"/>
                    </a:cubicBezTo>
                    <a:close/>
                    <a:moveTo>
                      <a:pt x="8184" y="3659"/>
                    </a:moveTo>
                    <a:cubicBezTo>
                      <a:pt x="8126" y="3659"/>
                      <a:pt x="8068" y="3686"/>
                      <a:pt x="8050" y="3739"/>
                    </a:cubicBezTo>
                    <a:cubicBezTo>
                      <a:pt x="8002" y="3835"/>
                      <a:pt x="8050" y="3906"/>
                      <a:pt x="8122" y="3954"/>
                    </a:cubicBezTo>
                    <a:cubicBezTo>
                      <a:pt x="8145" y="3954"/>
                      <a:pt x="8169" y="3978"/>
                      <a:pt x="8193" y="3978"/>
                    </a:cubicBezTo>
                    <a:cubicBezTo>
                      <a:pt x="8241" y="3978"/>
                      <a:pt x="8288" y="3930"/>
                      <a:pt x="8336" y="3882"/>
                    </a:cubicBezTo>
                    <a:cubicBezTo>
                      <a:pt x="8360" y="3787"/>
                      <a:pt x="8336" y="3716"/>
                      <a:pt x="8241" y="3668"/>
                    </a:cubicBezTo>
                    <a:cubicBezTo>
                      <a:pt x="8223" y="3662"/>
                      <a:pt x="8203" y="3659"/>
                      <a:pt x="8184" y="3659"/>
                    </a:cubicBezTo>
                    <a:close/>
                    <a:moveTo>
                      <a:pt x="874" y="4097"/>
                    </a:moveTo>
                    <a:cubicBezTo>
                      <a:pt x="848" y="4097"/>
                      <a:pt x="818" y="4105"/>
                      <a:pt x="787" y="4120"/>
                    </a:cubicBezTo>
                    <a:cubicBezTo>
                      <a:pt x="715" y="4144"/>
                      <a:pt x="691" y="4240"/>
                      <a:pt x="739" y="4335"/>
                    </a:cubicBezTo>
                    <a:cubicBezTo>
                      <a:pt x="763" y="4382"/>
                      <a:pt x="811" y="4406"/>
                      <a:pt x="858" y="4406"/>
                    </a:cubicBezTo>
                    <a:cubicBezTo>
                      <a:pt x="882" y="4406"/>
                      <a:pt x="906" y="4406"/>
                      <a:pt x="930" y="4382"/>
                    </a:cubicBezTo>
                    <a:cubicBezTo>
                      <a:pt x="1001" y="4359"/>
                      <a:pt x="1049" y="4263"/>
                      <a:pt x="1001" y="4192"/>
                    </a:cubicBezTo>
                    <a:cubicBezTo>
                      <a:pt x="969" y="4128"/>
                      <a:pt x="927" y="4097"/>
                      <a:pt x="874" y="4097"/>
                    </a:cubicBezTo>
                    <a:close/>
                    <a:moveTo>
                      <a:pt x="7898" y="4215"/>
                    </a:moveTo>
                    <a:cubicBezTo>
                      <a:pt x="7849" y="4215"/>
                      <a:pt x="7804" y="4241"/>
                      <a:pt x="7788" y="4287"/>
                    </a:cubicBezTo>
                    <a:cubicBezTo>
                      <a:pt x="7741" y="4359"/>
                      <a:pt x="7764" y="4454"/>
                      <a:pt x="7836" y="4502"/>
                    </a:cubicBezTo>
                    <a:cubicBezTo>
                      <a:pt x="7860" y="4525"/>
                      <a:pt x="7883" y="4525"/>
                      <a:pt x="7907" y="4525"/>
                    </a:cubicBezTo>
                    <a:cubicBezTo>
                      <a:pt x="7979" y="4525"/>
                      <a:pt x="8026" y="4502"/>
                      <a:pt x="8050" y="4430"/>
                    </a:cubicBezTo>
                    <a:cubicBezTo>
                      <a:pt x="8098" y="4359"/>
                      <a:pt x="8050" y="4263"/>
                      <a:pt x="7979" y="4240"/>
                    </a:cubicBezTo>
                    <a:cubicBezTo>
                      <a:pt x="7953" y="4223"/>
                      <a:pt x="7925" y="4215"/>
                      <a:pt x="7898" y="4215"/>
                    </a:cubicBezTo>
                    <a:close/>
                    <a:moveTo>
                      <a:pt x="1171" y="4643"/>
                    </a:moveTo>
                    <a:cubicBezTo>
                      <a:pt x="1140" y="4643"/>
                      <a:pt x="1106" y="4651"/>
                      <a:pt x="1072" y="4668"/>
                    </a:cubicBezTo>
                    <a:cubicBezTo>
                      <a:pt x="1001" y="4716"/>
                      <a:pt x="977" y="4811"/>
                      <a:pt x="1025" y="4883"/>
                    </a:cubicBezTo>
                    <a:cubicBezTo>
                      <a:pt x="1049" y="4930"/>
                      <a:pt x="1096" y="4954"/>
                      <a:pt x="1168" y="4954"/>
                    </a:cubicBezTo>
                    <a:cubicBezTo>
                      <a:pt x="1192" y="4954"/>
                      <a:pt x="1215" y="4954"/>
                      <a:pt x="1239" y="4930"/>
                    </a:cubicBezTo>
                    <a:cubicBezTo>
                      <a:pt x="1311" y="4883"/>
                      <a:pt x="1334" y="4787"/>
                      <a:pt x="1287" y="4716"/>
                    </a:cubicBezTo>
                    <a:cubicBezTo>
                      <a:pt x="1271" y="4670"/>
                      <a:pt x="1226" y="4643"/>
                      <a:pt x="1171" y="4643"/>
                    </a:cubicBezTo>
                    <a:close/>
                    <a:moveTo>
                      <a:pt x="7636" y="4755"/>
                    </a:moveTo>
                    <a:cubicBezTo>
                      <a:pt x="7577" y="4755"/>
                      <a:pt x="7514" y="4781"/>
                      <a:pt x="7479" y="4835"/>
                    </a:cubicBezTo>
                    <a:cubicBezTo>
                      <a:pt x="7431" y="4906"/>
                      <a:pt x="7455" y="5002"/>
                      <a:pt x="7526" y="5049"/>
                    </a:cubicBezTo>
                    <a:lnTo>
                      <a:pt x="7621" y="5049"/>
                    </a:lnTo>
                    <a:cubicBezTo>
                      <a:pt x="7669" y="5049"/>
                      <a:pt x="7717" y="5025"/>
                      <a:pt x="7741" y="4978"/>
                    </a:cubicBezTo>
                    <a:cubicBezTo>
                      <a:pt x="7788" y="4906"/>
                      <a:pt x="7764" y="4811"/>
                      <a:pt x="7693" y="4763"/>
                    </a:cubicBezTo>
                    <a:cubicBezTo>
                      <a:pt x="7675" y="4758"/>
                      <a:pt x="7656" y="4755"/>
                      <a:pt x="7636" y="4755"/>
                    </a:cubicBezTo>
                    <a:close/>
                    <a:moveTo>
                      <a:pt x="1488" y="5167"/>
                    </a:moveTo>
                    <a:cubicBezTo>
                      <a:pt x="1459" y="5167"/>
                      <a:pt x="1431" y="5175"/>
                      <a:pt x="1406" y="5192"/>
                    </a:cubicBezTo>
                    <a:cubicBezTo>
                      <a:pt x="1334" y="5240"/>
                      <a:pt x="1311" y="5335"/>
                      <a:pt x="1358" y="5406"/>
                    </a:cubicBezTo>
                    <a:cubicBezTo>
                      <a:pt x="1382" y="5454"/>
                      <a:pt x="1430" y="5478"/>
                      <a:pt x="1477" y="5478"/>
                    </a:cubicBezTo>
                    <a:cubicBezTo>
                      <a:pt x="1525" y="5478"/>
                      <a:pt x="1549" y="5478"/>
                      <a:pt x="1573" y="5454"/>
                    </a:cubicBezTo>
                    <a:cubicBezTo>
                      <a:pt x="1644" y="5406"/>
                      <a:pt x="1668" y="5311"/>
                      <a:pt x="1620" y="5240"/>
                    </a:cubicBezTo>
                    <a:cubicBezTo>
                      <a:pt x="1589" y="5194"/>
                      <a:pt x="1539" y="5167"/>
                      <a:pt x="1488" y="5167"/>
                    </a:cubicBezTo>
                    <a:close/>
                    <a:moveTo>
                      <a:pt x="7255" y="5278"/>
                    </a:moveTo>
                    <a:cubicBezTo>
                      <a:pt x="7212" y="5278"/>
                      <a:pt x="7171" y="5296"/>
                      <a:pt x="7145" y="5335"/>
                    </a:cubicBezTo>
                    <a:cubicBezTo>
                      <a:pt x="7098" y="5406"/>
                      <a:pt x="7121" y="5502"/>
                      <a:pt x="7193" y="5549"/>
                    </a:cubicBezTo>
                    <a:cubicBezTo>
                      <a:pt x="7217" y="5573"/>
                      <a:pt x="7264" y="5573"/>
                      <a:pt x="7288" y="5573"/>
                    </a:cubicBezTo>
                    <a:cubicBezTo>
                      <a:pt x="7336" y="5573"/>
                      <a:pt x="7383" y="5549"/>
                      <a:pt x="7407" y="5502"/>
                    </a:cubicBezTo>
                    <a:cubicBezTo>
                      <a:pt x="7455" y="5454"/>
                      <a:pt x="7431" y="5335"/>
                      <a:pt x="7359" y="5311"/>
                    </a:cubicBezTo>
                    <a:cubicBezTo>
                      <a:pt x="7327" y="5290"/>
                      <a:pt x="7290" y="5278"/>
                      <a:pt x="7255" y="5278"/>
                    </a:cubicBezTo>
                    <a:close/>
                    <a:moveTo>
                      <a:pt x="1844" y="5683"/>
                    </a:moveTo>
                    <a:cubicBezTo>
                      <a:pt x="1808" y="5683"/>
                      <a:pt x="1771" y="5695"/>
                      <a:pt x="1739" y="5716"/>
                    </a:cubicBezTo>
                    <a:cubicBezTo>
                      <a:pt x="1668" y="5764"/>
                      <a:pt x="1668" y="5859"/>
                      <a:pt x="1715" y="5930"/>
                    </a:cubicBezTo>
                    <a:cubicBezTo>
                      <a:pt x="1739" y="5954"/>
                      <a:pt x="1787" y="5978"/>
                      <a:pt x="1835" y="5978"/>
                    </a:cubicBezTo>
                    <a:cubicBezTo>
                      <a:pt x="1858" y="5978"/>
                      <a:pt x="1906" y="5978"/>
                      <a:pt x="1930" y="5954"/>
                    </a:cubicBezTo>
                    <a:cubicBezTo>
                      <a:pt x="2001" y="5907"/>
                      <a:pt x="2001" y="5811"/>
                      <a:pt x="1954" y="5740"/>
                    </a:cubicBezTo>
                    <a:cubicBezTo>
                      <a:pt x="1927" y="5701"/>
                      <a:pt x="1887" y="5683"/>
                      <a:pt x="1844" y="5683"/>
                    </a:cubicBezTo>
                    <a:close/>
                    <a:moveTo>
                      <a:pt x="6922" y="5778"/>
                    </a:moveTo>
                    <a:cubicBezTo>
                      <a:pt x="6879" y="5778"/>
                      <a:pt x="6838" y="5796"/>
                      <a:pt x="6812" y="5835"/>
                    </a:cubicBezTo>
                    <a:cubicBezTo>
                      <a:pt x="6764" y="5907"/>
                      <a:pt x="6764" y="6002"/>
                      <a:pt x="6836" y="6049"/>
                    </a:cubicBezTo>
                    <a:cubicBezTo>
                      <a:pt x="6859" y="6073"/>
                      <a:pt x="6907" y="6097"/>
                      <a:pt x="6931" y="6097"/>
                    </a:cubicBezTo>
                    <a:cubicBezTo>
                      <a:pt x="6978" y="6097"/>
                      <a:pt x="7026" y="6073"/>
                      <a:pt x="7050" y="6026"/>
                    </a:cubicBezTo>
                    <a:cubicBezTo>
                      <a:pt x="7098" y="5954"/>
                      <a:pt x="7098" y="5859"/>
                      <a:pt x="7026" y="5811"/>
                    </a:cubicBezTo>
                    <a:cubicBezTo>
                      <a:pt x="6994" y="5790"/>
                      <a:pt x="6957" y="5778"/>
                      <a:pt x="6922" y="5778"/>
                    </a:cubicBezTo>
                    <a:close/>
                    <a:moveTo>
                      <a:pt x="2198" y="6166"/>
                    </a:moveTo>
                    <a:cubicBezTo>
                      <a:pt x="2167" y="6166"/>
                      <a:pt x="2138" y="6174"/>
                      <a:pt x="2120" y="6192"/>
                    </a:cubicBezTo>
                    <a:cubicBezTo>
                      <a:pt x="2049" y="6264"/>
                      <a:pt x="2025" y="6359"/>
                      <a:pt x="2096" y="6430"/>
                    </a:cubicBezTo>
                    <a:cubicBezTo>
                      <a:pt x="2120" y="6454"/>
                      <a:pt x="2168" y="6478"/>
                      <a:pt x="2216" y="6478"/>
                    </a:cubicBezTo>
                    <a:cubicBezTo>
                      <a:pt x="2239" y="6478"/>
                      <a:pt x="2287" y="6454"/>
                      <a:pt x="2311" y="6454"/>
                    </a:cubicBezTo>
                    <a:cubicBezTo>
                      <a:pt x="2382" y="6383"/>
                      <a:pt x="2382" y="6288"/>
                      <a:pt x="2335" y="6216"/>
                    </a:cubicBezTo>
                    <a:cubicBezTo>
                      <a:pt x="2305" y="6187"/>
                      <a:pt x="2248" y="6166"/>
                      <a:pt x="2198" y="6166"/>
                    </a:cubicBezTo>
                    <a:close/>
                    <a:moveTo>
                      <a:pt x="6557" y="6262"/>
                    </a:moveTo>
                    <a:cubicBezTo>
                      <a:pt x="6508" y="6262"/>
                      <a:pt x="6460" y="6282"/>
                      <a:pt x="6431" y="6311"/>
                    </a:cubicBezTo>
                    <a:cubicBezTo>
                      <a:pt x="6383" y="6383"/>
                      <a:pt x="6383" y="6478"/>
                      <a:pt x="6455" y="6526"/>
                    </a:cubicBezTo>
                    <a:cubicBezTo>
                      <a:pt x="6478" y="6550"/>
                      <a:pt x="6502" y="6573"/>
                      <a:pt x="6550" y="6573"/>
                    </a:cubicBezTo>
                    <a:cubicBezTo>
                      <a:pt x="6597" y="6573"/>
                      <a:pt x="6645" y="6550"/>
                      <a:pt x="6669" y="6526"/>
                    </a:cubicBezTo>
                    <a:cubicBezTo>
                      <a:pt x="6716" y="6454"/>
                      <a:pt x="6716" y="6359"/>
                      <a:pt x="6645" y="6288"/>
                    </a:cubicBezTo>
                    <a:cubicBezTo>
                      <a:pt x="6618" y="6269"/>
                      <a:pt x="6587" y="6262"/>
                      <a:pt x="6557" y="6262"/>
                    </a:cubicBezTo>
                    <a:close/>
                    <a:moveTo>
                      <a:pt x="2606" y="6635"/>
                    </a:moveTo>
                    <a:cubicBezTo>
                      <a:pt x="2570" y="6635"/>
                      <a:pt x="2533" y="6647"/>
                      <a:pt x="2501" y="6669"/>
                    </a:cubicBezTo>
                    <a:cubicBezTo>
                      <a:pt x="2454" y="6740"/>
                      <a:pt x="2430" y="6835"/>
                      <a:pt x="2501" y="6907"/>
                    </a:cubicBezTo>
                    <a:cubicBezTo>
                      <a:pt x="2525" y="6931"/>
                      <a:pt x="2573" y="6954"/>
                      <a:pt x="2620" y="6954"/>
                    </a:cubicBezTo>
                    <a:cubicBezTo>
                      <a:pt x="2644" y="6954"/>
                      <a:pt x="2692" y="6931"/>
                      <a:pt x="2716" y="6907"/>
                    </a:cubicBezTo>
                    <a:cubicBezTo>
                      <a:pt x="2787" y="6859"/>
                      <a:pt x="2787" y="6764"/>
                      <a:pt x="2716" y="6692"/>
                    </a:cubicBezTo>
                    <a:cubicBezTo>
                      <a:pt x="2689" y="6653"/>
                      <a:pt x="2649" y="6635"/>
                      <a:pt x="2606" y="6635"/>
                    </a:cubicBezTo>
                    <a:close/>
                    <a:moveTo>
                      <a:pt x="6154" y="6731"/>
                    </a:moveTo>
                    <a:cubicBezTo>
                      <a:pt x="6112" y="6731"/>
                      <a:pt x="6065" y="6748"/>
                      <a:pt x="6026" y="6788"/>
                    </a:cubicBezTo>
                    <a:cubicBezTo>
                      <a:pt x="5978" y="6835"/>
                      <a:pt x="5978" y="6931"/>
                      <a:pt x="6050" y="7002"/>
                    </a:cubicBezTo>
                    <a:cubicBezTo>
                      <a:pt x="6074" y="7026"/>
                      <a:pt x="6097" y="7050"/>
                      <a:pt x="6145" y="7050"/>
                    </a:cubicBezTo>
                    <a:cubicBezTo>
                      <a:pt x="6193" y="7050"/>
                      <a:pt x="6216" y="7026"/>
                      <a:pt x="6264" y="6978"/>
                    </a:cubicBezTo>
                    <a:cubicBezTo>
                      <a:pt x="6312" y="6931"/>
                      <a:pt x="6312" y="6835"/>
                      <a:pt x="6240" y="6764"/>
                    </a:cubicBezTo>
                    <a:cubicBezTo>
                      <a:pt x="6219" y="6742"/>
                      <a:pt x="6188" y="6731"/>
                      <a:pt x="6154" y="6731"/>
                    </a:cubicBezTo>
                    <a:close/>
                    <a:moveTo>
                      <a:pt x="3028" y="7091"/>
                    </a:moveTo>
                    <a:cubicBezTo>
                      <a:pt x="2990" y="7091"/>
                      <a:pt x="2954" y="7109"/>
                      <a:pt x="2930" y="7145"/>
                    </a:cubicBezTo>
                    <a:cubicBezTo>
                      <a:pt x="2859" y="7193"/>
                      <a:pt x="2859" y="7288"/>
                      <a:pt x="2930" y="7359"/>
                    </a:cubicBezTo>
                    <a:cubicBezTo>
                      <a:pt x="2954" y="7383"/>
                      <a:pt x="3001" y="7407"/>
                      <a:pt x="3025" y="7407"/>
                    </a:cubicBezTo>
                    <a:cubicBezTo>
                      <a:pt x="3073" y="7407"/>
                      <a:pt x="3121" y="7383"/>
                      <a:pt x="3144" y="7359"/>
                    </a:cubicBezTo>
                    <a:cubicBezTo>
                      <a:pt x="3192" y="7288"/>
                      <a:pt x="3192" y="7193"/>
                      <a:pt x="3144" y="7145"/>
                    </a:cubicBezTo>
                    <a:cubicBezTo>
                      <a:pt x="3109" y="7109"/>
                      <a:pt x="3067" y="7091"/>
                      <a:pt x="3028" y="7091"/>
                    </a:cubicBezTo>
                    <a:close/>
                    <a:moveTo>
                      <a:pt x="5716" y="7181"/>
                    </a:moveTo>
                    <a:cubicBezTo>
                      <a:pt x="5675" y="7181"/>
                      <a:pt x="5633" y="7193"/>
                      <a:pt x="5597" y="7216"/>
                    </a:cubicBezTo>
                    <a:cubicBezTo>
                      <a:pt x="5550" y="7288"/>
                      <a:pt x="5550" y="7383"/>
                      <a:pt x="5597" y="7431"/>
                    </a:cubicBezTo>
                    <a:cubicBezTo>
                      <a:pt x="5645" y="7478"/>
                      <a:pt x="5669" y="7478"/>
                      <a:pt x="5716" y="7478"/>
                    </a:cubicBezTo>
                    <a:cubicBezTo>
                      <a:pt x="5764" y="7478"/>
                      <a:pt x="5788" y="7478"/>
                      <a:pt x="5835" y="7431"/>
                    </a:cubicBezTo>
                    <a:cubicBezTo>
                      <a:pt x="5883" y="7383"/>
                      <a:pt x="5883" y="7288"/>
                      <a:pt x="5835" y="7216"/>
                    </a:cubicBezTo>
                    <a:cubicBezTo>
                      <a:pt x="5800" y="7193"/>
                      <a:pt x="5758" y="7181"/>
                      <a:pt x="5716" y="7181"/>
                    </a:cubicBezTo>
                    <a:close/>
                    <a:moveTo>
                      <a:pt x="3486" y="7517"/>
                    </a:moveTo>
                    <a:cubicBezTo>
                      <a:pt x="3445" y="7517"/>
                      <a:pt x="3398" y="7534"/>
                      <a:pt x="3359" y="7574"/>
                    </a:cubicBezTo>
                    <a:cubicBezTo>
                      <a:pt x="3311" y="7621"/>
                      <a:pt x="3311" y="7740"/>
                      <a:pt x="3382" y="7788"/>
                    </a:cubicBezTo>
                    <a:cubicBezTo>
                      <a:pt x="3406" y="7812"/>
                      <a:pt x="3430" y="7836"/>
                      <a:pt x="3478" y="7836"/>
                    </a:cubicBezTo>
                    <a:cubicBezTo>
                      <a:pt x="3525" y="7836"/>
                      <a:pt x="3549" y="7812"/>
                      <a:pt x="3597" y="7788"/>
                    </a:cubicBezTo>
                    <a:cubicBezTo>
                      <a:pt x="3644" y="7716"/>
                      <a:pt x="3644" y="7621"/>
                      <a:pt x="3573" y="7550"/>
                    </a:cubicBezTo>
                    <a:cubicBezTo>
                      <a:pt x="3552" y="7528"/>
                      <a:pt x="3521" y="7517"/>
                      <a:pt x="3486" y="7517"/>
                    </a:cubicBezTo>
                    <a:close/>
                    <a:moveTo>
                      <a:pt x="5273" y="7600"/>
                    </a:moveTo>
                    <a:cubicBezTo>
                      <a:pt x="5238" y="7600"/>
                      <a:pt x="5201" y="7613"/>
                      <a:pt x="5169" y="7645"/>
                    </a:cubicBezTo>
                    <a:cubicBezTo>
                      <a:pt x="5097" y="7693"/>
                      <a:pt x="5097" y="7788"/>
                      <a:pt x="5145" y="7859"/>
                    </a:cubicBezTo>
                    <a:cubicBezTo>
                      <a:pt x="5192" y="7883"/>
                      <a:pt x="5216" y="7907"/>
                      <a:pt x="5264" y="7907"/>
                    </a:cubicBezTo>
                    <a:cubicBezTo>
                      <a:pt x="5311" y="7907"/>
                      <a:pt x="5335" y="7907"/>
                      <a:pt x="5383" y="7859"/>
                    </a:cubicBezTo>
                    <a:cubicBezTo>
                      <a:pt x="5431" y="7812"/>
                      <a:pt x="5431" y="7716"/>
                      <a:pt x="5383" y="7645"/>
                    </a:cubicBezTo>
                    <a:cubicBezTo>
                      <a:pt x="5357" y="7619"/>
                      <a:pt x="5316" y="7600"/>
                      <a:pt x="5273" y="7600"/>
                    </a:cubicBezTo>
                    <a:close/>
                    <a:moveTo>
                      <a:pt x="3943" y="7921"/>
                    </a:moveTo>
                    <a:cubicBezTo>
                      <a:pt x="3897" y="7921"/>
                      <a:pt x="3850" y="7939"/>
                      <a:pt x="3811" y="7978"/>
                    </a:cubicBezTo>
                    <a:cubicBezTo>
                      <a:pt x="3764" y="8050"/>
                      <a:pt x="3764" y="8145"/>
                      <a:pt x="3835" y="8193"/>
                    </a:cubicBezTo>
                    <a:cubicBezTo>
                      <a:pt x="3859" y="8217"/>
                      <a:pt x="3906" y="8240"/>
                      <a:pt x="3930" y="8240"/>
                    </a:cubicBezTo>
                    <a:cubicBezTo>
                      <a:pt x="3978" y="8240"/>
                      <a:pt x="4025" y="8217"/>
                      <a:pt x="4049" y="8193"/>
                    </a:cubicBezTo>
                    <a:cubicBezTo>
                      <a:pt x="4121" y="8121"/>
                      <a:pt x="4097" y="8026"/>
                      <a:pt x="4049" y="7955"/>
                    </a:cubicBezTo>
                    <a:cubicBezTo>
                      <a:pt x="4017" y="7933"/>
                      <a:pt x="3980" y="7921"/>
                      <a:pt x="3943" y="7921"/>
                    </a:cubicBezTo>
                    <a:close/>
                    <a:moveTo>
                      <a:pt x="4796" y="8007"/>
                    </a:moveTo>
                    <a:cubicBezTo>
                      <a:pt x="4764" y="8007"/>
                      <a:pt x="4736" y="8020"/>
                      <a:pt x="4716" y="8050"/>
                    </a:cubicBezTo>
                    <a:cubicBezTo>
                      <a:pt x="4645" y="8097"/>
                      <a:pt x="4621" y="8193"/>
                      <a:pt x="4692" y="8264"/>
                    </a:cubicBezTo>
                    <a:cubicBezTo>
                      <a:pt x="4716" y="8288"/>
                      <a:pt x="4764" y="8312"/>
                      <a:pt x="4811" y="8312"/>
                    </a:cubicBezTo>
                    <a:cubicBezTo>
                      <a:pt x="4835" y="8312"/>
                      <a:pt x="4883" y="8312"/>
                      <a:pt x="4907" y="8288"/>
                    </a:cubicBezTo>
                    <a:cubicBezTo>
                      <a:pt x="4978" y="8217"/>
                      <a:pt x="4978" y="8121"/>
                      <a:pt x="4930" y="8074"/>
                    </a:cubicBezTo>
                    <a:cubicBezTo>
                      <a:pt x="4889" y="8032"/>
                      <a:pt x="4839" y="8007"/>
                      <a:pt x="4796" y="8007"/>
                    </a:cubicBezTo>
                    <a:close/>
                    <a:moveTo>
                      <a:pt x="4422" y="8316"/>
                    </a:moveTo>
                    <a:cubicBezTo>
                      <a:pt x="4379" y="8316"/>
                      <a:pt x="4329" y="8342"/>
                      <a:pt x="4287" y="8383"/>
                    </a:cubicBezTo>
                    <a:cubicBezTo>
                      <a:pt x="4240" y="8455"/>
                      <a:pt x="4264" y="8550"/>
                      <a:pt x="4335" y="8598"/>
                    </a:cubicBezTo>
                    <a:cubicBezTo>
                      <a:pt x="4359" y="8621"/>
                      <a:pt x="4383" y="8621"/>
                      <a:pt x="4406" y="8621"/>
                    </a:cubicBezTo>
                    <a:cubicBezTo>
                      <a:pt x="4454" y="8621"/>
                      <a:pt x="4502" y="8598"/>
                      <a:pt x="4549" y="8574"/>
                    </a:cubicBezTo>
                    <a:cubicBezTo>
                      <a:pt x="4597" y="8502"/>
                      <a:pt x="4573" y="8407"/>
                      <a:pt x="4502" y="8359"/>
                    </a:cubicBezTo>
                    <a:cubicBezTo>
                      <a:pt x="4482" y="8330"/>
                      <a:pt x="4453" y="8316"/>
                      <a:pt x="4422" y="83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4093259" y="2906533"/>
                <a:ext cx="206105" cy="49073"/>
              </a:xfrm>
              <a:custGeom>
                <a:rect b="b" l="l" r="r" t="t"/>
                <a:pathLst>
                  <a:path extrusionOk="0" h="1310" w="5502">
                    <a:moveTo>
                      <a:pt x="1096" y="0"/>
                    </a:moveTo>
                    <a:lnTo>
                      <a:pt x="1" y="1310"/>
                    </a:lnTo>
                    <a:lnTo>
                      <a:pt x="5502" y="1310"/>
                    </a:lnTo>
                    <a:lnTo>
                      <a:pt x="44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a:off x="4093259" y="2955569"/>
                <a:ext cx="206105" cy="146356"/>
              </a:xfrm>
              <a:custGeom>
                <a:rect b="b" l="l" r="r" t="t"/>
                <a:pathLst>
                  <a:path extrusionOk="0" h="3907" w="5502">
                    <a:moveTo>
                      <a:pt x="1" y="1"/>
                    </a:moveTo>
                    <a:lnTo>
                      <a:pt x="2763" y="3906"/>
                    </a:lnTo>
                    <a:lnTo>
                      <a:pt x="55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a:off x="4157505" y="2955569"/>
                <a:ext cx="77655" cy="146356"/>
              </a:xfrm>
              <a:custGeom>
                <a:rect b="b" l="l" r="r" t="t"/>
                <a:pathLst>
                  <a:path extrusionOk="0" h="3907" w="2073">
                    <a:moveTo>
                      <a:pt x="0" y="1"/>
                    </a:moveTo>
                    <a:lnTo>
                      <a:pt x="1048" y="3906"/>
                    </a:lnTo>
                    <a:lnTo>
                      <a:pt x="20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a:off x="4157505" y="2906533"/>
                <a:ext cx="77655" cy="49073"/>
              </a:xfrm>
              <a:custGeom>
                <a:rect b="b" l="l" r="r" t="t"/>
                <a:pathLst>
                  <a:path extrusionOk="0" h="1310" w="2073">
                    <a:moveTo>
                      <a:pt x="1048" y="0"/>
                    </a:moveTo>
                    <a:lnTo>
                      <a:pt x="0" y="1310"/>
                    </a:lnTo>
                    <a:lnTo>
                      <a:pt x="2072" y="1310"/>
                    </a:lnTo>
                    <a:lnTo>
                      <a:pt x="1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4196764" y="2906533"/>
                <a:ext cx="61584" cy="49073"/>
              </a:xfrm>
              <a:custGeom>
                <a:rect b="b" l="l" r="r" t="t"/>
                <a:pathLst>
                  <a:path extrusionOk="0" h="1310" w="1644">
                    <a:moveTo>
                      <a:pt x="0" y="0"/>
                    </a:moveTo>
                    <a:lnTo>
                      <a:pt x="1024" y="1310"/>
                    </a:lnTo>
                    <a:lnTo>
                      <a:pt x="16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2"/>
              <p:cNvSpPr/>
              <p:nvPr/>
            </p:nvSpPr>
            <p:spPr>
              <a:xfrm>
                <a:off x="4134316" y="2906533"/>
                <a:ext cx="62483" cy="49073"/>
              </a:xfrm>
              <a:custGeom>
                <a:rect b="b" l="l" r="r" t="t"/>
                <a:pathLst>
                  <a:path extrusionOk="0" h="1310" w="1668">
                    <a:moveTo>
                      <a:pt x="0" y="0"/>
                    </a:moveTo>
                    <a:lnTo>
                      <a:pt x="619" y="1310"/>
                    </a:lnTo>
                    <a:lnTo>
                      <a:pt x="16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22"/>
            <p:cNvSpPr txBox="1"/>
            <p:nvPr/>
          </p:nvSpPr>
          <p:spPr>
            <a:xfrm>
              <a:off x="4490183" y="2001347"/>
              <a:ext cx="763500" cy="2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12%</a:t>
              </a:r>
              <a:endParaRPr sz="15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785" name="Google Shape;785;p22"/>
          <p:cNvGrpSpPr/>
          <p:nvPr/>
        </p:nvGrpSpPr>
        <p:grpSpPr>
          <a:xfrm>
            <a:off x="5075663" y="2326438"/>
            <a:ext cx="2497883" cy="2101863"/>
            <a:chOff x="5119675" y="2307238"/>
            <a:chExt cx="2497883" cy="2101863"/>
          </a:xfrm>
        </p:grpSpPr>
        <p:sp>
          <p:nvSpPr>
            <p:cNvPr id="786" name="Google Shape;786;p22"/>
            <p:cNvSpPr/>
            <p:nvPr/>
          </p:nvSpPr>
          <p:spPr>
            <a:xfrm>
              <a:off x="5119675" y="3126901"/>
              <a:ext cx="2304900" cy="12822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5985769" y="2307238"/>
              <a:ext cx="572700" cy="5727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8" name="Google Shape;788;p22"/>
            <p:cNvCxnSpPr>
              <a:stCxn id="787" idx="4"/>
              <a:endCxn id="789" idx="0"/>
            </p:cNvCxnSpPr>
            <p:nvPr/>
          </p:nvCxnSpPr>
          <p:spPr>
            <a:xfrm>
              <a:off x="6272119" y="2879938"/>
              <a:ext cx="0" cy="217200"/>
            </a:xfrm>
            <a:prstGeom prst="straightConnector1">
              <a:avLst/>
            </a:prstGeom>
            <a:noFill/>
            <a:ln cap="flat" cmpd="sng" w="9525">
              <a:solidFill>
                <a:schemeClr val="dk1"/>
              </a:solidFill>
              <a:prstDash val="dot"/>
              <a:round/>
              <a:headEnd len="med" w="med" type="none"/>
              <a:tailEnd len="med" w="med" type="none"/>
            </a:ln>
          </p:spPr>
        </p:cxnSp>
        <p:sp>
          <p:nvSpPr>
            <p:cNvPr id="790" name="Google Shape;790;p22"/>
            <p:cNvSpPr/>
            <p:nvPr/>
          </p:nvSpPr>
          <p:spPr>
            <a:xfrm flipH="1">
              <a:off x="6735869" y="3540529"/>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flipH="1">
              <a:off x="6576681" y="354052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2"/>
            <p:cNvSpPr/>
            <p:nvPr/>
          </p:nvSpPr>
          <p:spPr>
            <a:xfrm flipH="1">
              <a:off x="6417493" y="354052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2"/>
            <p:cNvSpPr/>
            <p:nvPr/>
          </p:nvSpPr>
          <p:spPr>
            <a:xfrm flipH="1">
              <a:off x="6258306" y="354052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flipH="1">
              <a:off x="6099118" y="354052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2"/>
            <p:cNvSpPr/>
            <p:nvPr/>
          </p:nvSpPr>
          <p:spPr>
            <a:xfrm flipH="1">
              <a:off x="5939930" y="354052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2"/>
            <p:cNvSpPr txBox="1"/>
            <p:nvPr/>
          </p:nvSpPr>
          <p:spPr>
            <a:xfrm flipH="1">
              <a:off x="5147441" y="3482873"/>
              <a:ext cx="641400" cy="1971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R</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97" name="Google Shape;797;p22"/>
            <p:cNvSpPr/>
            <p:nvPr/>
          </p:nvSpPr>
          <p:spPr>
            <a:xfrm flipH="1">
              <a:off x="6735869" y="377043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flipH="1">
              <a:off x="6576681" y="377043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flipH="1">
              <a:off x="6417493" y="377043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flipH="1">
              <a:off x="6258306" y="377043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flipH="1">
              <a:off x="6099118" y="377043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2"/>
            <p:cNvSpPr/>
            <p:nvPr/>
          </p:nvSpPr>
          <p:spPr>
            <a:xfrm flipH="1">
              <a:off x="5939930" y="3770439"/>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txBox="1"/>
            <p:nvPr/>
          </p:nvSpPr>
          <p:spPr>
            <a:xfrm flipH="1">
              <a:off x="5147441" y="3712784"/>
              <a:ext cx="641400" cy="1971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F</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04" name="Google Shape;804;p22"/>
            <p:cNvSpPr/>
            <p:nvPr/>
          </p:nvSpPr>
          <p:spPr>
            <a:xfrm flipH="1">
              <a:off x="6735869" y="4002578"/>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p:nvPr/>
          </p:nvSpPr>
          <p:spPr>
            <a:xfrm flipH="1">
              <a:off x="6576681" y="4002578"/>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2"/>
            <p:cNvSpPr/>
            <p:nvPr/>
          </p:nvSpPr>
          <p:spPr>
            <a:xfrm flipH="1">
              <a:off x="6417493" y="4002578"/>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flipH="1">
              <a:off x="6258306" y="4002578"/>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flipH="1">
              <a:off x="6099118" y="4002578"/>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flipH="1">
              <a:off x="5939930" y="4002578"/>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2"/>
            <p:cNvSpPr txBox="1"/>
            <p:nvPr/>
          </p:nvSpPr>
          <p:spPr>
            <a:xfrm flipH="1">
              <a:off x="5147441" y="3944923"/>
              <a:ext cx="641400" cy="1971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M</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89" name="Google Shape;789;p22"/>
            <p:cNvSpPr txBox="1"/>
            <p:nvPr/>
          </p:nvSpPr>
          <p:spPr>
            <a:xfrm>
              <a:off x="5119675" y="3097025"/>
              <a:ext cx="2304900" cy="334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1-Champions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11" name="Google Shape;811;p22"/>
            <p:cNvSpPr txBox="1"/>
            <p:nvPr/>
          </p:nvSpPr>
          <p:spPr>
            <a:xfrm flipH="1">
              <a:off x="5145675" y="4165924"/>
              <a:ext cx="641400" cy="1971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S</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12" name="Google Shape;812;p22"/>
            <p:cNvSpPr/>
            <p:nvPr/>
          </p:nvSpPr>
          <p:spPr>
            <a:xfrm flipH="1">
              <a:off x="6415727" y="4210154"/>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flipH="1">
              <a:off x="6256539" y="4210154"/>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flipH="1">
              <a:off x="6554552" y="4210154"/>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flipH="1">
              <a:off x="5938164" y="4210154"/>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flipH="1">
              <a:off x="6734104" y="4210148"/>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7" name="Google Shape;817;p22"/>
            <p:cNvGrpSpPr/>
            <p:nvPr/>
          </p:nvGrpSpPr>
          <p:grpSpPr>
            <a:xfrm>
              <a:off x="6114642" y="2421780"/>
              <a:ext cx="314946" cy="343619"/>
              <a:chOff x="7724171" y="3524752"/>
              <a:chExt cx="370264" cy="382735"/>
            </a:xfrm>
          </p:grpSpPr>
          <p:sp>
            <p:nvSpPr>
              <p:cNvPr id="818" name="Google Shape;818;p22"/>
              <p:cNvSpPr/>
              <p:nvPr/>
            </p:nvSpPr>
            <p:spPr>
              <a:xfrm>
                <a:off x="7906157" y="3524752"/>
                <a:ext cx="43753" cy="43753"/>
              </a:xfrm>
              <a:custGeom>
                <a:rect b="b" l="l" r="r" t="t"/>
                <a:pathLst>
                  <a:path extrusionOk="0" h="1168" w="1168">
                    <a:moveTo>
                      <a:pt x="572" y="0"/>
                    </a:moveTo>
                    <a:cubicBezTo>
                      <a:pt x="501" y="0"/>
                      <a:pt x="430" y="72"/>
                      <a:pt x="430" y="143"/>
                    </a:cubicBezTo>
                    <a:lnTo>
                      <a:pt x="430" y="429"/>
                    </a:lnTo>
                    <a:lnTo>
                      <a:pt x="144" y="429"/>
                    </a:lnTo>
                    <a:cubicBezTo>
                      <a:pt x="49" y="429"/>
                      <a:pt x="1" y="501"/>
                      <a:pt x="1" y="572"/>
                    </a:cubicBezTo>
                    <a:cubicBezTo>
                      <a:pt x="1" y="667"/>
                      <a:pt x="49" y="739"/>
                      <a:pt x="144" y="739"/>
                    </a:cubicBezTo>
                    <a:lnTo>
                      <a:pt x="430" y="739"/>
                    </a:lnTo>
                    <a:lnTo>
                      <a:pt x="430" y="1024"/>
                    </a:lnTo>
                    <a:cubicBezTo>
                      <a:pt x="430" y="1096"/>
                      <a:pt x="501" y="1167"/>
                      <a:pt x="572" y="1167"/>
                    </a:cubicBezTo>
                    <a:cubicBezTo>
                      <a:pt x="668" y="1167"/>
                      <a:pt x="739" y="1096"/>
                      <a:pt x="739" y="1024"/>
                    </a:cubicBezTo>
                    <a:lnTo>
                      <a:pt x="739" y="739"/>
                    </a:lnTo>
                    <a:lnTo>
                      <a:pt x="1025" y="739"/>
                    </a:lnTo>
                    <a:cubicBezTo>
                      <a:pt x="1096" y="739"/>
                      <a:pt x="1168" y="667"/>
                      <a:pt x="1168" y="572"/>
                    </a:cubicBezTo>
                    <a:cubicBezTo>
                      <a:pt x="1168" y="501"/>
                      <a:pt x="1096" y="429"/>
                      <a:pt x="1025" y="429"/>
                    </a:cubicBezTo>
                    <a:lnTo>
                      <a:pt x="739" y="429"/>
                    </a:lnTo>
                    <a:lnTo>
                      <a:pt x="739" y="143"/>
                    </a:lnTo>
                    <a:cubicBezTo>
                      <a:pt x="739" y="72"/>
                      <a:pt x="668" y="0"/>
                      <a:pt x="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a:off x="8050682" y="3714754"/>
                <a:ext cx="43753" cy="43753"/>
              </a:xfrm>
              <a:custGeom>
                <a:rect b="b" l="l" r="r" t="t"/>
                <a:pathLst>
                  <a:path extrusionOk="0" h="1168" w="1168">
                    <a:moveTo>
                      <a:pt x="596" y="1"/>
                    </a:moveTo>
                    <a:cubicBezTo>
                      <a:pt x="501" y="1"/>
                      <a:pt x="430" y="72"/>
                      <a:pt x="430" y="144"/>
                    </a:cubicBezTo>
                    <a:lnTo>
                      <a:pt x="430" y="430"/>
                    </a:lnTo>
                    <a:lnTo>
                      <a:pt x="144" y="430"/>
                    </a:lnTo>
                    <a:cubicBezTo>
                      <a:pt x="72" y="430"/>
                      <a:pt x="1" y="501"/>
                      <a:pt x="1" y="572"/>
                    </a:cubicBezTo>
                    <a:cubicBezTo>
                      <a:pt x="1" y="668"/>
                      <a:pt x="72" y="739"/>
                      <a:pt x="144" y="739"/>
                    </a:cubicBezTo>
                    <a:lnTo>
                      <a:pt x="430" y="739"/>
                    </a:lnTo>
                    <a:lnTo>
                      <a:pt x="430" y="1025"/>
                    </a:lnTo>
                    <a:cubicBezTo>
                      <a:pt x="430" y="1096"/>
                      <a:pt x="501" y="1168"/>
                      <a:pt x="596" y="1168"/>
                    </a:cubicBezTo>
                    <a:cubicBezTo>
                      <a:pt x="668" y="1168"/>
                      <a:pt x="739" y="1096"/>
                      <a:pt x="739" y="1025"/>
                    </a:cubicBezTo>
                    <a:lnTo>
                      <a:pt x="739" y="739"/>
                    </a:lnTo>
                    <a:lnTo>
                      <a:pt x="1025" y="739"/>
                    </a:lnTo>
                    <a:cubicBezTo>
                      <a:pt x="1096" y="739"/>
                      <a:pt x="1168" y="668"/>
                      <a:pt x="1168" y="572"/>
                    </a:cubicBezTo>
                    <a:cubicBezTo>
                      <a:pt x="1168" y="501"/>
                      <a:pt x="1096" y="430"/>
                      <a:pt x="1025" y="430"/>
                    </a:cubicBezTo>
                    <a:lnTo>
                      <a:pt x="739" y="430"/>
                    </a:lnTo>
                    <a:lnTo>
                      <a:pt x="739" y="144"/>
                    </a:lnTo>
                    <a:cubicBezTo>
                      <a:pt x="739" y="72"/>
                      <a:pt x="668" y="1"/>
                      <a:pt x="5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a:off x="7842848" y="3555957"/>
                <a:ext cx="43753" cy="43753"/>
              </a:xfrm>
              <a:custGeom>
                <a:rect b="b" l="l" r="r" t="t"/>
                <a:pathLst>
                  <a:path extrusionOk="0" h="1168" w="1168">
                    <a:moveTo>
                      <a:pt x="595" y="1"/>
                    </a:moveTo>
                    <a:cubicBezTo>
                      <a:pt x="500" y="1"/>
                      <a:pt x="429" y="72"/>
                      <a:pt x="429" y="144"/>
                    </a:cubicBezTo>
                    <a:lnTo>
                      <a:pt x="429" y="430"/>
                    </a:lnTo>
                    <a:lnTo>
                      <a:pt x="143" y="430"/>
                    </a:lnTo>
                    <a:cubicBezTo>
                      <a:pt x="72" y="430"/>
                      <a:pt x="0" y="501"/>
                      <a:pt x="0" y="572"/>
                    </a:cubicBezTo>
                    <a:cubicBezTo>
                      <a:pt x="0" y="668"/>
                      <a:pt x="72" y="739"/>
                      <a:pt x="143" y="739"/>
                    </a:cubicBezTo>
                    <a:lnTo>
                      <a:pt x="429" y="739"/>
                    </a:lnTo>
                    <a:lnTo>
                      <a:pt x="429" y="1025"/>
                    </a:lnTo>
                    <a:cubicBezTo>
                      <a:pt x="429" y="1096"/>
                      <a:pt x="500" y="1168"/>
                      <a:pt x="595" y="1168"/>
                    </a:cubicBezTo>
                    <a:cubicBezTo>
                      <a:pt x="667" y="1168"/>
                      <a:pt x="738" y="1096"/>
                      <a:pt x="738" y="1025"/>
                    </a:cubicBezTo>
                    <a:lnTo>
                      <a:pt x="738" y="739"/>
                    </a:lnTo>
                    <a:lnTo>
                      <a:pt x="1024" y="739"/>
                    </a:lnTo>
                    <a:cubicBezTo>
                      <a:pt x="1096" y="739"/>
                      <a:pt x="1167" y="668"/>
                      <a:pt x="1167" y="572"/>
                    </a:cubicBezTo>
                    <a:cubicBezTo>
                      <a:pt x="1167" y="501"/>
                      <a:pt x="1096" y="430"/>
                      <a:pt x="1024" y="430"/>
                    </a:cubicBezTo>
                    <a:lnTo>
                      <a:pt x="738" y="430"/>
                    </a:lnTo>
                    <a:lnTo>
                      <a:pt x="738" y="144"/>
                    </a:lnTo>
                    <a:cubicBezTo>
                      <a:pt x="738" y="72"/>
                      <a:pt x="667" y="1"/>
                      <a:pt x="5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7797333" y="3658563"/>
                <a:ext cx="236448" cy="248922"/>
              </a:xfrm>
              <a:custGeom>
                <a:rect b="b" l="l" r="r" t="t"/>
                <a:pathLst>
                  <a:path extrusionOk="0" h="6645" w="6312">
                    <a:moveTo>
                      <a:pt x="453" y="1"/>
                    </a:moveTo>
                    <a:lnTo>
                      <a:pt x="1" y="6311"/>
                    </a:lnTo>
                    <a:cubicBezTo>
                      <a:pt x="1" y="6502"/>
                      <a:pt x="143" y="6645"/>
                      <a:pt x="334" y="6645"/>
                    </a:cubicBezTo>
                    <a:lnTo>
                      <a:pt x="5978" y="6645"/>
                    </a:lnTo>
                    <a:cubicBezTo>
                      <a:pt x="6169" y="6645"/>
                      <a:pt x="6311" y="6502"/>
                      <a:pt x="6288" y="6311"/>
                    </a:cubicBezTo>
                    <a:lnTo>
                      <a:pt x="58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7985574" y="3658563"/>
                <a:ext cx="48211" cy="248922"/>
              </a:xfrm>
              <a:custGeom>
                <a:rect b="b" l="l" r="r" t="t"/>
                <a:pathLst>
                  <a:path extrusionOk="0" h="6645" w="1287">
                    <a:moveTo>
                      <a:pt x="0" y="1"/>
                    </a:moveTo>
                    <a:lnTo>
                      <a:pt x="453" y="6311"/>
                    </a:lnTo>
                    <a:cubicBezTo>
                      <a:pt x="477" y="6502"/>
                      <a:pt x="334" y="6645"/>
                      <a:pt x="143" y="6645"/>
                    </a:cubicBezTo>
                    <a:lnTo>
                      <a:pt x="953" y="6645"/>
                    </a:lnTo>
                    <a:cubicBezTo>
                      <a:pt x="1144" y="6645"/>
                      <a:pt x="1286" y="6502"/>
                      <a:pt x="1263" y="6311"/>
                    </a:cubicBezTo>
                    <a:lnTo>
                      <a:pt x="810" y="1"/>
                    </a:ln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p:nvPr/>
            </p:nvSpPr>
            <p:spPr>
              <a:xfrm>
                <a:off x="7865137" y="3601472"/>
                <a:ext cx="100842" cy="78554"/>
              </a:xfrm>
              <a:custGeom>
                <a:rect b="b" l="l" r="r" t="t"/>
                <a:pathLst>
                  <a:path extrusionOk="0" h="2097" w="2692">
                    <a:moveTo>
                      <a:pt x="1334" y="0"/>
                    </a:moveTo>
                    <a:cubicBezTo>
                      <a:pt x="596" y="0"/>
                      <a:pt x="0" y="596"/>
                      <a:pt x="0" y="1334"/>
                    </a:cubicBezTo>
                    <a:lnTo>
                      <a:pt x="0" y="1929"/>
                    </a:lnTo>
                    <a:cubicBezTo>
                      <a:pt x="0" y="2025"/>
                      <a:pt x="72" y="2096"/>
                      <a:pt x="143" y="2096"/>
                    </a:cubicBezTo>
                    <a:cubicBezTo>
                      <a:pt x="239" y="2096"/>
                      <a:pt x="310" y="2025"/>
                      <a:pt x="310" y="1929"/>
                    </a:cubicBezTo>
                    <a:lnTo>
                      <a:pt x="310" y="1334"/>
                    </a:lnTo>
                    <a:cubicBezTo>
                      <a:pt x="310" y="763"/>
                      <a:pt x="763" y="310"/>
                      <a:pt x="1334" y="310"/>
                    </a:cubicBezTo>
                    <a:cubicBezTo>
                      <a:pt x="1906" y="310"/>
                      <a:pt x="2382" y="763"/>
                      <a:pt x="2382" y="1334"/>
                    </a:cubicBezTo>
                    <a:lnTo>
                      <a:pt x="2382" y="1929"/>
                    </a:lnTo>
                    <a:cubicBezTo>
                      <a:pt x="2382" y="2025"/>
                      <a:pt x="2453" y="2096"/>
                      <a:pt x="2525" y="2096"/>
                    </a:cubicBezTo>
                    <a:cubicBezTo>
                      <a:pt x="2620" y="2096"/>
                      <a:pt x="2692" y="2025"/>
                      <a:pt x="2692" y="1929"/>
                    </a:cubicBezTo>
                    <a:lnTo>
                      <a:pt x="2692" y="1334"/>
                    </a:lnTo>
                    <a:cubicBezTo>
                      <a:pt x="2692" y="596"/>
                      <a:pt x="2072" y="0"/>
                      <a:pt x="13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2"/>
              <p:cNvSpPr/>
              <p:nvPr/>
            </p:nvSpPr>
            <p:spPr>
              <a:xfrm>
                <a:off x="7724171" y="3748657"/>
                <a:ext cx="173103" cy="158830"/>
              </a:xfrm>
              <a:custGeom>
                <a:rect b="b" l="l" r="r" t="t"/>
                <a:pathLst>
                  <a:path extrusionOk="0" h="4240" w="4621">
                    <a:moveTo>
                      <a:pt x="358" y="1"/>
                    </a:moveTo>
                    <a:lnTo>
                      <a:pt x="25" y="3954"/>
                    </a:lnTo>
                    <a:cubicBezTo>
                      <a:pt x="1" y="4097"/>
                      <a:pt x="144" y="4240"/>
                      <a:pt x="310" y="4240"/>
                    </a:cubicBezTo>
                    <a:lnTo>
                      <a:pt x="4311" y="4240"/>
                    </a:lnTo>
                    <a:cubicBezTo>
                      <a:pt x="4478" y="4240"/>
                      <a:pt x="4621" y="4097"/>
                      <a:pt x="4597" y="3954"/>
                    </a:cubicBezTo>
                    <a:lnTo>
                      <a:pt x="42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a:off x="7853524" y="3748657"/>
                <a:ext cx="43753" cy="158830"/>
              </a:xfrm>
              <a:custGeom>
                <a:rect b="b" l="l" r="r" t="t"/>
                <a:pathLst>
                  <a:path extrusionOk="0" h="4240" w="1168">
                    <a:moveTo>
                      <a:pt x="1" y="1"/>
                    </a:moveTo>
                    <a:lnTo>
                      <a:pt x="334" y="3954"/>
                    </a:lnTo>
                    <a:cubicBezTo>
                      <a:pt x="334" y="4097"/>
                      <a:pt x="215" y="4240"/>
                      <a:pt x="49" y="4240"/>
                    </a:cubicBezTo>
                    <a:lnTo>
                      <a:pt x="858" y="4240"/>
                    </a:lnTo>
                    <a:cubicBezTo>
                      <a:pt x="1025" y="4240"/>
                      <a:pt x="1168" y="4097"/>
                      <a:pt x="1144" y="3954"/>
                    </a:cubicBezTo>
                    <a:lnTo>
                      <a:pt x="811" y="1"/>
                    </a:ln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a:off x="7772346" y="3705839"/>
                <a:ext cx="76756" cy="64281"/>
              </a:xfrm>
              <a:custGeom>
                <a:rect b="b" l="l" r="r" t="t"/>
                <a:pathLst>
                  <a:path extrusionOk="0" h="1716" w="2049">
                    <a:moveTo>
                      <a:pt x="1025" y="1"/>
                    </a:moveTo>
                    <a:cubicBezTo>
                      <a:pt x="453" y="1"/>
                      <a:pt x="1" y="453"/>
                      <a:pt x="1" y="1001"/>
                    </a:cubicBezTo>
                    <a:lnTo>
                      <a:pt x="1" y="1572"/>
                    </a:lnTo>
                    <a:cubicBezTo>
                      <a:pt x="1" y="1644"/>
                      <a:pt x="72" y="1715"/>
                      <a:pt x="167" y="1715"/>
                    </a:cubicBezTo>
                    <a:cubicBezTo>
                      <a:pt x="239" y="1715"/>
                      <a:pt x="310" y="1644"/>
                      <a:pt x="310" y="1572"/>
                    </a:cubicBezTo>
                    <a:lnTo>
                      <a:pt x="310" y="1001"/>
                    </a:lnTo>
                    <a:cubicBezTo>
                      <a:pt x="310" y="620"/>
                      <a:pt x="620" y="287"/>
                      <a:pt x="1025" y="287"/>
                    </a:cubicBezTo>
                    <a:cubicBezTo>
                      <a:pt x="1406" y="287"/>
                      <a:pt x="1739" y="620"/>
                      <a:pt x="1739" y="1001"/>
                    </a:cubicBezTo>
                    <a:lnTo>
                      <a:pt x="1739" y="1572"/>
                    </a:lnTo>
                    <a:cubicBezTo>
                      <a:pt x="1739" y="1644"/>
                      <a:pt x="1811" y="1715"/>
                      <a:pt x="1882" y="1715"/>
                    </a:cubicBezTo>
                    <a:cubicBezTo>
                      <a:pt x="1977" y="1715"/>
                      <a:pt x="2049" y="1644"/>
                      <a:pt x="2049" y="1572"/>
                    </a:cubicBezTo>
                    <a:lnTo>
                      <a:pt x="2049" y="1001"/>
                    </a:lnTo>
                    <a:cubicBezTo>
                      <a:pt x="2049" y="453"/>
                      <a:pt x="1573" y="1"/>
                      <a:pt x="1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2"/>
              <p:cNvSpPr/>
              <p:nvPr/>
            </p:nvSpPr>
            <p:spPr>
              <a:xfrm>
                <a:off x="7931143" y="3557755"/>
                <a:ext cx="145457" cy="145457"/>
              </a:xfrm>
              <a:custGeom>
                <a:rect b="b" l="l" r="r" t="t"/>
                <a:pathLst>
                  <a:path extrusionOk="0" h="3883" w="3883">
                    <a:moveTo>
                      <a:pt x="1954" y="1"/>
                    </a:moveTo>
                    <a:cubicBezTo>
                      <a:pt x="882" y="1"/>
                      <a:pt x="1" y="858"/>
                      <a:pt x="1" y="1930"/>
                    </a:cubicBezTo>
                    <a:cubicBezTo>
                      <a:pt x="1" y="3001"/>
                      <a:pt x="882" y="3882"/>
                      <a:pt x="1954" y="3882"/>
                    </a:cubicBezTo>
                    <a:cubicBezTo>
                      <a:pt x="3025" y="3882"/>
                      <a:pt x="3883" y="3001"/>
                      <a:pt x="3883" y="1930"/>
                    </a:cubicBezTo>
                    <a:cubicBezTo>
                      <a:pt x="3883" y="858"/>
                      <a:pt x="3025" y="1"/>
                      <a:pt x="1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2"/>
              <p:cNvSpPr/>
              <p:nvPr/>
            </p:nvSpPr>
            <p:spPr>
              <a:xfrm>
                <a:off x="7989133" y="3557755"/>
                <a:ext cx="87469" cy="145457"/>
              </a:xfrm>
              <a:custGeom>
                <a:rect b="b" l="l" r="r" t="t"/>
                <a:pathLst>
                  <a:path extrusionOk="0" h="3883" w="2335">
                    <a:moveTo>
                      <a:pt x="406" y="1"/>
                    </a:moveTo>
                    <a:cubicBezTo>
                      <a:pt x="263" y="1"/>
                      <a:pt x="120" y="24"/>
                      <a:pt x="1" y="48"/>
                    </a:cubicBezTo>
                    <a:cubicBezTo>
                      <a:pt x="858" y="215"/>
                      <a:pt x="1525" y="1001"/>
                      <a:pt x="1525" y="1930"/>
                    </a:cubicBezTo>
                    <a:cubicBezTo>
                      <a:pt x="1525" y="2858"/>
                      <a:pt x="858" y="3644"/>
                      <a:pt x="1" y="3835"/>
                    </a:cubicBezTo>
                    <a:cubicBezTo>
                      <a:pt x="120" y="3858"/>
                      <a:pt x="263" y="3882"/>
                      <a:pt x="406" y="3882"/>
                    </a:cubicBezTo>
                    <a:cubicBezTo>
                      <a:pt x="1477" y="3882"/>
                      <a:pt x="2335" y="3001"/>
                      <a:pt x="2335" y="1930"/>
                    </a:cubicBezTo>
                    <a:cubicBezTo>
                      <a:pt x="2335" y="858"/>
                      <a:pt x="1477" y="1"/>
                      <a:pt x="406"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a:off x="7957029" y="3584727"/>
                <a:ext cx="93687" cy="85933"/>
              </a:xfrm>
              <a:custGeom>
                <a:rect b="b" l="l" r="r" t="t"/>
                <a:pathLst>
                  <a:path extrusionOk="0" h="2294" w="2501">
                    <a:moveTo>
                      <a:pt x="1260" y="1"/>
                    </a:moveTo>
                    <a:cubicBezTo>
                      <a:pt x="1197" y="1"/>
                      <a:pt x="1132" y="31"/>
                      <a:pt x="1096" y="90"/>
                    </a:cubicBezTo>
                    <a:lnTo>
                      <a:pt x="858" y="567"/>
                    </a:lnTo>
                    <a:cubicBezTo>
                      <a:pt x="834" y="638"/>
                      <a:pt x="786" y="662"/>
                      <a:pt x="739" y="662"/>
                    </a:cubicBezTo>
                    <a:lnTo>
                      <a:pt x="215" y="757"/>
                    </a:lnTo>
                    <a:cubicBezTo>
                      <a:pt x="72" y="757"/>
                      <a:pt x="0" y="948"/>
                      <a:pt x="119" y="1043"/>
                    </a:cubicBezTo>
                    <a:lnTo>
                      <a:pt x="500" y="1424"/>
                    </a:lnTo>
                    <a:cubicBezTo>
                      <a:pt x="524" y="1448"/>
                      <a:pt x="548" y="1519"/>
                      <a:pt x="548" y="1567"/>
                    </a:cubicBezTo>
                    <a:lnTo>
                      <a:pt x="453" y="2091"/>
                    </a:lnTo>
                    <a:cubicBezTo>
                      <a:pt x="433" y="2208"/>
                      <a:pt x="527" y="2294"/>
                      <a:pt x="627" y="2294"/>
                    </a:cubicBezTo>
                    <a:cubicBezTo>
                      <a:pt x="648" y="2294"/>
                      <a:pt x="670" y="2290"/>
                      <a:pt x="691" y="2281"/>
                    </a:cubicBezTo>
                    <a:lnTo>
                      <a:pt x="1167" y="2019"/>
                    </a:lnTo>
                    <a:cubicBezTo>
                      <a:pt x="1191" y="2007"/>
                      <a:pt x="1221" y="2001"/>
                      <a:pt x="1251" y="2001"/>
                    </a:cubicBezTo>
                    <a:cubicBezTo>
                      <a:pt x="1280" y="2001"/>
                      <a:pt x="1310" y="2007"/>
                      <a:pt x="1334" y="2019"/>
                    </a:cubicBezTo>
                    <a:lnTo>
                      <a:pt x="1810" y="2281"/>
                    </a:lnTo>
                    <a:cubicBezTo>
                      <a:pt x="1831" y="2290"/>
                      <a:pt x="1853" y="2294"/>
                      <a:pt x="1875" y="2294"/>
                    </a:cubicBezTo>
                    <a:cubicBezTo>
                      <a:pt x="1975" y="2294"/>
                      <a:pt x="2068" y="2208"/>
                      <a:pt x="2048" y="2091"/>
                    </a:cubicBezTo>
                    <a:lnTo>
                      <a:pt x="1977" y="1567"/>
                    </a:lnTo>
                    <a:cubicBezTo>
                      <a:pt x="1953" y="1519"/>
                      <a:pt x="1977" y="1448"/>
                      <a:pt x="2025" y="1424"/>
                    </a:cubicBezTo>
                    <a:lnTo>
                      <a:pt x="2406" y="1043"/>
                    </a:lnTo>
                    <a:cubicBezTo>
                      <a:pt x="2501" y="948"/>
                      <a:pt x="2453" y="757"/>
                      <a:pt x="2310" y="757"/>
                    </a:cubicBezTo>
                    <a:lnTo>
                      <a:pt x="1786" y="662"/>
                    </a:lnTo>
                    <a:cubicBezTo>
                      <a:pt x="1715" y="662"/>
                      <a:pt x="1667" y="638"/>
                      <a:pt x="1644" y="567"/>
                    </a:cubicBezTo>
                    <a:lnTo>
                      <a:pt x="1405" y="90"/>
                    </a:lnTo>
                    <a:cubicBezTo>
                      <a:pt x="1382" y="31"/>
                      <a:pt x="1322" y="1"/>
                      <a:pt x="12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22"/>
            <p:cNvSpPr txBox="1"/>
            <p:nvPr/>
          </p:nvSpPr>
          <p:spPr>
            <a:xfrm>
              <a:off x="6888258" y="3431693"/>
              <a:ext cx="729300" cy="2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36%</a:t>
              </a:r>
              <a:endParaRPr sz="15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31" name="Google Shape;831;p22"/>
            <p:cNvSpPr/>
            <p:nvPr/>
          </p:nvSpPr>
          <p:spPr>
            <a:xfrm flipH="1">
              <a:off x="6090564" y="4210154"/>
              <a:ext cx="81900" cy="8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22"/>
          <p:cNvGrpSpPr/>
          <p:nvPr/>
        </p:nvGrpSpPr>
        <p:grpSpPr>
          <a:xfrm>
            <a:off x="6877099" y="3034088"/>
            <a:ext cx="2414791" cy="2040213"/>
            <a:chOff x="6900499" y="3103263"/>
            <a:chExt cx="2414791" cy="2040213"/>
          </a:xfrm>
        </p:grpSpPr>
        <p:sp>
          <p:nvSpPr>
            <p:cNvPr id="833" name="Google Shape;833;p22"/>
            <p:cNvSpPr/>
            <p:nvPr/>
          </p:nvSpPr>
          <p:spPr>
            <a:xfrm>
              <a:off x="7726181" y="3103263"/>
              <a:ext cx="572700" cy="5727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4" name="Google Shape;834;p22"/>
            <p:cNvCxnSpPr>
              <a:stCxn id="833" idx="4"/>
              <a:endCxn id="835" idx="0"/>
            </p:cNvCxnSpPr>
            <p:nvPr/>
          </p:nvCxnSpPr>
          <p:spPr>
            <a:xfrm flipH="1">
              <a:off x="8010431" y="3675963"/>
              <a:ext cx="2100" cy="130200"/>
            </a:xfrm>
            <a:prstGeom prst="straightConnector1">
              <a:avLst/>
            </a:prstGeom>
            <a:noFill/>
            <a:ln cap="flat" cmpd="sng" w="9525">
              <a:solidFill>
                <a:schemeClr val="dk1"/>
              </a:solidFill>
              <a:prstDash val="dot"/>
              <a:round/>
              <a:headEnd len="med" w="med" type="none"/>
              <a:tailEnd len="med" w="med" type="none"/>
            </a:ln>
          </p:spPr>
        </p:cxnSp>
        <p:sp>
          <p:nvSpPr>
            <p:cNvPr id="836" name="Google Shape;836;p22"/>
            <p:cNvSpPr/>
            <p:nvPr/>
          </p:nvSpPr>
          <p:spPr>
            <a:xfrm>
              <a:off x="6900500" y="3836076"/>
              <a:ext cx="2220000" cy="13074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2"/>
            <p:cNvSpPr/>
            <p:nvPr/>
          </p:nvSpPr>
          <p:spPr>
            <a:xfrm flipH="1">
              <a:off x="8512224" y="4249714"/>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2"/>
            <p:cNvSpPr/>
            <p:nvPr/>
          </p:nvSpPr>
          <p:spPr>
            <a:xfrm flipH="1">
              <a:off x="8353036" y="4249714"/>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flipH="1">
              <a:off x="8193849" y="4249714"/>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2"/>
            <p:cNvSpPr/>
            <p:nvPr/>
          </p:nvSpPr>
          <p:spPr>
            <a:xfrm flipH="1">
              <a:off x="8034661" y="4249714"/>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2"/>
            <p:cNvSpPr/>
            <p:nvPr/>
          </p:nvSpPr>
          <p:spPr>
            <a:xfrm flipH="1">
              <a:off x="7875473" y="4249714"/>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2"/>
            <p:cNvSpPr/>
            <p:nvPr/>
          </p:nvSpPr>
          <p:spPr>
            <a:xfrm flipH="1">
              <a:off x="7716285" y="4249714"/>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2"/>
            <p:cNvSpPr txBox="1"/>
            <p:nvPr/>
          </p:nvSpPr>
          <p:spPr>
            <a:xfrm flipH="1">
              <a:off x="6923797" y="4192059"/>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R</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44" name="Google Shape;844;p22"/>
            <p:cNvSpPr/>
            <p:nvPr/>
          </p:nvSpPr>
          <p:spPr>
            <a:xfrm flipH="1">
              <a:off x="8512224" y="4479624"/>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2"/>
            <p:cNvSpPr/>
            <p:nvPr/>
          </p:nvSpPr>
          <p:spPr>
            <a:xfrm flipH="1">
              <a:off x="8353036" y="4479624"/>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2"/>
            <p:cNvSpPr/>
            <p:nvPr/>
          </p:nvSpPr>
          <p:spPr>
            <a:xfrm flipH="1">
              <a:off x="8193849" y="4479624"/>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2"/>
            <p:cNvSpPr/>
            <p:nvPr/>
          </p:nvSpPr>
          <p:spPr>
            <a:xfrm flipH="1">
              <a:off x="8034661" y="4479624"/>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2"/>
            <p:cNvSpPr/>
            <p:nvPr/>
          </p:nvSpPr>
          <p:spPr>
            <a:xfrm flipH="1">
              <a:off x="7875473" y="4479624"/>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2"/>
            <p:cNvSpPr/>
            <p:nvPr/>
          </p:nvSpPr>
          <p:spPr>
            <a:xfrm flipH="1">
              <a:off x="7716285" y="4479624"/>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2"/>
            <p:cNvSpPr txBox="1"/>
            <p:nvPr/>
          </p:nvSpPr>
          <p:spPr>
            <a:xfrm flipH="1">
              <a:off x="6923797" y="4421969"/>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F</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51" name="Google Shape;851;p22"/>
            <p:cNvSpPr/>
            <p:nvPr/>
          </p:nvSpPr>
          <p:spPr>
            <a:xfrm flipH="1">
              <a:off x="8512224" y="471176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2"/>
            <p:cNvSpPr/>
            <p:nvPr/>
          </p:nvSpPr>
          <p:spPr>
            <a:xfrm flipH="1">
              <a:off x="8353036" y="471176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2"/>
            <p:cNvSpPr/>
            <p:nvPr/>
          </p:nvSpPr>
          <p:spPr>
            <a:xfrm flipH="1">
              <a:off x="8193849" y="471176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2"/>
            <p:cNvSpPr/>
            <p:nvPr/>
          </p:nvSpPr>
          <p:spPr>
            <a:xfrm flipH="1">
              <a:off x="8034661" y="471176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2"/>
            <p:cNvSpPr/>
            <p:nvPr/>
          </p:nvSpPr>
          <p:spPr>
            <a:xfrm flipH="1">
              <a:off x="7875473" y="4711762"/>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2"/>
            <p:cNvSpPr/>
            <p:nvPr/>
          </p:nvSpPr>
          <p:spPr>
            <a:xfrm flipH="1">
              <a:off x="7716285" y="4711762"/>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2"/>
            <p:cNvSpPr txBox="1"/>
            <p:nvPr/>
          </p:nvSpPr>
          <p:spPr>
            <a:xfrm flipH="1">
              <a:off x="6923797" y="4654107"/>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M</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35" name="Google Shape;835;p22"/>
            <p:cNvSpPr txBox="1"/>
            <p:nvPr/>
          </p:nvSpPr>
          <p:spPr>
            <a:xfrm>
              <a:off x="6900499" y="3806225"/>
              <a:ext cx="2220000" cy="33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2-Potential</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58" name="Google Shape;858;p22"/>
            <p:cNvSpPr txBox="1"/>
            <p:nvPr/>
          </p:nvSpPr>
          <p:spPr>
            <a:xfrm flipH="1">
              <a:off x="6923797" y="4889590"/>
              <a:ext cx="641400" cy="1974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S</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59" name="Google Shape;859;p22"/>
            <p:cNvSpPr/>
            <p:nvPr/>
          </p:nvSpPr>
          <p:spPr>
            <a:xfrm flipH="1">
              <a:off x="8353036" y="4933819"/>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2"/>
            <p:cNvSpPr/>
            <p:nvPr/>
          </p:nvSpPr>
          <p:spPr>
            <a:xfrm flipH="1">
              <a:off x="8193849" y="4933819"/>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2"/>
            <p:cNvSpPr/>
            <p:nvPr/>
          </p:nvSpPr>
          <p:spPr>
            <a:xfrm flipH="1">
              <a:off x="8034661" y="4933819"/>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2"/>
            <p:cNvSpPr/>
            <p:nvPr/>
          </p:nvSpPr>
          <p:spPr>
            <a:xfrm flipH="1">
              <a:off x="7875473" y="4933819"/>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flipH="1">
              <a:off x="7716285" y="4933819"/>
              <a:ext cx="81900" cy="8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flipH="1">
              <a:off x="8512226" y="4933813"/>
              <a:ext cx="81900" cy="8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5" name="Google Shape;865;p22"/>
            <p:cNvGrpSpPr/>
            <p:nvPr/>
          </p:nvGrpSpPr>
          <p:grpSpPr>
            <a:xfrm>
              <a:off x="7867574" y="3204832"/>
              <a:ext cx="347745" cy="350771"/>
              <a:chOff x="5517978" y="4260749"/>
              <a:chExt cx="367595" cy="382729"/>
            </a:xfrm>
          </p:grpSpPr>
          <p:sp>
            <p:nvSpPr>
              <p:cNvPr id="866" name="Google Shape;866;p22"/>
              <p:cNvSpPr/>
              <p:nvPr/>
            </p:nvSpPr>
            <p:spPr>
              <a:xfrm>
                <a:off x="5517978" y="4275920"/>
                <a:ext cx="367595" cy="367558"/>
              </a:xfrm>
              <a:custGeom>
                <a:rect b="b" l="l" r="r" t="t"/>
                <a:pathLst>
                  <a:path extrusionOk="0" h="9812" w="9813">
                    <a:moveTo>
                      <a:pt x="4906" y="0"/>
                    </a:moveTo>
                    <a:cubicBezTo>
                      <a:pt x="2191" y="0"/>
                      <a:pt x="1" y="2191"/>
                      <a:pt x="1" y="4906"/>
                    </a:cubicBezTo>
                    <a:cubicBezTo>
                      <a:pt x="1" y="7621"/>
                      <a:pt x="2191" y="9812"/>
                      <a:pt x="4906" y="9812"/>
                    </a:cubicBezTo>
                    <a:cubicBezTo>
                      <a:pt x="7621" y="9812"/>
                      <a:pt x="9812" y="7621"/>
                      <a:pt x="9812" y="4906"/>
                    </a:cubicBezTo>
                    <a:cubicBezTo>
                      <a:pt x="9812" y="2191"/>
                      <a:pt x="7621" y="0"/>
                      <a:pt x="4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5609870" y="4459666"/>
                <a:ext cx="91927" cy="156171"/>
              </a:xfrm>
              <a:custGeom>
                <a:rect b="b" l="l" r="r" t="t"/>
                <a:pathLst>
                  <a:path extrusionOk="0" h="4169" w="2454">
                    <a:moveTo>
                      <a:pt x="2453" y="1"/>
                    </a:moveTo>
                    <a:lnTo>
                      <a:pt x="0" y="3383"/>
                    </a:lnTo>
                    <a:cubicBezTo>
                      <a:pt x="691" y="3883"/>
                      <a:pt x="1548" y="4168"/>
                      <a:pt x="2453" y="4168"/>
                    </a:cubicBezTo>
                    <a:lnTo>
                      <a:pt x="24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5701762" y="4459666"/>
                <a:ext cx="91927" cy="156171"/>
              </a:xfrm>
              <a:custGeom>
                <a:rect b="b" l="l" r="r" t="t"/>
                <a:pathLst>
                  <a:path extrusionOk="0" h="4169" w="2454">
                    <a:moveTo>
                      <a:pt x="0" y="1"/>
                    </a:moveTo>
                    <a:lnTo>
                      <a:pt x="0" y="4168"/>
                    </a:lnTo>
                    <a:cubicBezTo>
                      <a:pt x="905" y="4168"/>
                      <a:pt x="1763" y="3883"/>
                      <a:pt x="2453" y="3383"/>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2"/>
              <p:cNvSpPr/>
              <p:nvPr/>
            </p:nvSpPr>
            <p:spPr>
              <a:xfrm>
                <a:off x="5552779" y="4459666"/>
                <a:ext cx="149016" cy="126727"/>
              </a:xfrm>
              <a:custGeom>
                <a:rect b="b" l="l" r="r" t="t"/>
                <a:pathLst>
                  <a:path extrusionOk="0" h="3383" w="3978">
                    <a:moveTo>
                      <a:pt x="3977" y="1"/>
                    </a:moveTo>
                    <a:lnTo>
                      <a:pt x="0" y="1287"/>
                    </a:lnTo>
                    <a:cubicBezTo>
                      <a:pt x="286" y="2144"/>
                      <a:pt x="834" y="2859"/>
                      <a:pt x="1524" y="3383"/>
                    </a:cubicBezTo>
                    <a:lnTo>
                      <a:pt x="39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2"/>
              <p:cNvSpPr/>
              <p:nvPr/>
            </p:nvSpPr>
            <p:spPr>
              <a:xfrm>
                <a:off x="5545624" y="4411492"/>
                <a:ext cx="156171" cy="96385"/>
              </a:xfrm>
              <a:custGeom>
                <a:rect b="b" l="l" r="r" t="t"/>
                <a:pathLst>
                  <a:path extrusionOk="0" h="2573" w="4169">
                    <a:moveTo>
                      <a:pt x="191" y="1"/>
                    </a:moveTo>
                    <a:cubicBezTo>
                      <a:pt x="72" y="406"/>
                      <a:pt x="1" y="834"/>
                      <a:pt x="1" y="1287"/>
                    </a:cubicBezTo>
                    <a:cubicBezTo>
                      <a:pt x="1" y="1739"/>
                      <a:pt x="72" y="2168"/>
                      <a:pt x="191" y="2573"/>
                    </a:cubicBezTo>
                    <a:lnTo>
                      <a:pt x="4168" y="1287"/>
                    </a:lnTo>
                    <a:lnTo>
                      <a:pt x="1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2"/>
              <p:cNvSpPr/>
              <p:nvPr/>
            </p:nvSpPr>
            <p:spPr>
              <a:xfrm>
                <a:off x="5552779" y="4333011"/>
                <a:ext cx="149016" cy="126690"/>
              </a:xfrm>
              <a:custGeom>
                <a:rect b="b" l="l" r="r" t="t"/>
                <a:pathLst>
                  <a:path extrusionOk="0" h="3382" w="3978">
                    <a:moveTo>
                      <a:pt x="1524" y="0"/>
                    </a:moveTo>
                    <a:cubicBezTo>
                      <a:pt x="834" y="524"/>
                      <a:pt x="286" y="1239"/>
                      <a:pt x="0" y="2096"/>
                    </a:cubicBezTo>
                    <a:lnTo>
                      <a:pt x="3977" y="3382"/>
                    </a:lnTo>
                    <a:lnTo>
                      <a:pt x="15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2"/>
              <p:cNvSpPr/>
              <p:nvPr/>
            </p:nvSpPr>
            <p:spPr>
              <a:xfrm>
                <a:off x="5701762" y="4459666"/>
                <a:ext cx="149016" cy="126727"/>
              </a:xfrm>
              <a:custGeom>
                <a:rect b="b" l="l" r="r" t="t"/>
                <a:pathLst>
                  <a:path extrusionOk="0" h="3383" w="3978">
                    <a:moveTo>
                      <a:pt x="0" y="1"/>
                    </a:moveTo>
                    <a:lnTo>
                      <a:pt x="2453" y="3383"/>
                    </a:lnTo>
                    <a:cubicBezTo>
                      <a:pt x="3168" y="2859"/>
                      <a:pt x="3692" y="2144"/>
                      <a:pt x="3977" y="1287"/>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5701762" y="4303566"/>
                <a:ext cx="91927" cy="156133"/>
              </a:xfrm>
              <a:custGeom>
                <a:rect b="b" l="l" r="r" t="t"/>
                <a:pathLst>
                  <a:path extrusionOk="0" h="4168" w="2454">
                    <a:moveTo>
                      <a:pt x="0" y="0"/>
                    </a:moveTo>
                    <a:lnTo>
                      <a:pt x="0" y="4168"/>
                    </a:lnTo>
                    <a:lnTo>
                      <a:pt x="2453" y="786"/>
                    </a:lnTo>
                    <a:cubicBezTo>
                      <a:pt x="1763" y="286"/>
                      <a:pt x="905"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5701762" y="4411492"/>
                <a:ext cx="156133" cy="96385"/>
              </a:xfrm>
              <a:custGeom>
                <a:rect b="b" l="l" r="r" t="t"/>
                <a:pathLst>
                  <a:path extrusionOk="0" h="2573" w="4168">
                    <a:moveTo>
                      <a:pt x="3977" y="1"/>
                    </a:moveTo>
                    <a:lnTo>
                      <a:pt x="0" y="1287"/>
                    </a:lnTo>
                    <a:lnTo>
                      <a:pt x="3977" y="2573"/>
                    </a:lnTo>
                    <a:cubicBezTo>
                      <a:pt x="4096" y="2168"/>
                      <a:pt x="4168" y="1739"/>
                      <a:pt x="4168" y="1287"/>
                    </a:cubicBezTo>
                    <a:cubicBezTo>
                      <a:pt x="4168" y="834"/>
                      <a:pt x="4096" y="406"/>
                      <a:pt x="3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5609870" y="4303566"/>
                <a:ext cx="91927" cy="156133"/>
              </a:xfrm>
              <a:custGeom>
                <a:rect b="b" l="l" r="r" t="t"/>
                <a:pathLst>
                  <a:path extrusionOk="0" h="4168" w="2454">
                    <a:moveTo>
                      <a:pt x="2453" y="0"/>
                    </a:moveTo>
                    <a:cubicBezTo>
                      <a:pt x="1548" y="0"/>
                      <a:pt x="691" y="286"/>
                      <a:pt x="0" y="786"/>
                    </a:cubicBezTo>
                    <a:lnTo>
                      <a:pt x="2453" y="4168"/>
                    </a:lnTo>
                    <a:lnTo>
                      <a:pt x="24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a:off x="5701762" y="4333011"/>
                <a:ext cx="149016" cy="126690"/>
              </a:xfrm>
              <a:custGeom>
                <a:rect b="b" l="l" r="r" t="t"/>
                <a:pathLst>
                  <a:path extrusionOk="0" h="3382" w="3978">
                    <a:moveTo>
                      <a:pt x="2453" y="0"/>
                    </a:moveTo>
                    <a:lnTo>
                      <a:pt x="0" y="3382"/>
                    </a:lnTo>
                    <a:lnTo>
                      <a:pt x="3977" y="2096"/>
                    </a:lnTo>
                    <a:cubicBezTo>
                      <a:pt x="3692" y="1239"/>
                      <a:pt x="3144" y="524"/>
                      <a:pt x="24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a:off x="5677674" y="4435579"/>
                <a:ext cx="48211" cy="48211"/>
              </a:xfrm>
              <a:custGeom>
                <a:rect b="b" l="l" r="r" t="t"/>
                <a:pathLst>
                  <a:path extrusionOk="0" h="1287" w="1287">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
              <p:cNvSpPr/>
              <p:nvPr/>
            </p:nvSpPr>
            <p:spPr>
              <a:xfrm>
                <a:off x="5661603" y="4260749"/>
                <a:ext cx="80314" cy="68290"/>
              </a:xfrm>
              <a:custGeom>
                <a:rect b="b" l="l" r="r" t="t"/>
                <a:pathLst>
                  <a:path extrusionOk="0" h="1823" w="2144">
                    <a:moveTo>
                      <a:pt x="263" y="0"/>
                    </a:moveTo>
                    <a:cubicBezTo>
                      <a:pt x="96" y="0"/>
                      <a:pt x="1" y="167"/>
                      <a:pt x="72" y="310"/>
                    </a:cubicBezTo>
                    <a:lnTo>
                      <a:pt x="882" y="1715"/>
                    </a:lnTo>
                    <a:cubicBezTo>
                      <a:pt x="929" y="1786"/>
                      <a:pt x="1001" y="1822"/>
                      <a:pt x="1072" y="1822"/>
                    </a:cubicBezTo>
                    <a:cubicBezTo>
                      <a:pt x="1144" y="1822"/>
                      <a:pt x="1215" y="1786"/>
                      <a:pt x="1263" y="1715"/>
                    </a:cubicBezTo>
                    <a:lnTo>
                      <a:pt x="2073" y="310"/>
                    </a:lnTo>
                    <a:cubicBezTo>
                      <a:pt x="2144" y="167"/>
                      <a:pt x="2049" y="0"/>
                      <a:pt x="18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2"/>
              <p:cNvSpPr/>
              <p:nvPr/>
            </p:nvSpPr>
            <p:spPr>
              <a:xfrm>
                <a:off x="5686590" y="4260749"/>
                <a:ext cx="55328" cy="68290"/>
              </a:xfrm>
              <a:custGeom>
                <a:rect b="b" l="l" r="r" t="t"/>
                <a:pathLst>
                  <a:path extrusionOk="0" h="1823" w="1477">
                    <a:moveTo>
                      <a:pt x="405" y="0"/>
                    </a:moveTo>
                    <a:cubicBezTo>
                      <a:pt x="548" y="0"/>
                      <a:pt x="643" y="167"/>
                      <a:pt x="572" y="310"/>
                    </a:cubicBezTo>
                    <a:lnTo>
                      <a:pt x="1" y="1310"/>
                    </a:lnTo>
                    <a:lnTo>
                      <a:pt x="215" y="1715"/>
                    </a:lnTo>
                    <a:cubicBezTo>
                      <a:pt x="262" y="1786"/>
                      <a:pt x="334" y="1822"/>
                      <a:pt x="405" y="1822"/>
                    </a:cubicBezTo>
                    <a:cubicBezTo>
                      <a:pt x="477" y="1822"/>
                      <a:pt x="548" y="1786"/>
                      <a:pt x="596" y="1715"/>
                    </a:cubicBezTo>
                    <a:lnTo>
                      <a:pt x="1406" y="310"/>
                    </a:lnTo>
                    <a:cubicBezTo>
                      <a:pt x="1477" y="167"/>
                      <a:pt x="1382" y="0"/>
                      <a:pt x="1215"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22"/>
            <p:cNvSpPr txBox="1"/>
            <p:nvPr/>
          </p:nvSpPr>
          <p:spPr>
            <a:xfrm>
              <a:off x="8585989" y="4174113"/>
              <a:ext cx="7293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15%</a:t>
              </a:r>
              <a:endParaRPr sz="1500">
                <a:solidFill>
                  <a:schemeClr val="dk1"/>
                </a:solidFill>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23"/>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EARLY WARNING SYSTEM</a:t>
            </a:r>
            <a:endParaRPr/>
          </a:p>
        </p:txBody>
      </p:sp>
      <p:sp>
        <p:nvSpPr>
          <p:cNvPr id="886" name="Google Shape;886;p23"/>
          <p:cNvSpPr/>
          <p:nvPr/>
        </p:nvSpPr>
        <p:spPr>
          <a:xfrm>
            <a:off x="456360" y="1732606"/>
            <a:ext cx="457200" cy="457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A</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887" name="Google Shape;887;p23"/>
          <p:cNvGrpSpPr/>
          <p:nvPr/>
        </p:nvGrpSpPr>
        <p:grpSpPr>
          <a:xfrm>
            <a:off x="1085675" y="1784649"/>
            <a:ext cx="1848900" cy="946226"/>
            <a:chOff x="1085675" y="1784649"/>
            <a:chExt cx="1848900" cy="946226"/>
          </a:xfrm>
        </p:grpSpPr>
        <p:sp>
          <p:nvSpPr>
            <p:cNvPr id="888" name="Google Shape;888;p23"/>
            <p:cNvSpPr txBox="1"/>
            <p:nvPr/>
          </p:nvSpPr>
          <p:spPr>
            <a:xfrm>
              <a:off x="1085675" y="1784649"/>
              <a:ext cx="1848900" cy="35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HISTORIC DATA</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89" name="Google Shape;889;p23"/>
            <p:cNvSpPr txBox="1"/>
            <p:nvPr/>
          </p:nvSpPr>
          <p:spPr>
            <a:xfrm>
              <a:off x="1085675" y="2158175"/>
              <a:ext cx="1848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Previous behaviour of each client</a:t>
              </a:r>
              <a:endParaRPr sz="1200">
                <a:solidFill>
                  <a:schemeClr val="dk1"/>
                </a:solidFill>
                <a:latin typeface="Roboto"/>
                <a:ea typeface="Roboto"/>
                <a:cs typeface="Roboto"/>
                <a:sym typeface="Roboto"/>
              </a:endParaRPr>
            </a:p>
          </p:txBody>
        </p:sp>
      </p:grpSp>
      <p:grpSp>
        <p:nvGrpSpPr>
          <p:cNvPr id="890" name="Google Shape;890;p23"/>
          <p:cNvGrpSpPr/>
          <p:nvPr/>
        </p:nvGrpSpPr>
        <p:grpSpPr>
          <a:xfrm>
            <a:off x="1085675" y="3954800"/>
            <a:ext cx="1848912" cy="784837"/>
            <a:chOff x="1085675" y="2811800"/>
            <a:chExt cx="1848912" cy="784837"/>
          </a:xfrm>
        </p:grpSpPr>
        <p:sp>
          <p:nvSpPr>
            <p:cNvPr id="891" name="Google Shape;891;p23"/>
            <p:cNvSpPr txBox="1"/>
            <p:nvPr/>
          </p:nvSpPr>
          <p:spPr>
            <a:xfrm>
              <a:off x="1085675" y="2811800"/>
              <a:ext cx="1848900" cy="353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CLASSIFICATION</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892" name="Google Shape;892;p23"/>
            <p:cNvSpPr txBox="1"/>
            <p:nvPr/>
          </p:nvSpPr>
          <p:spPr>
            <a:xfrm>
              <a:off x="1085687" y="3183538"/>
              <a:ext cx="1848900" cy="41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Machine learning </a:t>
              </a:r>
              <a:r>
                <a:rPr lang="en" sz="1200">
                  <a:solidFill>
                    <a:schemeClr val="dk1"/>
                  </a:solidFill>
                  <a:latin typeface="Roboto"/>
                  <a:ea typeface="Roboto"/>
                  <a:cs typeface="Roboto"/>
                  <a:sym typeface="Roboto"/>
                </a:rPr>
                <a:t>algorithm</a:t>
              </a:r>
              <a:endParaRPr sz="1200">
                <a:solidFill>
                  <a:schemeClr val="dk1"/>
                </a:solidFill>
                <a:latin typeface="Roboto"/>
                <a:ea typeface="Roboto"/>
                <a:cs typeface="Roboto"/>
                <a:sym typeface="Roboto"/>
              </a:endParaRPr>
            </a:p>
          </p:txBody>
        </p:sp>
      </p:grpSp>
      <p:grpSp>
        <p:nvGrpSpPr>
          <p:cNvPr id="893" name="Google Shape;893;p23"/>
          <p:cNvGrpSpPr/>
          <p:nvPr/>
        </p:nvGrpSpPr>
        <p:grpSpPr>
          <a:xfrm>
            <a:off x="6201789" y="2811800"/>
            <a:ext cx="1848905" cy="784837"/>
            <a:chOff x="6201789" y="2811800"/>
            <a:chExt cx="1848905" cy="784837"/>
          </a:xfrm>
        </p:grpSpPr>
        <p:sp>
          <p:nvSpPr>
            <p:cNvPr id="894" name="Google Shape;894;p23"/>
            <p:cNvSpPr txBox="1"/>
            <p:nvPr/>
          </p:nvSpPr>
          <p:spPr>
            <a:xfrm>
              <a:off x="6201794" y="2811800"/>
              <a:ext cx="1848900" cy="35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Validation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895" name="Google Shape;895;p23"/>
            <p:cNvSpPr txBox="1"/>
            <p:nvPr/>
          </p:nvSpPr>
          <p:spPr>
            <a:xfrm>
              <a:off x="6201789" y="3183538"/>
              <a:ext cx="1848900" cy="41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Cross validation and metrics </a:t>
              </a:r>
              <a:endParaRPr sz="1200">
                <a:solidFill>
                  <a:schemeClr val="dk1"/>
                </a:solidFill>
                <a:latin typeface="Roboto"/>
                <a:ea typeface="Roboto"/>
                <a:cs typeface="Roboto"/>
                <a:sym typeface="Roboto"/>
              </a:endParaRPr>
            </a:p>
          </p:txBody>
        </p:sp>
      </p:grpSp>
      <p:sp>
        <p:nvSpPr>
          <p:cNvPr id="896" name="Google Shape;896;p23"/>
          <p:cNvSpPr/>
          <p:nvPr/>
        </p:nvSpPr>
        <p:spPr>
          <a:xfrm>
            <a:off x="456360" y="3904776"/>
            <a:ext cx="457200" cy="45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SemiBold"/>
                <a:ea typeface="Fira Sans Extra Condensed SemiBold"/>
                <a:cs typeface="Fira Sans Extra Condensed SemiBold"/>
                <a:sym typeface="Fira Sans Extra Condensed SemiBold"/>
              </a:rPr>
              <a:t>B</a:t>
            </a: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897" name="Google Shape;897;p23"/>
          <p:cNvSpPr/>
          <p:nvPr/>
        </p:nvSpPr>
        <p:spPr>
          <a:xfrm>
            <a:off x="8227222" y="2757961"/>
            <a:ext cx="457200" cy="457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C</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898" name="Google Shape;898;p23"/>
          <p:cNvGrpSpPr/>
          <p:nvPr/>
        </p:nvGrpSpPr>
        <p:grpSpPr>
          <a:xfrm>
            <a:off x="3208850" y="1349663"/>
            <a:ext cx="2721169" cy="3808951"/>
            <a:chOff x="3137343" y="1349663"/>
            <a:chExt cx="2721169" cy="3808951"/>
          </a:xfrm>
        </p:grpSpPr>
        <p:sp>
          <p:nvSpPr>
            <p:cNvPr id="899" name="Google Shape;899;p23"/>
            <p:cNvSpPr/>
            <p:nvPr/>
          </p:nvSpPr>
          <p:spPr>
            <a:xfrm>
              <a:off x="3772826" y="1349663"/>
              <a:ext cx="1021617" cy="2566651"/>
            </a:xfrm>
            <a:custGeom>
              <a:rect b="b" l="l" r="r" t="t"/>
              <a:pathLst>
                <a:path extrusionOk="0" h="111922" w="44544">
                  <a:moveTo>
                    <a:pt x="13197" y="1"/>
                  </a:moveTo>
                  <a:cubicBezTo>
                    <a:pt x="9348" y="1"/>
                    <a:pt x="6007" y="1880"/>
                    <a:pt x="4334" y="7557"/>
                  </a:cubicBezTo>
                  <a:cubicBezTo>
                    <a:pt x="0" y="22298"/>
                    <a:pt x="0" y="40554"/>
                    <a:pt x="512" y="63144"/>
                  </a:cubicBezTo>
                  <a:cubicBezTo>
                    <a:pt x="1058" y="85733"/>
                    <a:pt x="2901" y="108084"/>
                    <a:pt x="2116" y="111257"/>
                  </a:cubicBezTo>
                  <a:cubicBezTo>
                    <a:pt x="3105" y="111752"/>
                    <a:pt x="4162" y="111921"/>
                    <a:pt x="5146" y="111921"/>
                  </a:cubicBezTo>
                  <a:cubicBezTo>
                    <a:pt x="7284" y="111921"/>
                    <a:pt x="9077" y="111121"/>
                    <a:pt x="9077" y="111121"/>
                  </a:cubicBezTo>
                  <a:lnTo>
                    <a:pt x="9725" y="98495"/>
                  </a:lnTo>
                  <a:lnTo>
                    <a:pt x="10237" y="110575"/>
                  </a:lnTo>
                  <a:lnTo>
                    <a:pt x="15629" y="110336"/>
                  </a:lnTo>
                  <a:lnTo>
                    <a:pt x="16959" y="98086"/>
                  </a:lnTo>
                  <a:lnTo>
                    <a:pt x="17096" y="111496"/>
                  </a:lnTo>
                  <a:cubicBezTo>
                    <a:pt x="17096" y="111496"/>
                    <a:pt x="23136" y="111496"/>
                    <a:pt x="26139" y="111257"/>
                  </a:cubicBezTo>
                  <a:cubicBezTo>
                    <a:pt x="29175" y="110984"/>
                    <a:pt x="40334" y="68399"/>
                    <a:pt x="40334" y="68023"/>
                  </a:cubicBezTo>
                  <a:cubicBezTo>
                    <a:pt x="40334" y="67614"/>
                    <a:pt x="39412" y="53692"/>
                    <a:pt x="39174" y="49631"/>
                  </a:cubicBezTo>
                  <a:cubicBezTo>
                    <a:pt x="38901" y="45536"/>
                    <a:pt x="40095" y="30556"/>
                    <a:pt x="40095" y="30556"/>
                  </a:cubicBezTo>
                  <a:cubicBezTo>
                    <a:pt x="40193" y="30197"/>
                    <a:pt x="44544" y="15108"/>
                    <a:pt x="39377" y="15108"/>
                  </a:cubicBezTo>
                  <a:cubicBezTo>
                    <a:pt x="39146" y="15108"/>
                    <a:pt x="38897" y="15138"/>
                    <a:pt x="38628" y="15201"/>
                  </a:cubicBezTo>
                  <a:cubicBezTo>
                    <a:pt x="37706" y="12164"/>
                    <a:pt x="37331" y="9400"/>
                    <a:pt x="30745" y="6533"/>
                  </a:cubicBezTo>
                  <a:cubicBezTo>
                    <a:pt x="26723" y="4753"/>
                    <a:pt x="19318" y="1"/>
                    <a:pt x="13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3"/>
            <p:cNvSpPr/>
            <p:nvPr/>
          </p:nvSpPr>
          <p:spPr>
            <a:xfrm>
              <a:off x="3804132" y="4005063"/>
              <a:ext cx="1506531" cy="1153551"/>
            </a:xfrm>
            <a:custGeom>
              <a:rect b="b" l="l" r="r" t="t"/>
              <a:pathLst>
                <a:path extrusionOk="0" h="50302" w="65687">
                  <a:moveTo>
                    <a:pt x="30816" y="1"/>
                  </a:moveTo>
                  <a:cubicBezTo>
                    <a:pt x="26506" y="1"/>
                    <a:pt x="23267" y="1247"/>
                    <a:pt x="21532" y="2836"/>
                  </a:cubicBezTo>
                  <a:cubicBezTo>
                    <a:pt x="21532" y="2836"/>
                    <a:pt x="14127" y="8364"/>
                    <a:pt x="6757" y="23037"/>
                  </a:cubicBezTo>
                  <a:cubicBezTo>
                    <a:pt x="2798" y="30885"/>
                    <a:pt x="922" y="46343"/>
                    <a:pt x="0" y="50301"/>
                  </a:cubicBezTo>
                  <a:lnTo>
                    <a:pt x="29244" y="50301"/>
                  </a:lnTo>
                  <a:lnTo>
                    <a:pt x="34260" y="30714"/>
                  </a:lnTo>
                  <a:lnTo>
                    <a:pt x="38798" y="50301"/>
                  </a:lnTo>
                  <a:lnTo>
                    <a:pt x="65687" y="50301"/>
                  </a:lnTo>
                  <a:cubicBezTo>
                    <a:pt x="64288" y="41122"/>
                    <a:pt x="59647" y="13312"/>
                    <a:pt x="44190" y="3416"/>
                  </a:cubicBezTo>
                  <a:cubicBezTo>
                    <a:pt x="39113" y="941"/>
                    <a:pt x="34561" y="1"/>
                    <a:pt x="308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3"/>
            <p:cNvSpPr/>
            <p:nvPr/>
          </p:nvSpPr>
          <p:spPr>
            <a:xfrm>
              <a:off x="3916032" y="4113121"/>
              <a:ext cx="241850" cy="184515"/>
            </a:xfrm>
            <a:custGeom>
              <a:rect b="b" l="l" r="r" t="t"/>
              <a:pathLst>
                <a:path extrusionOk="0" h="8046" w="10545">
                  <a:moveTo>
                    <a:pt x="1" y="1"/>
                  </a:moveTo>
                  <a:lnTo>
                    <a:pt x="581" y="2662"/>
                  </a:lnTo>
                  <a:lnTo>
                    <a:pt x="7406" y="7985"/>
                  </a:lnTo>
                  <a:cubicBezTo>
                    <a:pt x="7495" y="8026"/>
                    <a:pt x="7584" y="8045"/>
                    <a:pt x="7674" y="8045"/>
                  </a:cubicBezTo>
                  <a:cubicBezTo>
                    <a:pt x="8858" y="8045"/>
                    <a:pt x="10067" y="4744"/>
                    <a:pt x="10067" y="4744"/>
                  </a:cubicBezTo>
                  <a:lnTo>
                    <a:pt x="10545" y="888"/>
                  </a:lnTo>
                  <a:lnTo>
                    <a:pt x="10545" y="888"/>
                  </a:lnTo>
                  <a:lnTo>
                    <a:pt x="7986" y="3754"/>
                  </a:lnTo>
                  <a:lnTo>
                    <a:pt x="1" y="1"/>
                  </a:lnTo>
                  <a:close/>
                </a:path>
              </a:pathLst>
            </a:custGeom>
            <a:solidFill>
              <a:srgbClr val="FFC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3"/>
            <p:cNvSpPr/>
            <p:nvPr/>
          </p:nvSpPr>
          <p:spPr>
            <a:xfrm>
              <a:off x="4953772" y="4059138"/>
              <a:ext cx="155775" cy="164334"/>
            </a:xfrm>
            <a:custGeom>
              <a:rect b="b" l="l" r="r" t="t"/>
              <a:pathLst>
                <a:path extrusionOk="0" h="7166" w="6792">
                  <a:moveTo>
                    <a:pt x="4812" y="0"/>
                  </a:moveTo>
                  <a:lnTo>
                    <a:pt x="1" y="5801"/>
                  </a:lnTo>
                  <a:lnTo>
                    <a:pt x="1366" y="7166"/>
                  </a:lnTo>
                  <a:lnTo>
                    <a:pt x="6791" y="1945"/>
                  </a:lnTo>
                  <a:lnTo>
                    <a:pt x="4812" y="0"/>
                  </a:lnTo>
                  <a:close/>
                </a:path>
              </a:pathLst>
            </a:custGeom>
            <a:solidFill>
              <a:srgbClr val="FFC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3"/>
            <p:cNvSpPr/>
            <p:nvPr/>
          </p:nvSpPr>
          <p:spPr>
            <a:xfrm>
              <a:off x="3137343" y="2846215"/>
              <a:ext cx="2721169" cy="1356136"/>
            </a:xfrm>
            <a:custGeom>
              <a:rect b="b" l="l" r="r" t="t"/>
              <a:pathLst>
                <a:path extrusionOk="0" h="59136" w="118647">
                  <a:moveTo>
                    <a:pt x="68690" y="0"/>
                  </a:moveTo>
                  <a:cubicBezTo>
                    <a:pt x="68315" y="0"/>
                    <a:pt x="63333" y="1570"/>
                    <a:pt x="63333" y="1570"/>
                  </a:cubicBezTo>
                  <a:lnTo>
                    <a:pt x="53847" y="1058"/>
                  </a:lnTo>
                  <a:lnTo>
                    <a:pt x="49274" y="512"/>
                  </a:lnTo>
                  <a:cubicBezTo>
                    <a:pt x="49274" y="512"/>
                    <a:pt x="15629" y="26412"/>
                    <a:pt x="0" y="42449"/>
                  </a:cubicBezTo>
                  <a:cubicBezTo>
                    <a:pt x="8668" y="47431"/>
                    <a:pt x="34669" y="59136"/>
                    <a:pt x="34669" y="59136"/>
                  </a:cubicBezTo>
                  <a:lnTo>
                    <a:pt x="36376" y="55314"/>
                  </a:lnTo>
                  <a:lnTo>
                    <a:pt x="12592" y="39549"/>
                  </a:lnTo>
                  <a:lnTo>
                    <a:pt x="45316" y="16141"/>
                  </a:lnTo>
                  <a:lnTo>
                    <a:pt x="45316" y="16141"/>
                  </a:lnTo>
                  <a:cubicBezTo>
                    <a:pt x="45316" y="16141"/>
                    <a:pt x="42961" y="25490"/>
                    <a:pt x="43746" y="29414"/>
                  </a:cubicBezTo>
                  <a:cubicBezTo>
                    <a:pt x="48080" y="31121"/>
                    <a:pt x="50844" y="31905"/>
                    <a:pt x="50844" y="31905"/>
                  </a:cubicBezTo>
                  <a:cubicBezTo>
                    <a:pt x="50844" y="31905"/>
                    <a:pt x="50298" y="45589"/>
                    <a:pt x="49786" y="53471"/>
                  </a:cubicBezTo>
                  <a:cubicBezTo>
                    <a:pt x="52199" y="56271"/>
                    <a:pt x="56986" y="56681"/>
                    <a:pt x="59581" y="56681"/>
                  </a:cubicBezTo>
                  <a:cubicBezTo>
                    <a:pt x="60655" y="56681"/>
                    <a:pt x="61354" y="56611"/>
                    <a:pt x="61354" y="56611"/>
                  </a:cubicBezTo>
                  <a:lnTo>
                    <a:pt x="62411" y="51356"/>
                  </a:lnTo>
                  <a:lnTo>
                    <a:pt x="63572" y="56508"/>
                  </a:lnTo>
                  <a:cubicBezTo>
                    <a:pt x="63572" y="56508"/>
                    <a:pt x="71215" y="56372"/>
                    <a:pt x="73706" y="53983"/>
                  </a:cubicBezTo>
                  <a:cubicBezTo>
                    <a:pt x="70430" y="47022"/>
                    <a:pt x="69611" y="31667"/>
                    <a:pt x="69611" y="31667"/>
                  </a:cubicBezTo>
                  <a:cubicBezTo>
                    <a:pt x="69611" y="31667"/>
                    <a:pt x="73706" y="29960"/>
                    <a:pt x="75788" y="28254"/>
                  </a:cubicBezTo>
                  <a:cubicBezTo>
                    <a:pt x="76061" y="22726"/>
                    <a:pt x="73297" y="15492"/>
                    <a:pt x="73297" y="15492"/>
                  </a:cubicBezTo>
                  <a:lnTo>
                    <a:pt x="73297" y="15492"/>
                  </a:lnTo>
                  <a:lnTo>
                    <a:pt x="102608" y="28630"/>
                  </a:lnTo>
                  <a:lnTo>
                    <a:pt x="83158" y="52277"/>
                  </a:lnTo>
                  <a:lnTo>
                    <a:pt x="85786" y="55689"/>
                  </a:lnTo>
                  <a:lnTo>
                    <a:pt x="118646" y="28903"/>
                  </a:lnTo>
                  <a:cubicBezTo>
                    <a:pt x="118646" y="28903"/>
                    <a:pt x="69099" y="0"/>
                    <a:pt x="686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3"/>
            <p:cNvSpPr/>
            <p:nvPr/>
          </p:nvSpPr>
          <p:spPr>
            <a:xfrm>
              <a:off x="4603164" y="4158504"/>
              <a:ext cx="162816" cy="40728"/>
            </a:xfrm>
            <a:custGeom>
              <a:rect b="b" l="l" r="r" t="t"/>
              <a:pathLst>
                <a:path extrusionOk="0" fill="none" h="1776" w="7099">
                  <a:moveTo>
                    <a:pt x="7098" y="1775"/>
                  </a:moveTo>
                  <a:lnTo>
                    <a:pt x="1195" y="1775"/>
                  </a:lnTo>
                  <a:lnTo>
                    <a:pt x="1" y="1"/>
                  </a:lnTo>
                </a:path>
              </a:pathLst>
            </a:custGeom>
            <a:noFill/>
            <a:ln cap="flat" cmpd="sng" w="5125">
              <a:solidFill>
                <a:schemeClr val="dk1"/>
              </a:solidFill>
              <a:prstDash val="solid"/>
              <a:miter lim="34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3"/>
            <p:cNvSpPr/>
            <p:nvPr/>
          </p:nvSpPr>
          <p:spPr>
            <a:xfrm>
              <a:off x="4272900" y="2879077"/>
              <a:ext cx="307604" cy="1320155"/>
            </a:xfrm>
            <a:custGeom>
              <a:rect b="b" l="l" r="r" t="t"/>
              <a:pathLst>
                <a:path extrusionOk="0" fill="none" h="57567" w="13412">
                  <a:moveTo>
                    <a:pt x="2970" y="0"/>
                  </a:moveTo>
                  <a:lnTo>
                    <a:pt x="1" y="9862"/>
                  </a:lnTo>
                  <a:lnTo>
                    <a:pt x="2765" y="11432"/>
                  </a:lnTo>
                  <a:lnTo>
                    <a:pt x="2185" y="15390"/>
                  </a:lnTo>
                  <a:lnTo>
                    <a:pt x="12422" y="28186"/>
                  </a:lnTo>
                  <a:lnTo>
                    <a:pt x="13411" y="54393"/>
                  </a:lnTo>
                  <a:lnTo>
                    <a:pt x="11842" y="57361"/>
                  </a:lnTo>
                  <a:lnTo>
                    <a:pt x="4335" y="57566"/>
                  </a:lnTo>
                </a:path>
              </a:pathLst>
            </a:custGeom>
            <a:solidFill>
              <a:schemeClr val="dk1"/>
            </a:solidFill>
            <a:ln cap="flat" cmpd="sng" w="5125">
              <a:solidFill>
                <a:schemeClr val="dk1"/>
              </a:solidFill>
              <a:prstDash val="solid"/>
              <a:miter lim="34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3"/>
            <p:cNvSpPr/>
            <p:nvPr/>
          </p:nvSpPr>
          <p:spPr>
            <a:xfrm>
              <a:off x="4544474" y="2883778"/>
              <a:ext cx="176118" cy="587691"/>
            </a:xfrm>
            <a:custGeom>
              <a:rect b="b" l="l" r="r" t="t"/>
              <a:pathLst>
                <a:path extrusionOk="0" fill="none" h="25627" w="7679">
                  <a:moveTo>
                    <a:pt x="3754" y="0"/>
                  </a:moveTo>
                  <a:lnTo>
                    <a:pt x="7678" y="7098"/>
                  </a:lnTo>
                  <a:lnTo>
                    <a:pt x="4539" y="11807"/>
                  </a:lnTo>
                  <a:lnTo>
                    <a:pt x="6689" y="16959"/>
                  </a:lnTo>
                  <a:lnTo>
                    <a:pt x="1" y="25627"/>
                  </a:lnTo>
                </a:path>
              </a:pathLst>
            </a:custGeom>
            <a:solidFill>
              <a:schemeClr val="dk1"/>
            </a:solidFill>
            <a:ln cap="flat" cmpd="sng" w="5125">
              <a:solidFill>
                <a:schemeClr val="dk1"/>
              </a:solidFill>
              <a:prstDash val="solid"/>
              <a:miter lim="34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3"/>
            <p:cNvSpPr/>
            <p:nvPr/>
          </p:nvSpPr>
          <p:spPr>
            <a:xfrm>
              <a:off x="4673598" y="2061442"/>
              <a:ext cx="150568" cy="158968"/>
            </a:xfrm>
            <a:custGeom>
              <a:rect b="b" l="l" r="r" t="t"/>
              <a:pathLst>
                <a:path extrusionOk="0" h="6932" w="6565">
                  <a:moveTo>
                    <a:pt x="4458" y="1"/>
                  </a:moveTo>
                  <a:cubicBezTo>
                    <a:pt x="2877" y="1"/>
                    <a:pt x="1980" y="2692"/>
                    <a:pt x="1980" y="2692"/>
                  </a:cubicBezTo>
                  <a:cubicBezTo>
                    <a:pt x="1980" y="2692"/>
                    <a:pt x="1" y="5319"/>
                    <a:pt x="3174" y="6752"/>
                  </a:cubicBezTo>
                  <a:cubicBezTo>
                    <a:pt x="3444" y="6875"/>
                    <a:pt x="3693" y="6932"/>
                    <a:pt x="3923" y="6932"/>
                  </a:cubicBezTo>
                  <a:cubicBezTo>
                    <a:pt x="6367" y="6932"/>
                    <a:pt x="6565" y="532"/>
                    <a:pt x="4880" y="64"/>
                  </a:cubicBezTo>
                  <a:cubicBezTo>
                    <a:pt x="4735" y="21"/>
                    <a:pt x="4593" y="1"/>
                    <a:pt x="4458" y="1"/>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3"/>
            <p:cNvSpPr/>
            <p:nvPr/>
          </p:nvSpPr>
          <p:spPr>
            <a:xfrm>
              <a:off x="4384823" y="2496426"/>
              <a:ext cx="198801" cy="739000"/>
            </a:xfrm>
            <a:custGeom>
              <a:rect b="b" l="l" r="r" t="t"/>
              <a:pathLst>
                <a:path extrusionOk="0" h="32225" w="8668">
                  <a:moveTo>
                    <a:pt x="1297" y="0"/>
                  </a:moveTo>
                  <a:cubicBezTo>
                    <a:pt x="1297" y="410"/>
                    <a:pt x="1980" y="14844"/>
                    <a:pt x="1980" y="14844"/>
                  </a:cubicBezTo>
                  <a:lnTo>
                    <a:pt x="0" y="16038"/>
                  </a:lnTo>
                  <a:cubicBezTo>
                    <a:pt x="0" y="16038"/>
                    <a:pt x="5992" y="32224"/>
                    <a:pt x="6303" y="32224"/>
                  </a:cubicBezTo>
                  <a:cubicBezTo>
                    <a:pt x="6308" y="32224"/>
                    <a:pt x="6311" y="32220"/>
                    <a:pt x="6313" y="32212"/>
                  </a:cubicBezTo>
                  <a:cubicBezTo>
                    <a:pt x="6416" y="31667"/>
                    <a:pt x="8668" y="15902"/>
                    <a:pt x="8668" y="15902"/>
                  </a:cubicBezTo>
                  <a:lnTo>
                    <a:pt x="6416" y="15765"/>
                  </a:lnTo>
                  <a:lnTo>
                    <a:pt x="3549" y="1331"/>
                  </a:lnTo>
                  <a:lnTo>
                    <a:pt x="1297" y="0"/>
                  </a:ln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3"/>
            <p:cNvSpPr/>
            <p:nvPr/>
          </p:nvSpPr>
          <p:spPr>
            <a:xfrm>
              <a:off x="4222031" y="1682597"/>
              <a:ext cx="563513" cy="925739"/>
            </a:xfrm>
            <a:custGeom>
              <a:rect b="b" l="l" r="r" t="t"/>
              <a:pathLst>
                <a:path extrusionOk="0" h="40368" w="24570">
                  <a:moveTo>
                    <a:pt x="15766" y="0"/>
                  </a:moveTo>
                  <a:cubicBezTo>
                    <a:pt x="12865" y="8941"/>
                    <a:pt x="2628" y="12626"/>
                    <a:pt x="2628" y="12626"/>
                  </a:cubicBezTo>
                  <a:cubicBezTo>
                    <a:pt x="2628" y="12626"/>
                    <a:pt x="2492" y="13035"/>
                    <a:pt x="1571" y="16959"/>
                  </a:cubicBezTo>
                  <a:cubicBezTo>
                    <a:pt x="1" y="26173"/>
                    <a:pt x="3550" y="31564"/>
                    <a:pt x="7337" y="34976"/>
                  </a:cubicBezTo>
                  <a:cubicBezTo>
                    <a:pt x="11159" y="38389"/>
                    <a:pt x="18257" y="40368"/>
                    <a:pt x="18257" y="40368"/>
                  </a:cubicBezTo>
                  <a:cubicBezTo>
                    <a:pt x="18257" y="40368"/>
                    <a:pt x="19588" y="39310"/>
                    <a:pt x="22078" y="33270"/>
                  </a:cubicBezTo>
                  <a:cubicBezTo>
                    <a:pt x="24569" y="27230"/>
                    <a:pt x="23375" y="22351"/>
                    <a:pt x="21396" y="16584"/>
                  </a:cubicBezTo>
                  <a:cubicBezTo>
                    <a:pt x="19451" y="10783"/>
                    <a:pt x="17984" y="1195"/>
                    <a:pt x="17984" y="1195"/>
                  </a:cubicBezTo>
                  <a:cubicBezTo>
                    <a:pt x="17984" y="1195"/>
                    <a:pt x="16960" y="273"/>
                    <a:pt x="15766" y="0"/>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3"/>
            <p:cNvSpPr/>
            <p:nvPr/>
          </p:nvSpPr>
          <p:spPr>
            <a:xfrm>
              <a:off x="4354297" y="2791429"/>
              <a:ext cx="345952" cy="645733"/>
            </a:xfrm>
            <a:custGeom>
              <a:rect b="b" l="l" r="r" t="t"/>
              <a:pathLst>
                <a:path extrusionOk="0" h="28158" w="15084">
                  <a:moveTo>
                    <a:pt x="15068" y="19271"/>
                  </a:moveTo>
                  <a:cubicBezTo>
                    <a:pt x="15076" y="19302"/>
                    <a:pt x="15081" y="19318"/>
                    <a:pt x="15082" y="19318"/>
                  </a:cubicBezTo>
                  <a:cubicBezTo>
                    <a:pt x="15083" y="19318"/>
                    <a:pt x="15083" y="19317"/>
                    <a:pt x="15083" y="19314"/>
                  </a:cubicBezTo>
                  <a:cubicBezTo>
                    <a:pt x="15083" y="19304"/>
                    <a:pt x="15078" y="19290"/>
                    <a:pt x="15068" y="19271"/>
                  </a:cubicBezTo>
                  <a:close/>
                  <a:moveTo>
                    <a:pt x="2116" y="1"/>
                  </a:moveTo>
                  <a:lnTo>
                    <a:pt x="1" y="2901"/>
                  </a:lnTo>
                  <a:cubicBezTo>
                    <a:pt x="1" y="2901"/>
                    <a:pt x="888" y="21669"/>
                    <a:pt x="888" y="21976"/>
                  </a:cubicBezTo>
                  <a:cubicBezTo>
                    <a:pt x="888" y="21982"/>
                    <a:pt x="889" y="21984"/>
                    <a:pt x="890" y="21984"/>
                  </a:cubicBezTo>
                  <a:cubicBezTo>
                    <a:pt x="960" y="21984"/>
                    <a:pt x="2662" y="15766"/>
                    <a:pt x="2662" y="15766"/>
                  </a:cubicBezTo>
                  <a:cubicBezTo>
                    <a:pt x="2662" y="15766"/>
                    <a:pt x="7985" y="27879"/>
                    <a:pt x="8088" y="28152"/>
                  </a:cubicBezTo>
                  <a:cubicBezTo>
                    <a:pt x="8089" y="28156"/>
                    <a:pt x="8091" y="28158"/>
                    <a:pt x="8092" y="28158"/>
                  </a:cubicBezTo>
                  <a:cubicBezTo>
                    <a:pt x="8249" y="28158"/>
                    <a:pt x="10749" y="15254"/>
                    <a:pt x="10749" y="15254"/>
                  </a:cubicBezTo>
                  <a:cubicBezTo>
                    <a:pt x="10749" y="15254"/>
                    <a:pt x="14794" y="18757"/>
                    <a:pt x="15068" y="19271"/>
                  </a:cubicBezTo>
                  <a:lnTo>
                    <a:pt x="15068" y="19271"/>
                  </a:lnTo>
                  <a:cubicBezTo>
                    <a:pt x="14829" y="18315"/>
                    <a:pt x="11739" y="2833"/>
                    <a:pt x="11739" y="2833"/>
                  </a:cubicBezTo>
                  <a:lnTo>
                    <a:pt x="9180" y="171"/>
                  </a:lnTo>
                  <a:lnTo>
                    <a:pt x="6825" y="15766"/>
                  </a:lnTo>
                  <a:cubicBezTo>
                    <a:pt x="6825" y="15766"/>
                    <a:pt x="2116" y="308"/>
                    <a:pt x="2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3"/>
            <p:cNvSpPr/>
            <p:nvPr/>
          </p:nvSpPr>
          <p:spPr>
            <a:xfrm>
              <a:off x="4137515" y="2086324"/>
              <a:ext cx="171416" cy="180043"/>
            </a:xfrm>
            <a:custGeom>
              <a:rect b="b" l="l" r="r" t="t"/>
              <a:pathLst>
                <a:path extrusionOk="0" h="7851" w="7474">
                  <a:moveTo>
                    <a:pt x="2689" y="1"/>
                  </a:moveTo>
                  <a:cubicBezTo>
                    <a:pt x="2669" y="1"/>
                    <a:pt x="2648" y="1"/>
                    <a:pt x="2628" y="3"/>
                  </a:cubicBezTo>
                  <a:cubicBezTo>
                    <a:pt x="1195" y="139"/>
                    <a:pt x="1" y="3552"/>
                    <a:pt x="274" y="5258"/>
                  </a:cubicBezTo>
                  <a:cubicBezTo>
                    <a:pt x="441" y="6454"/>
                    <a:pt x="1983" y="7851"/>
                    <a:pt x="3572" y="7851"/>
                  </a:cubicBezTo>
                  <a:cubicBezTo>
                    <a:pt x="4250" y="7851"/>
                    <a:pt x="4937" y="7597"/>
                    <a:pt x="5529" y="6964"/>
                  </a:cubicBezTo>
                  <a:cubicBezTo>
                    <a:pt x="7474" y="4882"/>
                    <a:pt x="5665" y="3449"/>
                    <a:pt x="5665" y="3449"/>
                  </a:cubicBezTo>
                  <a:cubicBezTo>
                    <a:pt x="5665" y="3449"/>
                    <a:pt x="4107" y="1"/>
                    <a:pt x="2689" y="1"/>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3"/>
            <p:cNvSpPr/>
            <p:nvPr/>
          </p:nvSpPr>
          <p:spPr>
            <a:xfrm>
              <a:off x="4204049" y="1936139"/>
              <a:ext cx="586975" cy="233201"/>
            </a:xfrm>
            <a:custGeom>
              <a:rect b="b" l="l" r="r" t="t"/>
              <a:pathLst>
                <a:path extrusionOk="0" h="10169" w="25593">
                  <a:moveTo>
                    <a:pt x="19928" y="853"/>
                  </a:moveTo>
                  <a:cubicBezTo>
                    <a:pt x="22146" y="853"/>
                    <a:pt x="23954" y="2662"/>
                    <a:pt x="23954" y="4914"/>
                  </a:cubicBezTo>
                  <a:cubicBezTo>
                    <a:pt x="23954" y="7132"/>
                    <a:pt x="22146" y="8940"/>
                    <a:pt x="19928" y="8940"/>
                  </a:cubicBezTo>
                  <a:cubicBezTo>
                    <a:pt x="17676" y="8940"/>
                    <a:pt x="15867" y="7132"/>
                    <a:pt x="15867" y="4914"/>
                  </a:cubicBezTo>
                  <a:cubicBezTo>
                    <a:pt x="15867" y="2662"/>
                    <a:pt x="17676" y="853"/>
                    <a:pt x="19928" y="853"/>
                  </a:cubicBezTo>
                  <a:close/>
                  <a:moveTo>
                    <a:pt x="8940" y="2082"/>
                  </a:moveTo>
                  <a:cubicBezTo>
                    <a:pt x="10919" y="2082"/>
                    <a:pt x="12557" y="3720"/>
                    <a:pt x="12557" y="5733"/>
                  </a:cubicBezTo>
                  <a:cubicBezTo>
                    <a:pt x="12557" y="7746"/>
                    <a:pt x="10919" y="9384"/>
                    <a:pt x="8940" y="9384"/>
                  </a:cubicBezTo>
                  <a:cubicBezTo>
                    <a:pt x="6927" y="9384"/>
                    <a:pt x="5289" y="7746"/>
                    <a:pt x="5289" y="5733"/>
                  </a:cubicBezTo>
                  <a:cubicBezTo>
                    <a:pt x="5289" y="3720"/>
                    <a:pt x="6927" y="2082"/>
                    <a:pt x="8940" y="2082"/>
                  </a:cubicBezTo>
                  <a:close/>
                  <a:moveTo>
                    <a:pt x="19928" y="0"/>
                  </a:moveTo>
                  <a:cubicBezTo>
                    <a:pt x="17846" y="0"/>
                    <a:pt x="16072" y="1263"/>
                    <a:pt x="15355" y="3105"/>
                  </a:cubicBezTo>
                  <a:cubicBezTo>
                    <a:pt x="14846" y="2913"/>
                    <a:pt x="14371" y="2842"/>
                    <a:pt x="13948" y="2842"/>
                  </a:cubicBezTo>
                  <a:cubicBezTo>
                    <a:pt x="13323" y="2842"/>
                    <a:pt x="12815" y="2997"/>
                    <a:pt x="12489" y="3139"/>
                  </a:cubicBezTo>
                  <a:cubicBezTo>
                    <a:pt x="11704" y="2013"/>
                    <a:pt x="10408" y="1297"/>
                    <a:pt x="8940" y="1297"/>
                  </a:cubicBezTo>
                  <a:cubicBezTo>
                    <a:pt x="7166" y="1297"/>
                    <a:pt x="5665" y="2355"/>
                    <a:pt x="4948" y="3822"/>
                  </a:cubicBezTo>
                  <a:lnTo>
                    <a:pt x="3310" y="3822"/>
                  </a:lnTo>
                  <a:lnTo>
                    <a:pt x="0" y="7951"/>
                  </a:lnTo>
                  <a:lnTo>
                    <a:pt x="683" y="8497"/>
                  </a:lnTo>
                  <a:lnTo>
                    <a:pt x="3719" y="4709"/>
                  </a:lnTo>
                  <a:lnTo>
                    <a:pt x="4607" y="4709"/>
                  </a:lnTo>
                  <a:cubicBezTo>
                    <a:pt x="4538" y="5050"/>
                    <a:pt x="4504" y="5392"/>
                    <a:pt x="4504" y="5733"/>
                  </a:cubicBezTo>
                  <a:cubicBezTo>
                    <a:pt x="4504" y="8190"/>
                    <a:pt x="6483" y="10169"/>
                    <a:pt x="8940" y="10169"/>
                  </a:cubicBezTo>
                  <a:cubicBezTo>
                    <a:pt x="11363" y="10169"/>
                    <a:pt x="13376" y="8190"/>
                    <a:pt x="13376" y="5733"/>
                  </a:cubicBezTo>
                  <a:cubicBezTo>
                    <a:pt x="13376" y="5084"/>
                    <a:pt x="13206" y="4470"/>
                    <a:pt x="12967" y="3890"/>
                  </a:cubicBezTo>
                  <a:cubicBezTo>
                    <a:pt x="13199" y="3813"/>
                    <a:pt x="13562" y="3725"/>
                    <a:pt x="13995" y="3725"/>
                  </a:cubicBezTo>
                  <a:cubicBezTo>
                    <a:pt x="14326" y="3725"/>
                    <a:pt x="14698" y="3776"/>
                    <a:pt x="15082" y="3924"/>
                  </a:cubicBezTo>
                  <a:cubicBezTo>
                    <a:pt x="15014" y="4266"/>
                    <a:pt x="14980" y="4573"/>
                    <a:pt x="14980" y="4914"/>
                  </a:cubicBezTo>
                  <a:cubicBezTo>
                    <a:pt x="14980" y="7610"/>
                    <a:pt x="17198" y="9828"/>
                    <a:pt x="19928" y="9828"/>
                  </a:cubicBezTo>
                  <a:cubicBezTo>
                    <a:pt x="22624" y="9828"/>
                    <a:pt x="24842" y="7610"/>
                    <a:pt x="24842" y="4914"/>
                  </a:cubicBezTo>
                  <a:cubicBezTo>
                    <a:pt x="24842" y="4470"/>
                    <a:pt x="24773" y="4027"/>
                    <a:pt x="24671" y="3617"/>
                  </a:cubicBezTo>
                  <a:lnTo>
                    <a:pt x="25592" y="3617"/>
                  </a:lnTo>
                  <a:lnTo>
                    <a:pt x="25592" y="2730"/>
                  </a:lnTo>
                  <a:lnTo>
                    <a:pt x="24330" y="2730"/>
                  </a:lnTo>
                  <a:cubicBezTo>
                    <a:pt x="23511" y="1126"/>
                    <a:pt x="21839" y="0"/>
                    <a:pt x="199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3"/>
            <p:cNvSpPr/>
            <p:nvPr/>
          </p:nvSpPr>
          <p:spPr>
            <a:xfrm>
              <a:off x="4433354" y="2036285"/>
              <a:ext cx="38370" cy="49328"/>
            </a:xfrm>
            <a:custGeom>
              <a:rect b="b" l="l" r="r" t="t"/>
              <a:pathLst>
                <a:path extrusionOk="0" h="2151" w="1673">
                  <a:moveTo>
                    <a:pt x="853" y="1"/>
                  </a:moveTo>
                  <a:cubicBezTo>
                    <a:pt x="375" y="1"/>
                    <a:pt x="0" y="479"/>
                    <a:pt x="0" y="1093"/>
                  </a:cubicBezTo>
                  <a:cubicBezTo>
                    <a:pt x="0" y="1673"/>
                    <a:pt x="375" y="2151"/>
                    <a:pt x="853" y="2151"/>
                  </a:cubicBezTo>
                  <a:cubicBezTo>
                    <a:pt x="1297" y="2151"/>
                    <a:pt x="1672" y="1673"/>
                    <a:pt x="1672" y="1093"/>
                  </a:cubicBezTo>
                  <a:cubicBezTo>
                    <a:pt x="1672" y="479"/>
                    <a:pt x="1297" y="1"/>
                    <a:pt x="8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3"/>
            <p:cNvSpPr/>
            <p:nvPr/>
          </p:nvSpPr>
          <p:spPr>
            <a:xfrm>
              <a:off x="4578119" y="2024567"/>
              <a:ext cx="38370" cy="50085"/>
            </a:xfrm>
            <a:custGeom>
              <a:rect b="b" l="l" r="r" t="t"/>
              <a:pathLst>
                <a:path extrusionOk="0" h="2184" w="1673">
                  <a:moveTo>
                    <a:pt x="854" y="0"/>
                  </a:moveTo>
                  <a:cubicBezTo>
                    <a:pt x="376" y="0"/>
                    <a:pt x="1" y="512"/>
                    <a:pt x="1" y="1092"/>
                  </a:cubicBezTo>
                  <a:cubicBezTo>
                    <a:pt x="1" y="1706"/>
                    <a:pt x="376" y="2184"/>
                    <a:pt x="854" y="2184"/>
                  </a:cubicBezTo>
                  <a:cubicBezTo>
                    <a:pt x="1298" y="2184"/>
                    <a:pt x="1673" y="1706"/>
                    <a:pt x="1673" y="1092"/>
                  </a:cubicBezTo>
                  <a:cubicBezTo>
                    <a:pt x="1673" y="512"/>
                    <a:pt x="1298" y="0"/>
                    <a:pt x="8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3"/>
            <p:cNvSpPr/>
            <p:nvPr/>
          </p:nvSpPr>
          <p:spPr>
            <a:xfrm>
              <a:off x="4368379" y="1899080"/>
              <a:ext cx="120546" cy="26120"/>
            </a:xfrm>
            <a:custGeom>
              <a:rect b="b" l="l" r="r" t="t"/>
              <a:pathLst>
                <a:path extrusionOk="0" h="1139" w="5256">
                  <a:moveTo>
                    <a:pt x="2751" y="0"/>
                  </a:moveTo>
                  <a:cubicBezTo>
                    <a:pt x="2179" y="0"/>
                    <a:pt x="1685" y="66"/>
                    <a:pt x="1502" y="115"/>
                  </a:cubicBezTo>
                  <a:cubicBezTo>
                    <a:pt x="956" y="217"/>
                    <a:pt x="1" y="968"/>
                    <a:pt x="1" y="968"/>
                  </a:cubicBezTo>
                  <a:cubicBezTo>
                    <a:pt x="705" y="672"/>
                    <a:pt x="1458" y="568"/>
                    <a:pt x="2167" y="568"/>
                  </a:cubicBezTo>
                  <a:cubicBezTo>
                    <a:pt x="3830" y="568"/>
                    <a:pt x="5256" y="1138"/>
                    <a:pt x="5256" y="1138"/>
                  </a:cubicBezTo>
                  <a:cubicBezTo>
                    <a:pt x="5080" y="216"/>
                    <a:pt x="3787" y="0"/>
                    <a:pt x="27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3"/>
            <p:cNvSpPr/>
            <p:nvPr/>
          </p:nvSpPr>
          <p:spPr>
            <a:xfrm>
              <a:off x="4556216" y="1886765"/>
              <a:ext cx="120546" cy="26693"/>
            </a:xfrm>
            <a:custGeom>
              <a:rect b="b" l="l" r="r" t="t"/>
              <a:pathLst>
                <a:path extrusionOk="0" h="1164" w="5256">
                  <a:moveTo>
                    <a:pt x="2578" y="1"/>
                  </a:moveTo>
                  <a:cubicBezTo>
                    <a:pt x="1531" y="1"/>
                    <a:pt x="180" y="219"/>
                    <a:pt x="0" y="1164"/>
                  </a:cubicBezTo>
                  <a:cubicBezTo>
                    <a:pt x="0" y="1164"/>
                    <a:pt x="1451" y="566"/>
                    <a:pt x="3132" y="566"/>
                  </a:cubicBezTo>
                  <a:cubicBezTo>
                    <a:pt x="3829" y="566"/>
                    <a:pt x="4566" y="669"/>
                    <a:pt x="5255" y="959"/>
                  </a:cubicBezTo>
                  <a:cubicBezTo>
                    <a:pt x="5255" y="959"/>
                    <a:pt x="4266" y="242"/>
                    <a:pt x="3754" y="106"/>
                  </a:cubicBezTo>
                  <a:cubicBezTo>
                    <a:pt x="3579" y="59"/>
                    <a:pt x="3119" y="1"/>
                    <a:pt x="2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3"/>
            <p:cNvSpPr/>
            <p:nvPr/>
          </p:nvSpPr>
          <p:spPr>
            <a:xfrm>
              <a:off x="4429432" y="2263225"/>
              <a:ext cx="255932" cy="173324"/>
            </a:xfrm>
            <a:custGeom>
              <a:rect b="b" l="l" r="r" t="t"/>
              <a:pathLst>
                <a:path extrusionOk="0" h="7558" w="11159">
                  <a:moveTo>
                    <a:pt x="11159" y="1"/>
                  </a:moveTo>
                  <a:lnTo>
                    <a:pt x="11159" y="1"/>
                  </a:lnTo>
                  <a:cubicBezTo>
                    <a:pt x="10886" y="717"/>
                    <a:pt x="10613" y="1434"/>
                    <a:pt x="10306" y="2150"/>
                  </a:cubicBezTo>
                  <a:cubicBezTo>
                    <a:pt x="10033" y="2867"/>
                    <a:pt x="9691" y="3549"/>
                    <a:pt x="9350" y="4232"/>
                  </a:cubicBezTo>
                  <a:cubicBezTo>
                    <a:pt x="8975" y="4914"/>
                    <a:pt x="8565" y="5563"/>
                    <a:pt x="8088" y="6143"/>
                  </a:cubicBezTo>
                  <a:cubicBezTo>
                    <a:pt x="7639" y="6656"/>
                    <a:pt x="7070" y="7138"/>
                    <a:pt x="6436" y="7138"/>
                  </a:cubicBezTo>
                  <a:cubicBezTo>
                    <a:pt x="6396" y="7138"/>
                    <a:pt x="6355" y="7136"/>
                    <a:pt x="6313" y="7132"/>
                  </a:cubicBezTo>
                  <a:cubicBezTo>
                    <a:pt x="5597" y="7064"/>
                    <a:pt x="4948" y="6620"/>
                    <a:pt x="4368" y="6143"/>
                  </a:cubicBezTo>
                  <a:cubicBezTo>
                    <a:pt x="3788" y="5665"/>
                    <a:pt x="3276" y="5119"/>
                    <a:pt x="2764" y="4539"/>
                  </a:cubicBezTo>
                  <a:cubicBezTo>
                    <a:pt x="2253" y="3959"/>
                    <a:pt x="1775" y="3379"/>
                    <a:pt x="1331" y="2730"/>
                  </a:cubicBezTo>
                  <a:cubicBezTo>
                    <a:pt x="854" y="2116"/>
                    <a:pt x="410" y="1468"/>
                    <a:pt x="1" y="854"/>
                  </a:cubicBezTo>
                  <a:lnTo>
                    <a:pt x="1" y="854"/>
                  </a:lnTo>
                  <a:cubicBezTo>
                    <a:pt x="683" y="2219"/>
                    <a:pt x="1536" y="3549"/>
                    <a:pt x="2491" y="4744"/>
                  </a:cubicBezTo>
                  <a:cubicBezTo>
                    <a:pt x="2969" y="5358"/>
                    <a:pt x="3515" y="5938"/>
                    <a:pt x="4129" y="6484"/>
                  </a:cubicBezTo>
                  <a:cubicBezTo>
                    <a:pt x="4709" y="6962"/>
                    <a:pt x="5426" y="7439"/>
                    <a:pt x="6279" y="7542"/>
                  </a:cubicBezTo>
                  <a:cubicBezTo>
                    <a:pt x="6342" y="7552"/>
                    <a:pt x="6406" y="7557"/>
                    <a:pt x="6471" y="7557"/>
                  </a:cubicBezTo>
                  <a:cubicBezTo>
                    <a:pt x="6831" y="7557"/>
                    <a:pt x="7218" y="7408"/>
                    <a:pt x="7508" y="7235"/>
                  </a:cubicBezTo>
                  <a:cubicBezTo>
                    <a:pt x="7849" y="6996"/>
                    <a:pt x="8156" y="6723"/>
                    <a:pt x="8395" y="6416"/>
                  </a:cubicBezTo>
                  <a:cubicBezTo>
                    <a:pt x="8907" y="5767"/>
                    <a:pt x="9282" y="5085"/>
                    <a:pt x="9623" y="4402"/>
                  </a:cubicBezTo>
                  <a:cubicBezTo>
                    <a:pt x="10306" y="2969"/>
                    <a:pt x="10783" y="1502"/>
                    <a:pt x="11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3"/>
            <p:cNvSpPr/>
            <p:nvPr/>
          </p:nvSpPr>
          <p:spPr>
            <a:xfrm>
              <a:off x="4153959" y="2225042"/>
              <a:ext cx="107244" cy="245584"/>
            </a:xfrm>
            <a:custGeom>
              <a:rect b="b" l="l" r="r" t="t"/>
              <a:pathLst>
                <a:path extrusionOk="0" h="10709" w="4676">
                  <a:moveTo>
                    <a:pt x="2298" y="0"/>
                  </a:moveTo>
                  <a:cubicBezTo>
                    <a:pt x="2218" y="0"/>
                    <a:pt x="2140" y="56"/>
                    <a:pt x="2116" y="130"/>
                  </a:cubicBezTo>
                  <a:cubicBezTo>
                    <a:pt x="2013" y="335"/>
                    <a:pt x="0" y="5249"/>
                    <a:pt x="1638" y="9343"/>
                  </a:cubicBezTo>
                  <a:cubicBezTo>
                    <a:pt x="1775" y="9685"/>
                    <a:pt x="2184" y="10708"/>
                    <a:pt x="2798" y="10708"/>
                  </a:cubicBezTo>
                  <a:cubicBezTo>
                    <a:pt x="2832" y="10708"/>
                    <a:pt x="2901" y="10674"/>
                    <a:pt x="2969" y="10674"/>
                  </a:cubicBezTo>
                  <a:cubicBezTo>
                    <a:pt x="4231" y="10299"/>
                    <a:pt x="4675" y="5044"/>
                    <a:pt x="4027" y="1734"/>
                  </a:cubicBezTo>
                  <a:cubicBezTo>
                    <a:pt x="3993" y="1631"/>
                    <a:pt x="3890" y="1563"/>
                    <a:pt x="3788" y="1563"/>
                  </a:cubicBezTo>
                  <a:cubicBezTo>
                    <a:pt x="3651" y="1597"/>
                    <a:pt x="3583" y="1700"/>
                    <a:pt x="3617" y="1836"/>
                  </a:cubicBezTo>
                  <a:cubicBezTo>
                    <a:pt x="4300" y="5385"/>
                    <a:pt x="3617" y="10026"/>
                    <a:pt x="2832" y="10265"/>
                  </a:cubicBezTo>
                  <a:cubicBezTo>
                    <a:pt x="2822" y="10267"/>
                    <a:pt x="2812" y="10268"/>
                    <a:pt x="2800" y="10268"/>
                  </a:cubicBezTo>
                  <a:cubicBezTo>
                    <a:pt x="2629" y="10268"/>
                    <a:pt x="2368" y="10008"/>
                    <a:pt x="2048" y="9207"/>
                  </a:cubicBezTo>
                  <a:cubicBezTo>
                    <a:pt x="444" y="5249"/>
                    <a:pt x="2491" y="335"/>
                    <a:pt x="2491" y="301"/>
                  </a:cubicBezTo>
                  <a:cubicBezTo>
                    <a:pt x="2559" y="198"/>
                    <a:pt x="2491" y="62"/>
                    <a:pt x="2389" y="28"/>
                  </a:cubicBezTo>
                  <a:cubicBezTo>
                    <a:pt x="2360" y="9"/>
                    <a:pt x="2329" y="0"/>
                    <a:pt x="22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3"/>
            <p:cNvSpPr/>
            <p:nvPr/>
          </p:nvSpPr>
          <p:spPr>
            <a:xfrm>
              <a:off x="4722908" y="2186241"/>
              <a:ext cx="96281" cy="299246"/>
            </a:xfrm>
            <a:custGeom>
              <a:rect b="b" l="l" r="r" t="t"/>
              <a:pathLst>
                <a:path extrusionOk="0" h="13049" w="4198">
                  <a:moveTo>
                    <a:pt x="2315" y="1"/>
                  </a:moveTo>
                  <a:cubicBezTo>
                    <a:pt x="2285" y="1"/>
                    <a:pt x="2253" y="5"/>
                    <a:pt x="2219" y="14"/>
                  </a:cubicBezTo>
                  <a:cubicBezTo>
                    <a:pt x="2116" y="48"/>
                    <a:pt x="2082" y="184"/>
                    <a:pt x="2116" y="287"/>
                  </a:cubicBezTo>
                  <a:cubicBezTo>
                    <a:pt x="2150" y="321"/>
                    <a:pt x="3754" y="4313"/>
                    <a:pt x="3038" y="9841"/>
                  </a:cubicBezTo>
                  <a:cubicBezTo>
                    <a:pt x="2730" y="12127"/>
                    <a:pt x="2219" y="12537"/>
                    <a:pt x="1946" y="12605"/>
                  </a:cubicBezTo>
                  <a:cubicBezTo>
                    <a:pt x="1921" y="12609"/>
                    <a:pt x="1895" y="12612"/>
                    <a:pt x="1870" y="12612"/>
                  </a:cubicBezTo>
                  <a:cubicBezTo>
                    <a:pt x="1305" y="12612"/>
                    <a:pt x="639" y="11565"/>
                    <a:pt x="410" y="11206"/>
                  </a:cubicBezTo>
                  <a:cubicBezTo>
                    <a:pt x="385" y="11129"/>
                    <a:pt x="301" y="11091"/>
                    <a:pt x="218" y="11091"/>
                  </a:cubicBezTo>
                  <a:cubicBezTo>
                    <a:pt x="190" y="11091"/>
                    <a:pt x="163" y="11095"/>
                    <a:pt x="137" y="11104"/>
                  </a:cubicBezTo>
                  <a:cubicBezTo>
                    <a:pt x="35" y="11172"/>
                    <a:pt x="1" y="11308"/>
                    <a:pt x="35" y="11411"/>
                  </a:cubicBezTo>
                  <a:cubicBezTo>
                    <a:pt x="137" y="11581"/>
                    <a:pt x="956" y="13049"/>
                    <a:pt x="1877" y="13049"/>
                  </a:cubicBezTo>
                  <a:cubicBezTo>
                    <a:pt x="1912" y="13049"/>
                    <a:pt x="1980" y="13014"/>
                    <a:pt x="2014" y="13014"/>
                  </a:cubicBezTo>
                  <a:cubicBezTo>
                    <a:pt x="2730" y="12878"/>
                    <a:pt x="3208" y="11854"/>
                    <a:pt x="3447" y="9909"/>
                  </a:cubicBezTo>
                  <a:cubicBezTo>
                    <a:pt x="4198" y="4245"/>
                    <a:pt x="2526" y="184"/>
                    <a:pt x="2526" y="116"/>
                  </a:cubicBezTo>
                  <a:cubicBezTo>
                    <a:pt x="2475" y="39"/>
                    <a:pt x="2404" y="1"/>
                    <a:pt x="23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3"/>
            <p:cNvSpPr/>
            <p:nvPr/>
          </p:nvSpPr>
          <p:spPr>
            <a:xfrm>
              <a:off x="4218911" y="3970573"/>
              <a:ext cx="84057" cy="142892"/>
            </a:xfrm>
            <a:custGeom>
              <a:rect b="b" l="l" r="r" t="t"/>
              <a:pathLst>
                <a:path extrusionOk="0" h="6231" w="3665">
                  <a:moveTo>
                    <a:pt x="2315" y="1"/>
                  </a:moveTo>
                  <a:cubicBezTo>
                    <a:pt x="2193" y="1"/>
                    <a:pt x="2076" y="99"/>
                    <a:pt x="1980" y="313"/>
                  </a:cubicBezTo>
                  <a:cubicBezTo>
                    <a:pt x="1365" y="1576"/>
                    <a:pt x="0" y="4340"/>
                    <a:pt x="0" y="4340"/>
                  </a:cubicBezTo>
                  <a:cubicBezTo>
                    <a:pt x="0" y="4340"/>
                    <a:pt x="396" y="6230"/>
                    <a:pt x="1186" y="6230"/>
                  </a:cubicBezTo>
                  <a:cubicBezTo>
                    <a:pt x="1510" y="6230"/>
                    <a:pt x="1899" y="5914"/>
                    <a:pt x="2355" y="5022"/>
                  </a:cubicBezTo>
                  <a:cubicBezTo>
                    <a:pt x="3665" y="2488"/>
                    <a:pt x="2931" y="1"/>
                    <a:pt x="2315" y="1"/>
                  </a:cubicBezTo>
                  <a:close/>
                </a:path>
              </a:pathLst>
            </a:custGeom>
            <a:solidFill>
              <a:srgbClr val="FFC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3"/>
            <p:cNvSpPr/>
            <p:nvPr/>
          </p:nvSpPr>
          <p:spPr>
            <a:xfrm>
              <a:off x="4094466" y="4057601"/>
              <a:ext cx="377258" cy="367769"/>
            </a:xfrm>
            <a:custGeom>
              <a:rect b="b" l="l" r="r" t="t"/>
              <a:pathLst>
                <a:path extrusionOk="0" h="16037" w="16449">
                  <a:moveTo>
                    <a:pt x="5745" y="1"/>
                  </a:moveTo>
                  <a:cubicBezTo>
                    <a:pt x="5623" y="1"/>
                    <a:pt x="5516" y="22"/>
                    <a:pt x="5426" y="67"/>
                  </a:cubicBezTo>
                  <a:cubicBezTo>
                    <a:pt x="3652" y="954"/>
                    <a:pt x="1" y="8325"/>
                    <a:pt x="1" y="8325"/>
                  </a:cubicBezTo>
                  <a:cubicBezTo>
                    <a:pt x="1" y="8325"/>
                    <a:pt x="8668" y="13443"/>
                    <a:pt x="12217" y="16037"/>
                  </a:cubicBezTo>
                  <a:cubicBezTo>
                    <a:pt x="13718" y="15218"/>
                    <a:pt x="16448" y="11874"/>
                    <a:pt x="16448" y="9110"/>
                  </a:cubicBezTo>
                  <a:cubicBezTo>
                    <a:pt x="15541" y="7523"/>
                    <a:pt x="8023" y="1"/>
                    <a:pt x="5745" y="1"/>
                  </a:cubicBezTo>
                  <a:close/>
                </a:path>
              </a:pathLst>
            </a:custGeom>
            <a:solidFill>
              <a:srgbClr val="FFC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3"/>
            <p:cNvSpPr/>
            <p:nvPr/>
          </p:nvSpPr>
          <p:spPr>
            <a:xfrm>
              <a:off x="4813685" y="4009374"/>
              <a:ext cx="110386" cy="144475"/>
            </a:xfrm>
            <a:custGeom>
              <a:rect b="b" l="l" r="r" t="t"/>
              <a:pathLst>
                <a:path extrusionOk="0" h="6300" w="4813">
                  <a:moveTo>
                    <a:pt x="1315" y="1"/>
                  </a:moveTo>
                  <a:cubicBezTo>
                    <a:pt x="903" y="1"/>
                    <a:pt x="470" y="818"/>
                    <a:pt x="274" y="1385"/>
                  </a:cubicBezTo>
                  <a:cubicBezTo>
                    <a:pt x="1" y="2273"/>
                    <a:pt x="1673" y="4934"/>
                    <a:pt x="1673" y="4934"/>
                  </a:cubicBezTo>
                  <a:lnTo>
                    <a:pt x="4812" y="6299"/>
                  </a:lnTo>
                  <a:cubicBezTo>
                    <a:pt x="4812" y="6299"/>
                    <a:pt x="2458" y="2955"/>
                    <a:pt x="1946" y="976"/>
                  </a:cubicBezTo>
                  <a:cubicBezTo>
                    <a:pt x="1773" y="261"/>
                    <a:pt x="1548" y="1"/>
                    <a:pt x="1315" y="1"/>
                  </a:cubicBezTo>
                  <a:close/>
                </a:path>
              </a:pathLst>
            </a:custGeom>
            <a:solidFill>
              <a:srgbClr val="FFC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3"/>
            <p:cNvSpPr/>
            <p:nvPr/>
          </p:nvSpPr>
          <p:spPr>
            <a:xfrm>
              <a:off x="4628209" y="4107434"/>
              <a:ext cx="413243" cy="369076"/>
            </a:xfrm>
            <a:custGeom>
              <a:rect b="b" l="l" r="r" t="t"/>
              <a:pathLst>
                <a:path extrusionOk="0" h="16094" w="18018">
                  <a:moveTo>
                    <a:pt x="10098" y="1"/>
                  </a:moveTo>
                  <a:cubicBezTo>
                    <a:pt x="8101" y="1"/>
                    <a:pt x="1905" y="6997"/>
                    <a:pt x="990" y="8336"/>
                  </a:cubicBezTo>
                  <a:cubicBezTo>
                    <a:pt x="1" y="9701"/>
                    <a:pt x="274" y="10383"/>
                    <a:pt x="274" y="10383"/>
                  </a:cubicBezTo>
                  <a:cubicBezTo>
                    <a:pt x="274" y="10383"/>
                    <a:pt x="2560" y="15024"/>
                    <a:pt x="4232" y="16014"/>
                  </a:cubicBezTo>
                  <a:cubicBezTo>
                    <a:pt x="4324" y="16068"/>
                    <a:pt x="4445" y="16094"/>
                    <a:pt x="4591" y="16094"/>
                  </a:cubicBezTo>
                  <a:cubicBezTo>
                    <a:pt x="7088" y="16094"/>
                    <a:pt x="16926" y="8541"/>
                    <a:pt x="16926" y="8541"/>
                  </a:cubicBezTo>
                  <a:cubicBezTo>
                    <a:pt x="16926" y="8541"/>
                    <a:pt x="18018" y="6459"/>
                    <a:pt x="15970" y="4378"/>
                  </a:cubicBezTo>
                  <a:cubicBezTo>
                    <a:pt x="15663" y="4105"/>
                    <a:pt x="12012" y="726"/>
                    <a:pt x="10340" y="44"/>
                  </a:cubicBezTo>
                  <a:cubicBezTo>
                    <a:pt x="10268" y="15"/>
                    <a:pt x="10187" y="1"/>
                    <a:pt x="10098" y="1"/>
                  </a:cubicBezTo>
                  <a:close/>
                </a:path>
              </a:pathLst>
            </a:custGeom>
            <a:solidFill>
              <a:srgbClr val="FFC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3"/>
            <p:cNvSpPr/>
            <p:nvPr/>
          </p:nvSpPr>
          <p:spPr>
            <a:xfrm>
              <a:off x="4258818" y="4133462"/>
              <a:ext cx="206644" cy="161238"/>
            </a:xfrm>
            <a:custGeom>
              <a:rect b="b" l="l" r="r" t="t"/>
              <a:pathLst>
                <a:path extrusionOk="0" fill="none" h="7031" w="9010">
                  <a:moveTo>
                    <a:pt x="1" y="1"/>
                  </a:moveTo>
                  <a:cubicBezTo>
                    <a:pt x="1" y="1"/>
                    <a:pt x="6791" y="4812"/>
                    <a:pt x="9009" y="7030"/>
                  </a:cubicBezTo>
                </a:path>
              </a:pathLst>
            </a:custGeom>
            <a:noFill/>
            <a:ln cap="rnd" cmpd="sng" w="51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3"/>
            <p:cNvSpPr/>
            <p:nvPr/>
          </p:nvSpPr>
          <p:spPr>
            <a:xfrm>
              <a:off x="4230654" y="4186688"/>
              <a:ext cx="216805" cy="158876"/>
            </a:xfrm>
            <a:custGeom>
              <a:rect b="b" l="l" r="r" t="t"/>
              <a:pathLst>
                <a:path extrusionOk="0" fill="none" h="6928" w="9453">
                  <a:moveTo>
                    <a:pt x="0" y="0"/>
                  </a:moveTo>
                  <a:cubicBezTo>
                    <a:pt x="239" y="0"/>
                    <a:pt x="5733" y="3788"/>
                    <a:pt x="9452" y="6927"/>
                  </a:cubicBezTo>
                </a:path>
              </a:pathLst>
            </a:custGeom>
            <a:noFill/>
            <a:ln cap="rnd" cmpd="sng" w="51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3"/>
            <p:cNvSpPr/>
            <p:nvPr/>
          </p:nvSpPr>
          <p:spPr>
            <a:xfrm>
              <a:off x="4209508" y="4253193"/>
              <a:ext cx="206644" cy="137756"/>
            </a:xfrm>
            <a:custGeom>
              <a:rect b="b" l="l" r="r" t="t"/>
              <a:pathLst>
                <a:path extrusionOk="0" fill="none" h="6007" w="9010">
                  <a:moveTo>
                    <a:pt x="1" y="1"/>
                  </a:moveTo>
                  <a:cubicBezTo>
                    <a:pt x="1" y="1"/>
                    <a:pt x="5870" y="3481"/>
                    <a:pt x="9009" y="6006"/>
                  </a:cubicBezTo>
                </a:path>
              </a:pathLst>
            </a:custGeom>
            <a:noFill/>
            <a:ln cap="rnd" cmpd="sng" w="51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3"/>
            <p:cNvSpPr/>
            <p:nvPr/>
          </p:nvSpPr>
          <p:spPr>
            <a:xfrm>
              <a:off x="4651695" y="4190587"/>
              <a:ext cx="180017" cy="185478"/>
            </a:xfrm>
            <a:custGeom>
              <a:rect b="b" l="l" r="r" t="t"/>
              <a:pathLst>
                <a:path extrusionOk="0" fill="none" h="8088" w="7849">
                  <a:moveTo>
                    <a:pt x="7849" y="1"/>
                  </a:moveTo>
                  <a:cubicBezTo>
                    <a:pt x="7849" y="1"/>
                    <a:pt x="1638" y="6177"/>
                    <a:pt x="0" y="8088"/>
                  </a:cubicBezTo>
                </a:path>
              </a:pathLst>
            </a:custGeom>
            <a:noFill/>
            <a:ln cap="rnd" cmpd="sng" w="51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3"/>
            <p:cNvSpPr/>
            <p:nvPr/>
          </p:nvSpPr>
          <p:spPr>
            <a:xfrm>
              <a:off x="4682221" y="4243813"/>
              <a:ext cx="187838" cy="179997"/>
            </a:xfrm>
            <a:custGeom>
              <a:rect b="b" l="l" r="r" t="t"/>
              <a:pathLst>
                <a:path extrusionOk="0" fill="none" h="7849" w="8190">
                  <a:moveTo>
                    <a:pt x="8190" y="0"/>
                  </a:moveTo>
                  <a:cubicBezTo>
                    <a:pt x="8190" y="0"/>
                    <a:pt x="1979" y="5699"/>
                    <a:pt x="0" y="7848"/>
                  </a:cubicBezTo>
                </a:path>
              </a:pathLst>
            </a:custGeom>
            <a:noFill/>
            <a:ln cap="rnd" cmpd="sng" w="51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3"/>
            <p:cNvSpPr/>
            <p:nvPr/>
          </p:nvSpPr>
          <p:spPr>
            <a:xfrm>
              <a:off x="4704904" y="4298576"/>
              <a:ext cx="209764" cy="155758"/>
            </a:xfrm>
            <a:custGeom>
              <a:rect b="b" l="l" r="r" t="t"/>
              <a:pathLst>
                <a:path extrusionOk="0" fill="none" h="6792" w="9146">
                  <a:moveTo>
                    <a:pt x="9146" y="69"/>
                  </a:moveTo>
                  <a:cubicBezTo>
                    <a:pt x="8907" y="1"/>
                    <a:pt x="1" y="6791"/>
                    <a:pt x="1" y="6791"/>
                  </a:cubicBezTo>
                </a:path>
              </a:pathLst>
            </a:custGeom>
            <a:noFill/>
            <a:ln cap="rnd" cmpd="sng" w="51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3"/>
            <p:cNvSpPr/>
            <p:nvPr/>
          </p:nvSpPr>
          <p:spPr>
            <a:xfrm>
              <a:off x="3972383" y="4120161"/>
              <a:ext cx="104125" cy="122093"/>
            </a:xfrm>
            <a:custGeom>
              <a:rect b="b" l="l" r="r" t="t"/>
              <a:pathLst>
                <a:path extrusionOk="0" h="5324" w="4540">
                  <a:moveTo>
                    <a:pt x="2969" y="1"/>
                  </a:moveTo>
                  <a:lnTo>
                    <a:pt x="1" y="4232"/>
                  </a:lnTo>
                  <a:lnTo>
                    <a:pt x="1297" y="5324"/>
                  </a:lnTo>
                  <a:lnTo>
                    <a:pt x="4539" y="990"/>
                  </a:lnTo>
                  <a:lnTo>
                    <a:pt x="29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3"/>
            <p:cNvSpPr/>
            <p:nvPr/>
          </p:nvSpPr>
          <p:spPr>
            <a:xfrm>
              <a:off x="3987268" y="4136214"/>
              <a:ext cx="83759" cy="64716"/>
            </a:xfrm>
            <a:custGeom>
              <a:rect b="b" l="l" r="r" t="t"/>
              <a:pathLst>
                <a:path extrusionOk="0" h="2822" w="3652">
                  <a:moveTo>
                    <a:pt x="1519" y="1"/>
                  </a:moveTo>
                  <a:cubicBezTo>
                    <a:pt x="1009" y="1"/>
                    <a:pt x="558" y="220"/>
                    <a:pt x="341" y="632"/>
                  </a:cubicBezTo>
                  <a:cubicBezTo>
                    <a:pt x="0" y="1280"/>
                    <a:pt x="375" y="2167"/>
                    <a:pt x="1194" y="2577"/>
                  </a:cubicBezTo>
                  <a:cubicBezTo>
                    <a:pt x="1500" y="2742"/>
                    <a:pt x="1824" y="2822"/>
                    <a:pt x="2128" y="2822"/>
                  </a:cubicBezTo>
                  <a:cubicBezTo>
                    <a:pt x="2640" y="2822"/>
                    <a:pt x="3096" y="2595"/>
                    <a:pt x="3310" y="2167"/>
                  </a:cubicBezTo>
                  <a:cubicBezTo>
                    <a:pt x="3651" y="1519"/>
                    <a:pt x="3242" y="666"/>
                    <a:pt x="2423" y="222"/>
                  </a:cubicBezTo>
                  <a:cubicBezTo>
                    <a:pt x="2124" y="73"/>
                    <a:pt x="1812" y="1"/>
                    <a:pt x="1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5010123" y="4113121"/>
              <a:ext cx="63415" cy="117414"/>
            </a:xfrm>
            <a:custGeom>
              <a:rect b="b" l="l" r="r" t="t"/>
              <a:pathLst>
                <a:path extrusionOk="0" fill="none" h="5120" w="2765">
                  <a:moveTo>
                    <a:pt x="1" y="1"/>
                  </a:moveTo>
                  <a:cubicBezTo>
                    <a:pt x="1" y="1"/>
                    <a:pt x="1980" y="205"/>
                    <a:pt x="2355" y="2355"/>
                  </a:cubicBezTo>
                  <a:cubicBezTo>
                    <a:pt x="2765" y="4539"/>
                    <a:pt x="1775" y="5119"/>
                    <a:pt x="1" y="3549"/>
                  </a:cubicBezTo>
                </a:path>
              </a:pathLst>
            </a:custGeom>
            <a:noFill/>
            <a:ln cap="flat" cmpd="sng" w="11100">
              <a:solidFill>
                <a:schemeClr val="lt2"/>
              </a:solidFill>
              <a:prstDash val="solid"/>
              <a:miter lim="34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a:off x="4512388" y="3629520"/>
              <a:ext cx="22729" cy="33665"/>
            </a:xfrm>
            <a:custGeom>
              <a:rect b="b" l="l" r="r" t="t"/>
              <a:pathLst>
                <a:path extrusionOk="0" h="1468" w="991">
                  <a:moveTo>
                    <a:pt x="512" y="1"/>
                  </a:moveTo>
                  <a:cubicBezTo>
                    <a:pt x="239" y="1"/>
                    <a:pt x="1" y="342"/>
                    <a:pt x="1" y="751"/>
                  </a:cubicBezTo>
                  <a:cubicBezTo>
                    <a:pt x="1" y="1161"/>
                    <a:pt x="239" y="1468"/>
                    <a:pt x="512" y="1468"/>
                  </a:cubicBezTo>
                  <a:cubicBezTo>
                    <a:pt x="785" y="1468"/>
                    <a:pt x="990" y="1161"/>
                    <a:pt x="990" y="751"/>
                  </a:cubicBezTo>
                  <a:cubicBezTo>
                    <a:pt x="990" y="342"/>
                    <a:pt x="785"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4519429" y="3831418"/>
              <a:ext cx="22729" cy="34445"/>
            </a:xfrm>
            <a:custGeom>
              <a:rect b="b" l="l" r="r" t="t"/>
              <a:pathLst>
                <a:path extrusionOk="0" h="1502" w="991">
                  <a:moveTo>
                    <a:pt x="478" y="0"/>
                  </a:moveTo>
                  <a:cubicBezTo>
                    <a:pt x="240" y="0"/>
                    <a:pt x="1" y="342"/>
                    <a:pt x="1" y="751"/>
                  </a:cubicBezTo>
                  <a:cubicBezTo>
                    <a:pt x="1" y="1160"/>
                    <a:pt x="240" y="1502"/>
                    <a:pt x="478" y="1502"/>
                  </a:cubicBezTo>
                  <a:cubicBezTo>
                    <a:pt x="751" y="1502"/>
                    <a:pt x="990" y="1160"/>
                    <a:pt x="990" y="751"/>
                  </a:cubicBezTo>
                  <a:cubicBezTo>
                    <a:pt x="990" y="342"/>
                    <a:pt x="751" y="0"/>
                    <a:pt x="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4526470" y="4034096"/>
              <a:ext cx="22729" cy="33665"/>
            </a:xfrm>
            <a:custGeom>
              <a:rect b="b" l="l" r="r" t="t"/>
              <a:pathLst>
                <a:path extrusionOk="0" h="1468" w="991">
                  <a:moveTo>
                    <a:pt x="478" y="0"/>
                  </a:moveTo>
                  <a:cubicBezTo>
                    <a:pt x="205" y="0"/>
                    <a:pt x="1" y="341"/>
                    <a:pt x="1" y="751"/>
                  </a:cubicBezTo>
                  <a:cubicBezTo>
                    <a:pt x="1" y="1160"/>
                    <a:pt x="205" y="1467"/>
                    <a:pt x="478" y="1467"/>
                  </a:cubicBezTo>
                  <a:cubicBezTo>
                    <a:pt x="751" y="1467"/>
                    <a:pt x="990" y="1160"/>
                    <a:pt x="990" y="751"/>
                  </a:cubicBezTo>
                  <a:cubicBezTo>
                    <a:pt x="990" y="341"/>
                    <a:pt x="751" y="0"/>
                    <a:pt x="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4521791" y="2100450"/>
              <a:ext cx="72796" cy="200407"/>
            </a:xfrm>
            <a:custGeom>
              <a:rect b="b" l="l" r="r" t="t"/>
              <a:pathLst>
                <a:path extrusionOk="0" h="8739" w="3174">
                  <a:moveTo>
                    <a:pt x="717" y="1"/>
                  </a:moveTo>
                  <a:cubicBezTo>
                    <a:pt x="717" y="1"/>
                    <a:pt x="0" y="3140"/>
                    <a:pt x="171" y="5017"/>
                  </a:cubicBezTo>
                  <a:cubicBezTo>
                    <a:pt x="361" y="6760"/>
                    <a:pt x="1493" y="8738"/>
                    <a:pt x="2254" y="8738"/>
                  </a:cubicBezTo>
                  <a:cubicBezTo>
                    <a:pt x="2313" y="8738"/>
                    <a:pt x="2369" y="8727"/>
                    <a:pt x="2423" y="8702"/>
                  </a:cubicBezTo>
                  <a:cubicBezTo>
                    <a:pt x="3173" y="8361"/>
                    <a:pt x="2866" y="7440"/>
                    <a:pt x="2184" y="5802"/>
                  </a:cubicBezTo>
                  <a:cubicBezTo>
                    <a:pt x="1536" y="4130"/>
                    <a:pt x="717" y="1"/>
                    <a:pt x="7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4747173" y="2111228"/>
              <a:ext cx="50893" cy="76113"/>
            </a:xfrm>
            <a:custGeom>
              <a:rect b="b" l="l" r="r" t="t"/>
              <a:pathLst>
                <a:path extrusionOk="0" h="3319" w="2219">
                  <a:moveTo>
                    <a:pt x="1572" y="0"/>
                  </a:moveTo>
                  <a:cubicBezTo>
                    <a:pt x="1526" y="0"/>
                    <a:pt x="1479" y="3"/>
                    <a:pt x="1434" y="9"/>
                  </a:cubicBezTo>
                  <a:cubicBezTo>
                    <a:pt x="1126" y="43"/>
                    <a:pt x="854" y="248"/>
                    <a:pt x="683" y="452"/>
                  </a:cubicBezTo>
                  <a:cubicBezTo>
                    <a:pt x="581" y="555"/>
                    <a:pt x="512" y="691"/>
                    <a:pt x="410" y="794"/>
                  </a:cubicBezTo>
                  <a:cubicBezTo>
                    <a:pt x="376" y="930"/>
                    <a:pt x="273" y="1032"/>
                    <a:pt x="239" y="1169"/>
                  </a:cubicBezTo>
                  <a:cubicBezTo>
                    <a:pt x="137" y="1442"/>
                    <a:pt x="69" y="1681"/>
                    <a:pt x="35" y="1954"/>
                  </a:cubicBezTo>
                  <a:lnTo>
                    <a:pt x="0" y="2090"/>
                  </a:lnTo>
                  <a:lnTo>
                    <a:pt x="103" y="2158"/>
                  </a:lnTo>
                  <a:cubicBezTo>
                    <a:pt x="342" y="2295"/>
                    <a:pt x="546" y="2466"/>
                    <a:pt x="615" y="2636"/>
                  </a:cubicBezTo>
                  <a:cubicBezTo>
                    <a:pt x="615" y="2739"/>
                    <a:pt x="581" y="2841"/>
                    <a:pt x="512" y="2943"/>
                  </a:cubicBezTo>
                  <a:cubicBezTo>
                    <a:pt x="444" y="3080"/>
                    <a:pt x="376" y="3182"/>
                    <a:pt x="308" y="3319"/>
                  </a:cubicBezTo>
                  <a:cubicBezTo>
                    <a:pt x="410" y="3216"/>
                    <a:pt x="546" y="3148"/>
                    <a:pt x="649" y="3046"/>
                  </a:cubicBezTo>
                  <a:cubicBezTo>
                    <a:pt x="751" y="2977"/>
                    <a:pt x="888" y="2807"/>
                    <a:pt x="888" y="2636"/>
                  </a:cubicBezTo>
                  <a:cubicBezTo>
                    <a:pt x="888" y="2431"/>
                    <a:pt x="785" y="2261"/>
                    <a:pt x="683" y="2158"/>
                  </a:cubicBezTo>
                  <a:cubicBezTo>
                    <a:pt x="616" y="2070"/>
                    <a:pt x="550" y="1995"/>
                    <a:pt x="474" y="1926"/>
                  </a:cubicBezTo>
                  <a:lnTo>
                    <a:pt x="474" y="1926"/>
                  </a:lnTo>
                  <a:cubicBezTo>
                    <a:pt x="498" y="1843"/>
                    <a:pt x="522" y="1753"/>
                    <a:pt x="546" y="1681"/>
                  </a:cubicBezTo>
                  <a:cubicBezTo>
                    <a:pt x="581" y="1544"/>
                    <a:pt x="615" y="1442"/>
                    <a:pt x="649" y="1340"/>
                  </a:cubicBezTo>
                  <a:cubicBezTo>
                    <a:pt x="751" y="1101"/>
                    <a:pt x="854" y="896"/>
                    <a:pt x="990" y="691"/>
                  </a:cubicBezTo>
                  <a:cubicBezTo>
                    <a:pt x="1126" y="521"/>
                    <a:pt x="1263" y="350"/>
                    <a:pt x="1502" y="282"/>
                  </a:cubicBezTo>
                  <a:cubicBezTo>
                    <a:pt x="1634" y="216"/>
                    <a:pt x="1780" y="178"/>
                    <a:pt x="1941" y="178"/>
                  </a:cubicBezTo>
                  <a:cubicBezTo>
                    <a:pt x="2029" y="178"/>
                    <a:pt x="2122" y="189"/>
                    <a:pt x="2218" y="213"/>
                  </a:cubicBezTo>
                  <a:cubicBezTo>
                    <a:pt x="2048" y="71"/>
                    <a:pt x="1806" y="0"/>
                    <a:pt x="1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3"/>
            <p:cNvSpPr/>
            <p:nvPr/>
          </p:nvSpPr>
          <p:spPr>
            <a:xfrm>
              <a:off x="4222031" y="2158378"/>
              <a:ext cx="10206" cy="84529"/>
            </a:xfrm>
            <a:custGeom>
              <a:rect b="b" l="l" r="r" t="t"/>
              <a:pathLst>
                <a:path extrusionOk="0" h="3686" w="445">
                  <a:moveTo>
                    <a:pt x="240" y="0"/>
                  </a:moveTo>
                  <a:cubicBezTo>
                    <a:pt x="69" y="614"/>
                    <a:pt x="1" y="1229"/>
                    <a:pt x="1" y="1843"/>
                  </a:cubicBezTo>
                  <a:cubicBezTo>
                    <a:pt x="1" y="2457"/>
                    <a:pt x="1" y="3071"/>
                    <a:pt x="172" y="3685"/>
                  </a:cubicBezTo>
                  <a:cubicBezTo>
                    <a:pt x="376" y="3105"/>
                    <a:pt x="410" y="2491"/>
                    <a:pt x="445" y="1877"/>
                  </a:cubicBezTo>
                  <a:cubicBezTo>
                    <a:pt x="445" y="1263"/>
                    <a:pt x="410" y="648"/>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3"/>
            <p:cNvSpPr/>
            <p:nvPr/>
          </p:nvSpPr>
          <p:spPr>
            <a:xfrm>
              <a:off x="4179784" y="2153034"/>
              <a:ext cx="45411" cy="26487"/>
            </a:xfrm>
            <a:custGeom>
              <a:rect b="b" l="l" r="r" t="t"/>
              <a:pathLst>
                <a:path extrusionOk="0" h="1155" w="1980">
                  <a:moveTo>
                    <a:pt x="767" y="1"/>
                  </a:moveTo>
                  <a:cubicBezTo>
                    <a:pt x="656" y="1"/>
                    <a:pt x="544" y="20"/>
                    <a:pt x="444" y="62"/>
                  </a:cubicBezTo>
                  <a:cubicBezTo>
                    <a:pt x="205" y="165"/>
                    <a:pt x="34" y="370"/>
                    <a:pt x="0" y="574"/>
                  </a:cubicBezTo>
                  <a:cubicBezTo>
                    <a:pt x="171" y="472"/>
                    <a:pt x="376" y="404"/>
                    <a:pt x="546" y="404"/>
                  </a:cubicBezTo>
                  <a:cubicBezTo>
                    <a:pt x="717" y="404"/>
                    <a:pt x="853" y="438"/>
                    <a:pt x="990" y="506"/>
                  </a:cubicBezTo>
                  <a:cubicBezTo>
                    <a:pt x="1160" y="574"/>
                    <a:pt x="1297" y="711"/>
                    <a:pt x="1468" y="813"/>
                  </a:cubicBezTo>
                  <a:cubicBezTo>
                    <a:pt x="1638" y="916"/>
                    <a:pt x="1809" y="1052"/>
                    <a:pt x="1979" y="1154"/>
                  </a:cubicBezTo>
                  <a:cubicBezTo>
                    <a:pt x="1945" y="950"/>
                    <a:pt x="1843" y="745"/>
                    <a:pt x="1706" y="574"/>
                  </a:cubicBezTo>
                  <a:cubicBezTo>
                    <a:pt x="1672" y="472"/>
                    <a:pt x="1570" y="404"/>
                    <a:pt x="1502" y="301"/>
                  </a:cubicBezTo>
                  <a:cubicBezTo>
                    <a:pt x="1399" y="233"/>
                    <a:pt x="1297" y="165"/>
                    <a:pt x="1195" y="97"/>
                  </a:cubicBezTo>
                  <a:cubicBezTo>
                    <a:pt x="1076" y="37"/>
                    <a:pt x="922" y="1"/>
                    <a:pt x="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0" name="Google Shape;940;p23"/>
          <p:cNvCxnSpPr>
            <a:stCxn id="888" idx="1"/>
            <a:endCxn id="886" idx="6"/>
          </p:cNvCxnSpPr>
          <p:nvPr/>
        </p:nvCxnSpPr>
        <p:spPr>
          <a:xfrm rot="10800000">
            <a:off x="913475" y="1961199"/>
            <a:ext cx="172200" cy="0"/>
          </a:xfrm>
          <a:prstGeom prst="straightConnector1">
            <a:avLst/>
          </a:prstGeom>
          <a:noFill/>
          <a:ln cap="flat" cmpd="sng" w="9525">
            <a:solidFill>
              <a:schemeClr val="dk1"/>
            </a:solidFill>
            <a:prstDash val="dot"/>
            <a:round/>
            <a:headEnd len="med" w="med" type="none"/>
            <a:tailEnd len="med" w="med" type="none"/>
          </a:ln>
        </p:spPr>
      </p:cxnSp>
      <p:cxnSp>
        <p:nvCxnSpPr>
          <p:cNvPr id="941" name="Google Shape;941;p23"/>
          <p:cNvCxnSpPr>
            <a:stCxn id="896" idx="6"/>
            <a:endCxn id="891" idx="1"/>
          </p:cNvCxnSpPr>
          <p:nvPr/>
        </p:nvCxnSpPr>
        <p:spPr>
          <a:xfrm flipH="1" rot="10800000">
            <a:off x="913560" y="4131276"/>
            <a:ext cx="172200" cy="2100"/>
          </a:xfrm>
          <a:prstGeom prst="straightConnector1">
            <a:avLst/>
          </a:prstGeom>
          <a:noFill/>
          <a:ln cap="flat" cmpd="sng" w="9525">
            <a:solidFill>
              <a:schemeClr val="dk1"/>
            </a:solidFill>
            <a:prstDash val="dot"/>
            <a:round/>
            <a:headEnd len="med" w="med" type="none"/>
            <a:tailEnd len="med" w="med" type="none"/>
          </a:ln>
        </p:spPr>
      </p:cxnSp>
      <p:cxnSp>
        <p:nvCxnSpPr>
          <p:cNvPr id="942" name="Google Shape;942;p23"/>
          <p:cNvCxnSpPr>
            <a:stCxn id="894" idx="3"/>
            <a:endCxn id="897" idx="2"/>
          </p:cNvCxnSpPr>
          <p:nvPr/>
        </p:nvCxnSpPr>
        <p:spPr>
          <a:xfrm flipH="1" rot="10800000">
            <a:off x="8050694" y="2986550"/>
            <a:ext cx="176400" cy="1800"/>
          </a:xfrm>
          <a:prstGeom prst="straightConnector1">
            <a:avLst/>
          </a:prstGeom>
          <a:noFill/>
          <a:ln cap="flat" cmpd="sng" w="9525">
            <a:solidFill>
              <a:schemeClr val="dk1"/>
            </a:solidFill>
            <a:prstDash val="dot"/>
            <a:round/>
            <a:headEnd len="med" w="med" type="none"/>
            <a:tailEnd len="med" w="med" type="none"/>
          </a:ln>
        </p:spPr>
      </p:cxnSp>
      <p:sp>
        <p:nvSpPr>
          <p:cNvPr id="943" name="Google Shape;94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4" name="Google Shape;944;p23"/>
          <p:cNvSpPr/>
          <p:nvPr/>
        </p:nvSpPr>
        <p:spPr>
          <a:xfrm>
            <a:off x="-4" y="-1"/>
            <a:ext cx="1810500" cy="457200"/>
          </a:xfrm>
          <a:prstGeom prst="chevron">
            <a:avLst>
              <a:gd fmla="val 439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PATTERN</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pic>
        <p:nvPicPr>
          <p:cNvPr id="949" name="Google Shape;949;p24" title="Gráfico"/>
          <p:cNvPicPr preferRelativeResize="0"/>
          <p:nvPr/>
        </p:nvPicPr>
        <p:blipFill>
          <a:blip r:embed="rId3">
            <a:alphaModFix/>
          </a:blip>
          <a:stretch>
            <a:fillRect/>
          </a:stretch>
        </p:blipFill>
        <p:spPr>
          <a:xfrm>
            <a:off x="808675" y="1279275"/>
            <a:ext cx="4390176" cy="3339749"/>
          </a:xfrm>
          <a:prstGeom prst="rect">
            <a:avLst/>
          </a:prstGeom>
          <a:noFill/>
          <a:ln>
            <a:noFill/>
          </a:ln>
        </p:spPr>
      </p:pic>
      <p:grpSp>
        <p:nvGrpSpPr>
          <p:cNvPr id="950" name="Google Shape;950;p24"/>
          <p:cNvGrpSpPr/>
          <p:nvPr/>
        </p:nvGrpSpPr>
        <p:grpSpPr>
          <a:xfrm>
            <a:off x="5529108" y="1318932"/>
            <a:ext cx="1874952" cy="1072169"/>
            <a:chOff x="1718950" y="1318931"/>
            <a:chExt cx="2217304" cy="1072169"/>
          </a:xfrm>
        </p:grpSpPr>
        <p:sp>
          <p:nvSpPr>
            <p:cNvPr id="951" name="Google Shape;951;p24"/>
            <p:cNvSpPr txBox="1"/>
            <p:nvPr/>
          </p:nvSpPr>
          <p:spPr>
            <a:xfrm>
              <a:off x="1718950" y="1750000"/>
              <a:ext cx="2217300" cy="6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202122"/>
                  </a:solidFill>
                  <a:highlight>
                    <a:srgbClr val="FFFFFF"/>
                  </a:highlight>
                  <a:latin typeface="Roboto"/>
                  <a:ea typeface="Roboto"/>
                  <a:cs typeface="Roboto"/>
                  <a:sym typeface="Roboto"/>
                </a:rPr>
                <a:t>Is the fraction of relevant instances that were retrieved</a:t>
              </a:r>
              <a:endParaRPr sz="1000">
                <a:solidFill>
                  <a:schemeClr val="dk1"/>
                </a:solidFill>
                <a:latin typeface="Roboto"/>
                <a:ea typeface="Roboto"/>
                <a:cs typeface="Roboto"/>
                <a:sym typeface="Roboto"/>
              </a:endParaRPr>
            </a:p>
          </p:txBody>
        </p:sp>
        <p:sp>
          <p:nvSpPr>
            <p:cNvPr id="952" name="Google Shape;952;p24"/>
            <p:cNvSpPr txBox="1"/>
            <p:nvPr/>
          </p:nvSpPr>
          <p:spPr>
            <a:xfrm>
              <a:off x="1718954" y="1318931"/>
              <a:ext cx="2217300" cy="41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Recall</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cxnSp>
        <p:nvCxnSpPr>
          <p:cNvPr id="953" name="Google Shape;953;p24"/>
          <p:cNvCxnSpPr>
            <a:stCxn id="952" idx="1"/>
            <a:endCxn id="951" idx="1"/>
          </p:cNvCxnSpPr>
          <p:nvPr/>
        </p:nvCxnSpPr>
        <p:spPr>
          <a:xfrm>
            <a:off x="5529111" y="1525932"/>
            <a:ext cx="600" cy="544500"/>
          </a:xfrm>
          <a:prstGeom prst="bentConnector3">
            <a:avLst>
              <a:gd fmla="val -39688096" name="adj1"/>
            </a:avLst>
          </a:prstGeom>
          <a:noFill/>
          <a:ln cap="flat" cmpd="sng" w="9525">
            <a:solidFill>
              <a:schemeClr val="dk1"/>
            </a:solidFill>
            <a:prstDash val="dot"/>
            <a:round/>
            <a:headEnd len="med" w="med" type="none"/>
            <a:tailEnd len="med" w="med" type="none"/>
          </a:ln>
        </p:spPr>
      </p:cxnSp>
      <p:grpSp>
        <p:nvGrpSpPr>
          <p:cNvPr id="954" name="Google Shape;954;p24"/>
          <p:cNvGrpSpPr/>
          <p:nvPr/>
        </p:nvGrpSpPr>
        <p:grpSpPr>
          <a:xfrm>
            <a:off x="5529002" y="2391067"/>
            <a:ext cx="1874949" cy="1148235"/>
            <a:chOff x="1718954" y="2314731"/>
            <a:chExt cx="2217300" cy="926369"/>
          </a:xfrm>
        </p:grpSpPr>
        <p:sp>
          <p:nvSpPr>
            <p:cNvPr id="955" name="Google Shape;955;p24"/>
            <p:cNvSpPr txBox="1"/>
            <p:nvPr/>
          </p:nvSpPr>
          <p:spPr>
            <a:xfrm>
              <a:off x="1718954" y="2745801"/>
              <a:ext cx="2217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202122"/>
                  </a:solidFill>
                  <a:highlight>
                    <a:srgbClr val="FFFFFF"/>
                  </a:highlight>
                  <a:latin typeface="Roboto"/>
                  <a:ea typeface="Roboto"/>
                  <a:cs typeface="Roboto"/>
                  <a:sym typeface="Roboto"/>
                </a:rPr>
                <a:t>Is the fraction of relevant instances among the retrieved instances</a:t>
              </a:r>
              <a:endParaRPr sz="1200">
                <a:solidFill>
                  <a:schemeClr val="dk1"/>
                </a:solidFill>
                <a:latin typeface="Roboto"/>
                <a:ea typeface="Roboto"/>
                <a:cs typeface="Roboto"/>
                <a:sym typeface="Roboto"/>
              </a:endParaRPr>
            </a:p>
          </p:txBody>
        </p:sp>
        <p:sp>
          <p:nvSpPr>
            <p:cNvPr id="956" name="Google Shape;956;p24"/>
            <p:cNvSpPr txBox="1"/>
            <p:nvPr/>
          </p:nvSpPr>
          <p:spPr>
            <a:xfrm>
              <a:off x="1718954" y="2314731"/>
              <a:ext cx="2217300" cy="41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Precision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cxnSp>
        <p:nvCxnSpPr>
          <p:cNvPr id="957" name="Google Shape;957;p24"/>
          <p:cNvCxnSpPr>
            <a:stCxn id="955" idx="1"/>
            <a:endCxn id="956" idx="1"/>
          </p:cNvCxnSpPr>
          <p:nvPr/>
        </p:nvCxnSpPr>
        <p:spPr>
          <a:xfrm flipH="1" rot="10800000">
            <a:off x="5529002" y="2647640"/>
            <a:ext cx="600" cy="584700"/>
          </a:xfrm>
          <a:prstGeom prst="bentConnector3">
            <a:avLst>
              <a:gd fmla="val -39687500" name="adj1"/>
            </a:avLst>
          </a:prstGeom>
          <a:noFill/>
          <a:ln cap="flat" cmpd="sng" w="9525">
            <a:solidFill>
              <a:schemeClr val="dk1"/>
            </a:solidFill>
            <a:prstDash val="dot"/>
            <a:round/>
            <a:headEnd len="med" w="med" type="none"/>
            <a:tailEnd len="med" w="med" type="none"/>
          </a:ln>
        </p:spPr>
      </p:cxnSp>
      <p:grpSp>
        <p:nvGrpSpPr>
          <p:cNvPr id="958" name="Google Shape;958;p24"/>
          <p:cNvGrpSpPr/>
          <p:nvPr/>
        </p:nvGrpSpPr>
        <p:grpSpPr>
          <a:xfrm>
            <a:off x="5529008" y="3539300"/>
            <a:ext cx="1874952" cy="1047496"/>
            <a:chOff x="1718950" y="3516366"/>
            <a:chExt cx="2217304" cy="1414770"/>
          </a:xfrm>
        </p:grpSpPr>
        <p:sp>
          <p:nvSpPr>
            <p:cNvPr id="959" name="Google Shape;959;p24"/>
            <p:cNvSpPr txBox="1"/>
            <p:nvPr/>
          </p:nvSpPr>
          <p:spPr>
            <a:xfrm>
              <a:off x="1718950" y="3947436"/>
              <a:ext cx="2217300" cy="98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Is a metric of absence of bias e.g. how close or far off a given set of measurements to their true value</a:t>
              </a:r>
              <a:endParaRPr sz="1000">
                <a:solidFill>
                  <a:schemeClr val="dk1"/>
                </a:solidFill>
                <a:latin typeface="Roboto"/>
                <a:ea typeface="Roboto"/>
                <a:cs typeface="Roboto"/>
                <a:sym typeface="Roboto"/>
              </a:endParaRPr>
            </a:p>
          </p:txBody>
        </p:sp>
        <p:sp>
          <p:nvSpPr>
            <p:cNvPr id="960" name="Google Shape;960;p24"/>
            <p:cNvSpPr txBox="1"/>
            <p:nvPr/>
          </p:nvSpPr>
          <p:spPr>
            <a:xfrm>
              <a:off x="1718954" y="3516366"/>
              <a:ext cx="2217300" cy="414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Accuracy</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cxnSp>
        <p:nvCxnSpPr>
          <p:cNvPr id="961" name="Google Shape;961;p24"/>
          <p:cNvCxnSpPr>
            <a:stCxn id="959" idx="1"/>
            <a:endCxn id="960" idx="1"/>
          </p:cNvCxnSpPr>
          <p:nvPr/>
        </p:nvCxnSpPr>
        <p:spPr>
          <a:xfrm flipH="1" rot="10800000">
            <a:off x="5529008" y="3692530"/>
            <a:ext cx="600" cy="530100"/>
          </a:xfrm>
          <a:prstGeom prst="bentConnector3">
            <a:avLst>
              <a:gd fmla="val -39687500" name="adj1"/>
            </a:avLst>
          </a:prstGeom>
          <a:noFill/>
          <a:ln cap="flat" cmpd="sng" w="9525">
            <a:solidFill>
              <a:schemeClr val="dk1"/>
            </a:solidFill>
            <a:prstDash val="dot"/>
            <a:round/>
            <a:headEnd len="med" w="med" type="none"/>
            <a:tailEnd len="med" w="med" type="none"/>
          </a:ln>
        </p:spPr>
      </p:cxnSp>
      <p:sp>
        <p:nvSpPr>
          <p:cNvPr id="962" name="Google Shape;962;p24"/>
          <p:cNvSpPr/>
          <p:nvPr/>
        </p:nvSpPr>
        <p:spPr>
          <a:xfrm>
            <a:off x="1920650" y="1547525"/>
            <a:ext cx="650100" cy="2682600"/>
          </a:xfrm>
          <a:prstGeom prst="rect">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4"/>
          <p:cNvSpPr/>
          <p:nvPr/>
        </p:nvSpPr>
        <p:spPr>
          <a:xfrm>
            <a:off x="2975350" y="1547550"/>
            <a:ext cx="650100" cy="2682600"/>
          </a:xfrm>
          <a:prstGeom prst="rect">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4"/>
          <p:cNvSpPr/>
          <p:nvPr/>
        </p:nvSpPr>
        <p:spPr>
          <a:xfrm>
            <a:off x="4011600" y="1547550"/>
            <a:ext cx="650100" cy="2682600"/>
          </a:xfrm>
          <a:prstGeom prst="rect">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4"/>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CLASSIFICATION SCORES</a:t>
            </a:r>
            <a:endParaRPr/>
          </a:p>
        </p:txBody>
      </p:sp>
      <p:sp>
        <p:nvSpPr>
          <p:cNvPr id="966" name="Google Shape;96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25"/>
          <p:cNvSpPr/>
          <p:nvPr/>
        </p:nvSpPr>
        <p:spPr>
          <a:xfrm>
            <a:off x="6923095" y="1629901"/>
            <a:ext cx="599400" cy="5994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5"/>
          <p:cNvSpPr/>
          <p:nvPr/>
        </p:nvSpPr>
        <p:spPr>
          <a:xfrm>
            <a:off x="6595445" y="2729401"/>
            <a:ext cx="599400" cy="599400"/>
          </a:xfrm>
          <a:prstGeom prst="ellipse">
            <a:avLst/>
          </a:prstGeom>
          <a:noFill/>
          <a:ln cap="flat" cmpd="sng" w="9525">
            <a:solidFill>
              <a:schemeClr val="dk1"/>
            </a:solidFill>
            <a:prstDash val="dot"/>
            <a:round/>
            <a:headEnd len="sm" w="sm" type="none"/>
            <a:tailEnd len="sm" w="sm" type="none"/>
          </a:ln>
          <a:effectLst>
            <a:outerShdw blurRad="442913" rotWithShape="0" algn="bl" dir="10020000" dist="152400">
              <a:srgbClr val="000000">
                <a:alpha val="8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5"/>
          <p:cNvSpPr txBox="1"/>
          <p:nvPr>
            <p:ph type="title"/>
          </p:nvPr>
        </p:nvSpPr>
        <p:spPr>
          <a:xfrm>
            <a:off x="457200" y="2643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SEGMENTATION AND PATTERN</a:t>
            </a:r>
            <a:endParaRPr/>
          </a:p>
        </p:txBody>
      </p:sp>
      <p:graphicFrame>
        <p:nvGraphicFramePr>
          <p:cNvPr id="974" name="Google Shape;974;p25"/>
          <p:cNvGraphicFramePr/>
          <p:nvPr/>
        </p:nvGraphicFramePr>
        <p:xfrm>
          <a:off x="174886" y="890372"/>
          <a:ext cx="3000000" cy="3000000"/>
        </p:xfrm>
        <a:graphic>
          <a:graphicData uri="http://schemas.openxmlformats.org/drawingml/2006/table">
            <a:tbl>
              <a:tblPr>
                <a:noFill/>
                <a:tableStyleId>{6DA4127A-5E25-4934-9384-81F334BFBA0B}</a:tableStyleId>
              </a:tblPr>
              <a:tblGrid>
                <a:gridCol w="1573625"/>
                <a:gridCol w="2266625"/>
                <a:gridCol w="958575"/>
                <a:gridCol w="1043975"/>
              </a:tblGrid>
              <a:tr h="252475">
                <a:tc>
                  <a:txBody>
                    <a:bodyPr/>
                    <a:lstStyle/>
                    <a:p>
                      <a:pPr indent="0" lvl="0" marL="0" rtl="0" algn="ctr">
                        <a:spcBef>
                          <a:spcPts val="0"/>
                        </a:spcBef>
                        <a:spcAft>
                          <a:spcPts val="0"/>
                        </a:spcAft>
                        <a:buNone/>
                      </a:pPr>
                      <a:r>
                        <a:rPr b="1" lang="en">
                          <a:solidFill>
                            <a:schemeClr val="dk1"/>
                          </a:solidFill>
                        </a:rPr>
                        <a:t>STATUS</a:t>
                      </a:r>
                      <a:endParaRPr b="1">
                        <a:solidFill>
                          <a:schemeClr val="dk1"/>
                        </a:solidFill>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CLUSTER</a:t>
                      </a:r>
                      <a:endParaRPr sz="1500">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PATTERN</a:t>
                      </a:r>
                      <a:endParaRPr sz="1500">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Fira Sans Extra Condensed SemiBold"/>
                          <a:ea typeface="Fira Sans Extra Condensed SemiBold"/>
                          <a:cs typeface="Fira Sans Extra Condensed SemiBold"/>
                          <a:sym typeface="Fira Sans Extra Condensed SemiBold"/>
                        </a:rPr>
                        <a:t>% of STATUS</a:t>
                      </a:r>
                      <a:endParaRPr>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rgbClr val="B7B7B7"/>
                      </a:solidFill>
                      <a:prstDash val="dot"/>
                      <a:round/>
                      <a:headEnd len="sm" w="sm" type="none"/>
                      <a:tailEnd len="sm" w="sm" type="none"/>
                    </a:lnB>
                    <a:solidFill>
                      <a:schemeClr val="lt1"/>
                    </a:solidFill>
                  </a:tcPr>
                </a:tc>
              </a:tr>
              <a:tr h="252475">
                <a:tc rowSpan="6">
                  <a:txBody>
                    <a:bodyPr/>
                    <a:lstStyle/>
                    <a:p>
                      <a:pPr indent="0" lvl="0" marL="0" rtl="0" algn="ctr">
                        <a:spcBef>
                          <a:spcPts val="0"/>
                        </a:spcBef>
                        <a:spcAft>
                          <a:spcPts val="0"/>
                        </a:spcAft>
                        <a:buNone/>
                      </a:pPr>
                      <a:r>
                        <a:rPr b="1" lang="en" sz="2300">
                          <a:solidFill>
                            <a:schemeClr val="dk1"/>
                          </a:solidFill>
                        </a:rPr>
                        <a:t>ACTIVE</a:t>
                      </a:r>
                      <a:endParaRPr b="1" sz="2300">
                        <a:solidFill>
                          <a:schemeClr val="dk1"/>
                        </a:solidFill>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rowSpan="2">
                  <a:txBody>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1-Champions</a:t>
                      </a:r>
                      <a:endParaRPr sz="1500">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chemeClr val="dk1"/>
                          </a:solidFill>
                          <a:highlight>
                            <a:schemeClr val="lt1"/>
                          </a:highlight>
                          <a:latin typeface="Fira Sans Extra Condensed SemiBold"/>
                          <a:ea typeface="Fira Sans Extra Condensed SemiBold"/>
                          <a:cs typeface="Fira Sans Extra Condensed SemiBold"/>
                          <a:sym typeface="Fira Sans Extra Condensed SemiBold"/>
                        </a:rPr>
                        <a:t>ok</a:t>
                      </a:r>
                      <a:endParaRPr sz="1500">
                        <a:solidFill>
                          <a:schemeClr val="dk1"/>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rgbClr val="B7B7B7"/>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9E9E9E"/>
                          </a:solidFill>
                          <a:highlight>
                            <a:schemeClr val="lt1"/>
                          </a:highlight>
                          <a:latin typeface="Fira Sans Extra Condensed SemiBold"/>
                          <a:ea typeface="Fira Sans Extra Condensed SemiBold"/>
                          <a:cs typeface="Fira Sans Extra Condensed SemiBold"/>
                          <a:sym typeface="Fira Sans Extra Condensed SemiBold"/>
                        </a:rPr>
                        <a:t>48%</a:t>
                      </a:r>
                      <a:endParaRPr>
                        <a:solidFill>
                          <a:srgbClr val="9E9E9E"/>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rgbClr val="B7B7B7"/>
                      </a:solidFill>
                      <a:prstDash val="dot"/>
                      <a:round/>
                      <a:headEnd len="sm" w="sm" type="none"/>
                      <a:tailEnd len="sm" w="sm" type="none"/>
                    </a:lnL>
                    <a:lnR cap="flat" cmpd="sng" w="9525">
                      <a:solidFill>
                        <a:srgbClr val="B7B7B7"/>
                      </a:solidFill>
                      <a:prstDash val="dot"/>
                      <a:round/>
                      <a:headEnd len="sm" w="sm" type="none"/>
                      <a:tailEnd len="sm" w="sm" type="none"/>
                    </a:lnR>
                    <a:lnT cap="flat" cmpd="sng" w="9525">
                      <a:solidFill>
                        <a:srgbClr val="B7B7B7"/>
                      </a:solidFill>
                      <a:prstDash val="dot"/>
                      <a:round/>
                      <a:headEnd len="sm" w="sm" type="none"/>
                      <a:tailEnd len="sm" w="sm" type="none"/>
                    </a:lnT>
                    <a:lnB cap="flat" cmpd="sng" w="9525">
                      <a:solidFill>
                        <a:srgbClr val="B7B7B7"/>
                      </a:solidFill>
                      <a:prstDash val="dot"/>
                      <a:round/>
                      <a:headEnd len="sm" w="sm" type="none"/>
                      <a:tailEnd len="sm" w="sm" type="none"/>
                    </a:lnB>
                    <a:solidFill>
                      <a:schemeClr val="lt1"/>
                    </a:solidFill>
                  </a:tcPr>
                </a:tc>
              </a:tr>
              <a:tr h="252475">
                <a:tc vMerge="1"/>
                <a:tc vMerge="1"/>
                <a:tc>
                  <a:txBody>
                    <a:bodyPr/>
                    <a:lstStyle/>
                    <a:p>
                      <a:pPr indent="0" lvl="0" marL="0" rtl="0" algn="ctr">
                        <a:spcBef>
                          <a:spcPts val="0"/>
                        </a:spcBef>
                        <a:spcAft>
                          <a:spcPts val="0"/>
                        </a:spcAft>
                        <a:buNone/>
                      </a:pPr>
                      <a:r>
                        <a:rPr lang="en"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rPr>
                        <a:t>Warning!</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lt2"/>
                          </a:solidFill>
                          <a:highlight>
                            <a:schemeClr val="lt1"/>
                          </a:highlight>
                          <a:latin typeface="Fira Sans Extra Condensed SemiBold"/>
                          <a:ea typeface="Fira Sans Extra Condensed SemiBold"/>
                          <a:cs typeface="Fira Sans Extra Condensed SemiBold"/>
                          <a:sym typeface="Fira Sans Extra Condensed SemiBold"/>
                        </a:rPr>
                        <a:t>11%</a:t>
                      </a:r>
                      <a:endParaRPr>
                        <a:solidFill>
                          <a:schemeClr val="lt2"/>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rgbClr val="B7B7B7"/>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252475">
                <a:tc vMerge="1"/>
                <a:tc rowSpan="2">
                  <a:txBody>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2-Potential</a:t>
                      </a:r>
                      <a:endParaRPr sz="1500">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dk2"/>
                    </a:solidFill>
                  </a:tcPr>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highlight>
                            <a:schemeClr val="lt1"/>
                          </a:highlight>
                          <a:latin typeface="Fira Sans Extra Condensed SemiBold"/>
                          <a:ea typeface="Fira Sans Extra Condensed SemiBold"/>
                          <a:cs typeface="Fira Sans Extra Condensed SemiBold"/>
                          <a:sym typeface="Fira Sans Extra Condensed SemiBold"/>
                        </a:rPr>
                        <a:t>ok</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9E9E9E"/>
                          </a:solidFill>
                          <a:highlight>
                            <a:schemeClr val="lt1"/>
                          </a:highlight>
                          <a:latin typeface="Fira Sans Extra Condensed SemiBold"/>
                          <a:ea typeface="Fira Sans Extra Condensed SemiBold"/>
                          <a:cs typeface="Fira Sans Extra Condensed SemiBold"/>
                          <a:sym typeface="Fira Sans Extra Condensed SemiBold"/>
                        </a:rPr>
                        <a:t>10%</a:t>
                      </a:r>
                      <a:endParaRPr>
                        <a:solidFill>
                          <a:srgbClr val="9E9E9E"/>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252475">
                <a:tc vMerge="1"/>
                <a:tc vMerge="1"/>
                <a:tc>
                  <a:txBody>
                    <a:bodyPr/>
                    <a:lstStyle/>
                    <a:p>
                      <a:pPr indent="0" lvl="0" marL="0" rtl="0" algn="ctr">
                        <a:spcBef>
                          <a:spcPts val="0"/>
                        </a:spcBef>
                        <a:spcAft>
                          <a:spcPts val="0"/>
                        </a:spcAft>
                        <a:buNone/>
                      </a:pPr>
                      <a:r>
                        <a:rPr lang="en"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rPr>
                        <a:t>Warning!</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lt2"/>
                          </a:solidFill>
                          <a:highlight>
                            <a:schemeClr val="lt1"/>
                          </a:highlight>
                          <a:latin typeface="Fira Sans Extra Condensed SemiBold"/>
                          <a:ea typeface="Fira Sans Extra Condensed SemiBold"/>
                          <a:cs typeface="Fira Sans Extra Condensed SemiBold"/>
                          <a:sym typeface="Fira Sans Extra Condensed SemiBold"/>
                        </a:rPr>
                        <a:t>7%</a:t>
                      </a:r>
                      <a:endParaRPr>
                        <a:solidFill>
                          <a:schemeClr val="lt2"/>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252475">
                <a:tc vMerge="1"/>
                <a:tc rowSpan="2">
                  <a:txBody>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4-Can’t Lose them</a:t>
                      </a:r>
                      <a:endParaRPr sz="1500">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highlight>
                            <a:schemeClr val="lt1"/>
                          </a:highlight>
                          <a:latin typeface="Fira Sans Extra Condensed SemiBold"/>
                          <a:ea typeface="Fira Sans Extra Condensed SemiBold"/>
                          <a:cs typeface="Fira Sans Extra Condensed SemiBold"/>
                          <a:sym typeface="Fira Sans Extra Condensed SemiBold"/>
                        </a:rPr>
                        <a:t>ok</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9E9E9E"/>
                          </a:solidFill>
                          <a:highlight>
                            <a:schemeClr val="lt1"/>
                          </a:highlight>
                          <a:latin typeface="Fira Sans Extra Condensed SemiBold"/>
                          <a:ea typeface="Fira Sans Extra Condensed SemiBold"/>
                          <a:cs typeface="Fira Sans Extra Condensed SemiBold"/>
                          <a:sym typeface="Fira Sans Extra Condensed SemiBold"/>
                        </a:rPr>
                        <a:t>12%</a:t>
                      </a:r>
                      <a:endParaRPr>
                        <a:solidFill>
                          <a:srgbClr val="9E9E9E"/>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315225">
                <a:tc vMerge="1"/>
                <a:tc vMerge="1"/>
                <a:tc>
                  <a:txBody>
                    <a:bodyPr/>
                    <a:lstStyle/>
                    <a:p>
                      <a:pPr indent="0" lvl="0" marL="0" rtl="0" algn="ctr">
                        <a:spcBef>
                          <a:spcPts val="0"/>
                        </a:spcBef>
                        <a:spcAft>
                          <a:spcPts val="0"/>
                        </a:spcAft>
                        <a:buNone/>
                      </a:pPr>
                      <a:r>
                        <a:rPr lang="en"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rPr>
                        <a:t>Warning!</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lt2"/>
                          </a:solidFill>
                          <a:highlight>
                            <a:schemeClr val="lt1"/>
                          </a:highlight>
                          <a:latin typeface="Fira Sans Extra Condensed SemiBold"/>
                          <a:ea typeface="Fira Sans Extra Condensed SemiBold"/>
                          <a:cs typeface="Fira Sans Extra Condensed SemiBold"/>
                          <a:sym typeface="Fira Sans Extra Condensed SemiBold"/>
                        </a:rPr>
                        <a:t>12%</a:t>
                      </a:r>
                      <a:endParaRPr>
                        <a:solidFill>
                          <a:schemeClr val="lt2"/>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252475">
                <a:tc rowSpan="4">
                  <a:txBody>
                    <a:bodyPr/>
                    <a:lstStyle/>
                    <a:p>
                      <a:pPr indent="0" lvl="0" marL="0" rtl="0" algn="ctr">
                        <a:spcBef>
                          <a:spcPts val="0"/>
                        </a:spcBef>
                        <a:spcAft>
                          <a:spcPts val="0"/>
                        </a:spcAft>
                        <a:buNone/>
                      </a:pPr>
                      <a:r>
                        <a:rPr b="1" lang="en" sz="1900">
                          <a:solidFill>
                            <a:schemeClr val="dk1"/>
                          </a:solidFill>
                        </a:rPr>
                        <a:t>CANCELED</a:t>
                      </a:r>
                      <a:endParaRPr b="1" sz="1900">
                        <a:solidFill>
                          <a:schemeClr val="dk1"/>
                        </a:solidFill>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rowSpan="2">
                  <a:txBody>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0-Must Win Back</a:t>
                      </a:r>
                      <a:endParaRPr sz="1500">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500">
                          <a:solidFill>
                            <a:schemeClr val="dk1"/>
                          </a:solidFill>
                          <a:highlight>
                            <a:schemeClr val="lt1"/>
                          </a:highlight>
                          <a:latin typeface="Fira Sans Extra Condensed SemiBold"/>
                          <a:ea typeface="Fira Sans Extra Condensed SemiBold"/>
                          <a:cs typeface="Fira Sans Extra Condensed SemiBold"/>
                          <a:sym typeface="Fira Sans Extra Condensed SemiBold"/>
                        </a:rPr>
                        <a:t>ok</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lt2"/>
                          </a:solidFill>
                          <a:highlight>
                            <a:schemeClr val="lt1"/>
                          </a:highlight>
                          <a:latin typeface="Fira Sans Extra Condensed SemiBold"/>
                          <a:ea typeface="Fira Sans Extra Condensed SemiBold"/>
                          <a:cs typeface="Fira Sans Extra Condensed SemiBold"/>
                          <a:sym typeface="Fira Sans Extra Condensed SemiBold"/>
                        </a:rPr>
                        <a:t>3%</a:t>
                      </a:r>
                      <a:endParaRPr>
                        <a:solidFill>
                          <a:schemeClr val="lt2"/>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315225">
                <a:tc vMerge="1"/>
                <a:tc vMerge="1"/>
                <a:tc>
                  <a:txBody>
                    <a:bodyPr/>
                    <a:lstStyle/>
                    <a:p>
                      <a:pPr indent="0" lvl="0" marL="0" rtl="0" algn="ctr">
                        <a:spcBef>
                          <a:spcPts val="0"/>
                        </a:spcBef>
                        <a:spcAft>
                          <a:spcPts val="0"/>
                        </a:spcAft>
                        <a:buNone/>
                      </a:pPr>
                      <a:r>
                        <a:rPr lang="en"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rPr>
                        <a:t>Warning!</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9E9E9E"/>
                          </a:solidFill>
                          <a:highlight>
                            <a:schemeClr val="lt1"/>
                          </a:highlight>
                          <a:latin typeface="Fira Sans Extra Condensed SemiBold"/>
                          <a:ea typeface="Fira Sans Extra Condensed SemiBold"/>
                          <a:cs typeface="Fira Sans Extra Condensed SemiBold"/>
                          <a:sym typeface="Fira Sans Extra Condensed SemiBold"/>
                        </a:rPr>
                        <a:t>58%</a:t>
                      </a:r>
                      <a:endParaRPr>
                        <a:solidFill>
                          <a:srgbClr val="9E9E9E"/>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252475">
                <a:tc vMerge="1"/>
                <a:tc rowSpan="2">
                  <a:txBody>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3-Require Activation</a:t>
                      </a:r>
                      <a:endParaRPr sz="1500">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2"/>
                    </a:solidFill>
                  </a:tcPr>
                </a:tc>
                <a:tc>
                  <a:txBody>
                    <a:bodyPr/>
                    <a:lstStyle/>
                    <a:p>
                      <a:pPr indent="0" lvl="0" marL="0" rtl="0" algn="ctr">
                        <a:spcBef>
                          <a:spcPts val="0"/>
                        </a:spcBef>
                        <a:spcAft>
                          <a:spcPts val="0"/>
                        </a:spcAft>
                        <a:buNone/>
                      </a:pPr>
                      <a:r>
                        <a:rPr lang="en" sz="1500">
                          <a:solidFill>
                            <a:schemeClr val="dk1"/>
                          </a:solidFill>
                          <a:highlight>
                            <a:schemeClr val="lt1"/>
                          </a:highlight>
                          <a:latin typeface="Fira Sans Extra Condensed SemiBold"/>
                          <a:ea typeface="Fira Sans Extra Condensed SemiBold"/>
                          <a:cs typeface="Fira Sans Extra Condensed SemiBold"/>
                          <a:sym typeface="Fira Sans Extra Condensed SemiBold"/>
                        </a:rPr>
                        <a:t>ok</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lt2"/>
                          </a:solidFill>
                          <a:highlight>
                            <a:schemeClr val="lt1"/>
                          </a:highlight>
                          <a:latin typeface="Fira Sans Extra Condensed SemiBold"/>
                          <a:ea typeface="Fira Sans Extra Condensed SemiBold"/>
                          <a:cs typeface="Fira Sans Extra Condensed SemiBold"/>
                          <a:sym typeface="Fira Sans Extra Condensed SemiBold"/>
                        </a:rPr>
                        <a:t>18%</a:t>
                      </a:r>
                      <a:endParaRPr>
                        <a:solidFill>
                          <a:schemeClr val="lt2"/>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315225">
                <a:tc vMerge="1"/>
                <a:tc vMerge="1"/>
                <a:tc>
                  <a:txBody>
                    <a:bodyPr/>
                    <a:lstStyle/>
                    <a:p>
                      <a:pPr indent="0" lvl="0" marL="0" rtl="0" algn="ctr">
                        <a:spcBef>
                          <a:spcPts val="0"/>
                        </a:spcBef>
                        <a:spcAft>
                          <a:spcPts val="0"/>
                        </a:spcAft>
                        <a:buNone/>
                      </a:pPr>
                      <a:r>
                        <a:rPr lang="en"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rPr>
                        <a:t>Warning!</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9E9E9E"/>
                          </a:solidFill>
                          <a:highlight>
                            <a:schemeClr val="lt1"/>
                          </a:highlight>
                          <a:latin typeface="Fira Sans Extra Condensed SemiBold"/>
                          <a:ea typeface="Fira Sans Extra Condensed SemiBold"/>
                          <a:cs typeface="Fira Sans Extra Condensed SemiBold"/>
                          <a:sym typeface="Fira Sans Extra Condensed SemiBold"/>
                        </a:rPr>
                        <a:t>20%</a:t>
                      </a:r>
                      <a:endParaRPr>
                        <a:solidFill>
                          <a:srgbClr val="9E9E9E"/>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252475">
                <a:tc rowSpan="4">
                  <a:txBody>
                    <a:bodyPr/>
                    <a:lstStyle/>
                    <a:p>
                      <a:pPr indent="0" lvl="0" marL="0" rtl="0" algn="ctr">
                        <a:spcBef>
                          <a:spcPts val="0"/>
                        </a:spcBef>
                        <a:spcAft>
                          <a:spcPts val="0"/>
                        </a:spcAft>
                        <a:buNone/>
                      </a:pPr>
                      <a:r>
                        <a:rPr b="1" lang="en" sz="2300">
                          <a:solidFill>
                            <a:schemeClr val="dk1"/>
                          </a:solidFill>
                        </a:rPr>
                        <a:t>PAUSED</a:t>
                      </a:r>
                      <a:endParaRPr b="1" sz="2300">
                        <a:solidFill>
                          <a:schemeClr val="dk1"/>
                        </a:solidFill>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rowSpan="2">
                  <a:txBody>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1-Champions</a:t>
                      </a:r>
                      <a:endParaRPr sz="1500">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chemeClr val="dk1"/>
                          </a:solidFill>
                          <a:highlight>
                            <a:schemeClr val="lt1"/>
                          </a:highlight>
                          <a:latin typeface="Fira Sans Extra Condensed SemiBold"/>
                          <a:ea typeface="Fira Sans Extra Condensed SemiBold"/>
                          <a:cs typeface="Fira Sans Extra Condensed SemiBold"/>
                          <a:sym typeface="Fira Sans Extra Condensed SemiBold"/>
                        </a:rPr>
                        <a:t>ok</a:t>
                      </a:r>
                      <a:endParaRPr sz="1500">
                        <a:solidFill>
                          <a:schemeClr val="dk1"/>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9E9E9E"/>
                          </a:solidFill>
                          <a:highlight>
                            <a:schemeClr val="lt1"/>
                          </a:highlight>
                          <a:latin typeface="Fira Sans Extra Condensed SemiBold"/>
                          <a:ea typeface="Fira Sans Extra Condensed SemiBold"/>
                          <a:cs typeface="Fira Sans Extra Condensed SemiBold"/>
                          <a:sym typeface="Fira Sans Extra Condensed SemiBold"/>
                        </a:rPr>
                        <a:t>14%</a:t>
                      </a:r>
                      <a:endParaRPr>
                        <a:solidFill>
                          <a:srgbClr val="9E9E9E"/>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315225">
                <a:tc vMerge="1"/>
                <a:tc vMerge="1"/>
                <a:tc>
                  <a:txBody>
                    <a:bodyPr/>
                    <a:lstStyle/>
                    <a:p>
                      <a:pPr indent="0" lvl="0" marL="0" rtl="0" algn="ctr">
                        <a:spcBef>
                          <a:spcPts val="0"/>
                        </a:spcBef>
                        <a:spcAft>
                          <a:spcPts val="0"/>
                        </a:spcAft>
                        <a:buNone/>
                      </a:pPr>
                      <a:r>
                        <a:rPr lang="en"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rPr>
                        <a:t>Warning!</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9E9E9E"/>
                          </a:solidFill>
                          <a:highlight>
                            <a:schemeClr val="lt1"/>
                          </a:highlight>
                          <a:latin typeface="Fira Sans Extra Condensed SemiBold"/>
                          <a:ea typeface="Fira Sans Extra Condensed SemiBold"/>
                          <a:cs typeface="Fira Sans Extra Condensed SemiBold"/>
                          <a:sym typeface="Fira Sans Extra Condensed SemiBold"/>
                        </a:rPr>
                        <a:t>14%</a:t>
                      </a:r>
                      <a:endParaRPr>
                        <a:solidFill>
                          <a:srgbClr val="9E9E9E"/>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252475">
                <a:tc vMerge="1"/>
                <a:tc rowSpan="2">
                  <a:txBody>
                    <a:bodyPr/>
                    <a:lstStyle/>
                    <a:p>
                      <a:pPr indent="0" lvl="0" marL="0" rtl="0" algn="ctr">
                        <a:spcBef>
                          <a:spcPts val="0"/>
                        </a:spcBef>
                        <a:spcAft>
                          <a:spcPts val="0"/>
                        </a:spcAft>
                        <a:buNone/>
                      </a:pPr>
                      <a:r>
                        <a:rPr lang="en" sz="1500">
                          <a:solidFill>
                            <a:schemeClr val="dk1"/>
                          </a:solidFill>
                          <a:latin typeface="Fira Sans Extra Condensed SemiBold"/>
                          <a:ea typeface="Fira Sans Extra Condensed SemiBold"/>
                          <a:cs typeface="Fira Sans Extra Condensed SemiBold"/>
                          <a:sym typeface="Fira Sans Extra Condensed SemiBold"/>
                        </a:rPr>
                        <a:t>2-Potential</a:t>
                      </a:r>
                      <a:endParaRPr sz="1500">
                        <a:solidFill>
                          <a:schemeClr val="dk1"/>
                        </a:solidFill>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dk2"/>
                    </a:solidFill>
                  </a:tcPr>
                </a:tc>
                <a:tc>
                  <a:txBody>
                    <a:bodyPr/>
                    <a:lstStyle/>
                    <a:p>
                      <a:pPr indent="0" lvl="0" marL="0" rtl="0" algn="ctr">
                        <a:spcBef>
                          <a:spcPts val="0"/>
                        </a:spcBef>
                        <a:spcAft>
                          <a:spcPts val="0"/>
                        </a:spcAft>
                        <a:buNone/>
                      </a:pPr>
                      <a:r>
                        <a:rPr lang="en" sz="1500">
                          <a:solidFill>
                            <a:schemeClr val="dk1"/>
                          </a:solidFill>
                          <a:highlight>
                            <a:schemeClr val="lt1"/>
                          </a:highlight>
                          <a:latin typeface="Fira Sans Extra Condensed SemiBold"/>
                          <a:ea typeface="Fira Sans Extra Condensed SemiBold"/>
                          <a:cs typeface="Fira Sans Extra Condensed SemiBold"/>
                          <a:sym typeface="Fira Sans Extra Condensed SemiBold"/>
                        </a:rPr>
                        <a:t>ok</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9E9E9E"/>
                          </a:solidFill>
                          <a:highlight>
                            <a:schemeClr val="lt1"/>
                          </a:highlight>
                          <a:latin typeface="Fira Sans Extra Condensed SemiBold"/>
                          <a:ea typeface="Fira Sans Extra Condensed SemiBold"/>
                          <a:cs typeface="Fira Sans Extra Condensed SemiBold"/>
                          <a:sym typeface="Fira Sans Extra Condensed SemiBold"/>
                        </a:rPr>
                        <a:t>14%</a:t>
                      </a:r>
                      <a:endParaRPr>
                        <a:solidFill>
                          <a:srgbClr val="9E9E9E"/>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r h="315225">
                <a:tc vMerge="1"/>
                <a:tc vMerge="1"/>
                <a:tc>
                  <a:txBody>
                    <a:bodyPr/>
                    <a:lstStyle/>
                    <a:p>
                      <a:pPr indent="0" lvl="0" marL="0" rtl="0" algn="ctr">
                        <a:spcBef>
                          <a:spcPts val="0"/>
                        </a:spcBef>
                        <a:spcAft>
                          <a:spcPts val="0"/>
                        </a:spcAft>
                        <a:buNone/>
                      </a:pPr>
                      <a:r>
                        <a:rPr lang="en"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rPr>
                        <a:t>Warning!</a:t>
                      </a:r>
                      <a:endParaRPr sz="1500">
                        <a:solidFill>
                          <a:schemeClr val="lt1"/>
                        </a:solidFill>
                        <a:highlight>
                          <a:schemeClr val="dk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9E9E9E"/>
                          </a:solidFill>
                          <a:highlight>
                            <a:schemeClr val="lt1"/>
                          </a:highlight>
                          <a:latin typeface="Fira Sans Extra Condensed SemiBold"/>
                          <a:ea typeface="Fira Sans Extra Condensed SemiBold"/>
                          <a:cs typeface="Fira Sans Extra Condensed SemiBold"/>
                          <a:sym typeface="Fira Sans Extra Condensed SemiBold"/>
                        </a:rPr>
                        <a:t>57%</a:t>
                      </a:r>
                      <a:endParaRPr>
                        <a:solidFill>
                          <a:srgbClr val="9E9E9E"/>
                        </a:solidFill>
                        <a:highlight>
                          <a:schemeClr val="lt1"/>
                        </a:highlight>
                        <a:latin typeface="Fira Sans Extra Condensed SemiBold"/>
                        <a:ea typeface="Fira Sans Extra Condensed SemiBold"/>
                        <a:cs typeface="Fira Sans Extra Condensed SemiBold"/>
                        <a:sym typeface="Fira Sans Extra Condensed SemiBold"/>
                      </a:endParaRPr>
                    </a:p>
                  </a:txBody>
                  <a:tcPr marT="0" marB="0" marR="91425" marL="91425" anchor="ctr">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solidFill>
                      <a:schemeClr val="lt1"/>
                    </a:solidFill>
                  </a:tcPr>
                </a:tc>
              </a:tr>
            </a:tbl>
          </a:graphicData>
        </a:graphic>
      </p:graphicFrame>
      <p:sp>
        <p:nvSpPr>
          <p:cNvPr id="975" name="Google Shape;97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976" name="Google Shape;976;p25"/>
          <p:cNvGrpSpPr/>
          <p:nvPr/>
        </p:nvGrpSpPr>
        <p:grpSpPr>
          <a:xfrm>
            <a:off x="1738342" y="1201580"/>
            <a:ext cx="314946" cy="343619"/>
            <a:chOff x="7724171" y="3524752"/>
            <a:chExt cx="370264" cy="382735"/>
          </a:xfrm>
        </p:grpSpPr>
        <p:sp>
          <p:nvSpPr>
            <p:cNvPr id="977" name="Google Shape;977;p25"/>
            <p:cNvSpPr/>
            <p:nvPr/>
          </p:nvSpPr>
          <p:spPr>
            <a:xfrm>
              <a:off x="7906157" y="3524752"/>
              <a:ext cx="43753" cy="43753"/>
            </a:xfrm>
            <a:custGeom>
              <a:rect b="b" l="l" r="r" t="t"/>
              <a:pathLst>
                <a:path extrusionOk="0" h="1168" w="1168">
                  <a:moveTo>
                    <a:pt x="572" y="0"/>
                  </a:moveTo>
                  <a:cubicBezTo>
                    <a:pt x="501" y="0"/>
                    <a:pt x="430" y="72"/>
                    <a:pt x="430" y="143"/>
                  </a:cubicBezTo>
                  <a:lnTo>
                    <a:pt x="430" y="429"/>
                  </a:lnTo>
                  <a:lnTo>
                    <a:pt x="144" y="429"/>
                  </a:lnTo>
                  <a:cubicBezTo>
                    <a:pt x="49" y="429"/>
                    <a:pt x="1" y="501"/>
                    <a:pt x="1" y="572"/>
                  </a:cubicBezTo>
                  <a:cubicBezTo>
                    <a:pt x="1" y="667"/>
                    <a:pt x="49" y="739"/>
                    <a:pt x="144" y="739"/>
                  </a:cubicBezTo>
                  <a:lnTo>
                    <a:pt x="430" y="739"/>
                  </a:lnTo>
                  <a:lnTo>
                    <a:pt x="430" y="1024"/>
                  </a:lnTo>
                  <a:cubicBezTo>
                    <a:pt x="430" y="1096"/>
                    <a:pt x="501" y="1167"/>
                    <a:pt x="572" y="1167"/>
                  </a:cubicBezTo>
                  <a:cubicBezTo>
                    <a:pt x="668" y="1167"/>
                    <a:pt x="739" y="1096"/>
                    <a:pt x="739" y="1024"/>
                  </a:cubicBezTo>
                  <a:lnTo>
                    <a:pt x="739" y="739"/>
                  </a:lnTo>
                  <a:lnTo>
                    <a:pt x="1025" y="739"/>
                  </a:lnTo>
                  <a:cubicBezTo>
                    <a:pt x="1096" y="739"/>
                    <a:pt x="1168" y="667"/>
                    <a:pt x="1168" y="572"/>
                  </a:cubicBezTo>
                  <a:cubicBezTo>
                    <a:pt x="1168" y="501"/>
                    <a:pt x="1096" y="429"/>
                    <a:pt x="1025" y="429"/>
                  </a:cubicBezTo>
                  <a:lnTo>
                    <a:pt x="739" y="429"/>
                  </a:lnTo>
                  <a:lnTo>
                    <a:pt x="739" y="143"/>
                  </a:lnTo>
                  <a:cubicBezTo>
                    <a:pt x="739" y="72"/>
                    <a:pt x="668" y="0"/>
                    <a:pt x="572" y="0"/>
                  </a:cubicBezTo>
                  <a:close/>
                </a:path>
              </a:pathLst>
            </a:custGeom>
            <a:solidFill>
              <a:schemeClr val="lt2"/>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5"/>
            <p:cNvSpPr/>
            <p:nvPr/>
          </p:nvSpPr>
          <p:spPr>
            <a:xfrm>
              <a:off x="8050682" y="3714754"/>
              <a:ext cx="43753" cy="43753"/>
            </a:xfrm>
            <a:custGeom>
              <a:rect b="b" l="l" r="r" t="t"/>
              <a:pathLst>
                <a:path extrusionOk="0" h="1168" w="1168">
                  <a:moveTo>
                    <a:pt x="596" y="1"/>
                  </a:moveTo>
                  <a:cubicBezTo>
                    <a:pt x="501" y="1"/>
                    <a:pt x="430" y="72"/>
                    <a:pt x="430" y="144"/>
                  </a:cubicBezTo>
                  <a:lnTo>
                    <a:pt x="430" y="430"/>
                  </a:lnTo>
                  <a:lnTo>
                    <a:pt x="144" y="430"/>
                  </a:lnTo>
                  <a:cubicBezTo>
                    <a:pt x="72" y="430"/>
                    <a:pt x="1" y="501"/>
                    <a:pt x="1" y="572"/>
                  </a:cubicBezTo>
                  <a:cubicBezTo>
                    <a:pt x="1" y="668"/>
                    <a:pt x="72" y="739"/>
                    <a:pt x="144" y="739"/>
                  </a:cubicBezTo>
                  <a:lnTo>
                    <a:pt x="430" y="739"/>
                  </a:lnTo>
                  <a:lnTo>
                    <a:pt x="430" y="1025"/>
                  </a:lnTo>
                  <a:cubicBezTo>
                    <a:pt x="430" y="1096"/>
                    <a:pt x="501" y="1168"/>
                    <a:pt x="596" y="1168"/>
                  </a:cubicBezTo>
                  <a:cubicBezTo>
                    <a:pt x="668" y="1168"/>
                    <a:pt x="739" y="1096"/>
                    <a:pt x="739" y="1025"/>
                  </a:cubicBezTo>
                  <a:lnTo>
                    <a:pt x="739" y="739"/>
                  </a:lnTo>
                  <a:lnTo>
                    <a:pt x="1025" y="739"/>
                  </a:lnTo>
                  <a:cubicBezTo>
                    <a:pt x="1096" y="739"/>
                    <a:pt x="1168" y="668"/>
                    <a:pt x="1168" y="572"/>
                  </a:cubicBezTo>
                  <a:cubicBezTo>
                    <a:pt x="1168" y="501"/>
                    <a:pt x="1096" y="430"/>
                    <a:pt x="1025" y="430"/>
                  </a:cubicBezTo>
                  <a:lnTo>
                    <a:pt x="739" y="430"/>
                  </a:lnTo>
                  <a:lnTo>
                    <a:pt x="739" y="144"/>
                  </a:lnTo>
                  <a:cubicBezTo>
                    <a:pt x="739" y="72"/>
                    <a:pt x="668" y="1"/>
                    <a:pt x="596" y="1"/>
                  </a:cubicBezTo>
                  <a:close/>
                </a:path>
              </a:pathLst>
            </a:custGeom>
            <a:solidFill>
              <a:schemeClr val="lt2"/>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5"/>
            <p:cNvSpPr/>
            <p:nvPr/>
          </p:nvSpPr>
          <p:spPr>
            <a:xfrm>
              <a:off x="7842848" y="3555957"/>
              <a:ext cx="43753" cy="43753"/>
            </a:xfrm>
            <a:custGeom>
              <a:rect b="b" l="l" r="r" t="t"/>
              <a:pathLst>
                <a:path extrusionOk="0" h="1168" w="1168">
                  <a:moveTo>
                    <a:pt x="595" y="1"/>
                  </a:moveTo>
                  <a:cubicBezTo>
                    <a:pt x="500" y="1"/>
                    <a:pt x="429" y="72"/>
                    <a:pt x="429" y="144"/>
                  </a:cubicBezTo>
                  <a:lnTo>
                    <a:pt x="429" y="430"/>
                  </a:lnTo>
                  <a:lnTo>
                    <a:pt x="143" y="430"/>
                  </a:lnTo>
                  <a:cubicBezTo>
                    <a:pt x="72" y="430"/>
                    <a:pt x="0" y="501"/>
                    <a:pt x="0" y="572"/>
                  </a:cubicBezTo>
                  <a:cubicBezTo>
                    <a:pt x="0" y="668"/>
                    <a:pt x="72" y="739"/>
                    <a:pt x="143" y="739"/>
                  </a:cubicBezTo>
                  <a:lnTo>
                    <a:pt x="429" y="739"/>
                  </a:lnTo>
                  <a:lnTo>
                    <a:pt x="429" y="1025"/>
                  </a:lnTo>
                  <a:cubicBezTo>
                    <a:pt x="429" y="1096"/>
                    <a:pt x="500" y="1168"/>
                    <a:pt x="595" y="1168"/>
                  </a:cubicBezTo>
                  <a:cubicBezTo>
                    <a:pt x="667" y="1168"/>
                    <a:pt x="738" y="1096"/>
                    <a:pt x="738" y="1025"/>
                  </a:cubicBezTo>
                  <a:lnTo>
                    <a:pt x="738" y="739"/>
                  </a:lnTo>
                  <a:lnTo>
                    <a:pt x="1024" y="739"/>
                  </a:lnTo>
                  <a:cubicBezTo>
                    <a:pt x="1096" y="739"/>
                    <a:pt x="1167" y="668"/>
                    <a:pt x="1167" y="572"/>
                  </a:cubicBezTo>
                  <a:cubicBezTo>
                    <a:pt x="1167" y="501"/>
                    <a:pt x="1096" y="430"/>
                    <a:pt x="1024" y="430"/>
                  </a:cubicBezTo>
                  <a:lnTo>
                    <a:pt x="738" y="430"/>
                  </a:lnTo>
                  <a:lnTo>
                    <a:pt x="738" y="144"/>
                  </a:lnTo>
                  <a:cubicBezTo>
                    <a:pt x="738" y="72"/>
                    <a:pt x="667" y="1"/>
                    <a:pt x="595" y="1"/>
                  </a:cubicBezTo>
                  <a:close/>
                </a:path>
              </a:pathLst>
            </a:custGeom>
            <a:solidFill>
              <a:schemeClr val="lt2"/>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5"/>
            <p:cNvSpPr/>
            <p:nvPr/>
          </p:nvSpPr>
          <p:spPr>
            <a:xfrm>
              <a:off x="7797333" y="3658563"/>
              <a:ext cx="236448" cy="248922"/>
            </a:xfrm>
            <a:custGeom>
              <a:rect b="b" l="l" r="r" t="t"/>
              <a:pathLst>
                <a:path extrusionOk="0" h="6645" w="6312">
                  <a:moveTo>
                    <a:pt x="453" y="1"/>
                  </a:moveTo>
                  <a:lnTo>
                    <a:pt x="1" y="6311"/>
                  </a:lnTo>
                  <a:cubicBezTo>
                    <a:pt x="1" y="6502"/>
                    <a:pt x="143" y="6645"/>
                    <a:pt x="334" y="6645"/>
                  </a:cubicBezTo>
                  <a:lnTo>
                    <a:pt x="5978" y="6645"/>
                  </a:lnTo>
                  <a:cubicBezTo>
                    <a:pt x="6169" y="6645"/>
                    <a:pt x="6311" y="6502"/>
                    <a:pt x="6288" y="6311"/>
                  </a:cubicBezTo>
                  <a:lnTo>
                    <a:pt x="5835" y="1"/>
                  </a:lnTo>
                  <a:close/>
                </a:path>
              </a:pathLst>
            </a:custGeom>
            <a:solidFill>
              <a:schemeClr val="accent1"/>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5"/>
            <p:cNvSpPr/>
            <p:nvPr/>
          </p:nvSpPr>
          <p:spPr>
            <a:xfrm>
              <a:off x="7985574" y="3658563"/>
              <a:ext cx="48211" cy="248922"/>
            </a:xfrm>
            <a:custGeom>
              <a:rect b="b" l="l" r="r" t="t"/>
              <a:pathLst>
                <a:path extrusionOk="0" h="6645" w="1287">
                  <a:moveTo>
                    <a:pt x="0" y="1"/>
                  </a:moveTo>
                  <a:lnTo>
                    <a:pt x="453" y="6311"/>
                  </a:lnTo>
                  <a:cubicBezTo>
                    <a:pt x="477" y="6502"/>
                    <a:pt x="334" y="6645"/>
                    <a:pt x="143" y="6645"/>
                  </a:cubicBezTo>
                  <a:lnTo>
                    <a:pt x="953" y="6645"/>
                  </a:lnTo>
                  <a:cubicBezTo>
                    <a:pt x="1144" y="6645"/>
                    <a:pt x="1286" y="6502"/>
                    <a:pt x="1263" y="6311"/>
                  </a:cubicBezTo>
                  <a:lnTo>
                    <a:pt x="810" y="1"/>
                  </a:lnTo>
                  <a:close/>
                </a:path>
              </a:pathLst>
            </a:custGeom>
            <a:solidFill>
              <a:srgbClr val="000000">
                <a:alpha val="15180"/>
              </a:srgbClr>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5"/>
            <p:cNvSpPr/>
            <p:nvPr/>
          </p:nvSpPr>
          <p:spPr>
            <a:xfrm>
              <a:off x="7865137" y="3601472"/>
              <a:ext cx="100842" cy="78554"/>
            </a:xfrm>
            <a:custGeom>
              <a:rect b="b" l="l" r="r" t="t"/>
              <a:pathLst>
                <a:path extrusionOk="0" h="2097" w="2692">
                  <a:moveTo>
                    <a:pt x="1334" y="0"/>
                  </a:moveTo>
                  <a:cubicBezTo>
                    <a:pt x="596" y="0"/>
                    <a:pt x="0" y="596"/>
                    <a:pt x="0" y="1334"/>
                  </a:cubicBezTo>
                  <a:lnTo>
                    <a:pt x="0" y="1929"/>
                  </a:lnTo>
                  <a:cubicBezTo>
                    <a:pt x="0" y="2025"/>
                    <a:pt x="72" y="2096"/>
                    <a:pt x="143" y="2096"/>
                  </a:cubicBezTo>
                  <a:cubicBezTo>
                    <a:pt x="239" y="2096"/>
                    <a:pt x="310" y="2025"/>
                    <a:pt x="310" y="1929"/>
                  </a:cubicBezTo>
                  <a:lnTo>
                    <a:pt x="310" y="1334"/>
                  </a:lnTo>
                  <a:cubicBezTo>
                    <a:pt x="310" y="763"/>
                    <a:pt x="763" y="310"/>
                    <a:pt x="1334" y="310"/>
                  </a:cubicBezTo>
                  <a:cubicBezTo>
                    <a:pt x="1906" y="310"/>
                    <a:pt x="2382" y="763"/>
                    <a:pt x="2382" y="1334"/>
                  </a:cubicBezTo>
                  <a:lnTo>
                    <a:pt x="2382" y="1929"/>
                  </a:lnTo>
                  <a:cubicBezTo>
                    <a:pt x="2382" y="2025"/>
                    <a:pt x="2453" y="2096"/>
                    <a:pt x="2525" y="2096"/>
                  </a:cubicBezTo>
                  <a:cubicBezTo>
                    <a:pt x="2620" y="2096"/>
                    <a:pt x="2692" y="2025"/>
                    <a:pt x="2692" y="1929"/>
                  </a:cubicBezTo>
                  <a:lnTo>
                    <a:pt x="2692" y="1334"/>
                  </a:lnTo>
                  <a:cubicBezTo>
                    <a:pt x="2692" y="596"/>
                    <a:pt x="2072" y="0"/>
                    <a:pt x="1334" y="0"/>
                  </a:cubicBezTo>
                  <a:close/>
                </a:path>
              </a:pathLst>
            </a:custGeom>
            <a:solidFill>
              <a:schemeClr val="accent6"/>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5"/>
            <p:cNvSpPr/>
            <p:nvPr/>
          </p:nvSpPr>
          <p:spPr>
            <a:xfrm>
              <a:off x="7724171" y="3748657"/>
              <a:ext cx="173103" cy="158830"/>
            </a:xfrm>
            <a:custGeom>
              <a:rect b="b" l="l" r="r" t="t"/>
              <a:pathLst>
                <a:path extrusionOk="0" h="4240" w="4621">
                  <a:moveTo>
                    <a:pt x="358" y="1"/>
                  </a:moveTo>
                  <a:lnTo>
                    <a:pt x="25" y="3954"/>
                  </a:lnTo>
                  <a:cubicBezTo>
                    <a:pt x="1" y="4097"/>
                    <a:pt x="144" y="4240"/>
                    <a:pt x="310" y="4240"/>
                  </a:cubicBezTo>
                  <a:lnTo>
                    <a:pt x="4311" y="4240"/>
                  </a:lnTo>
                  <a:cubicBezTo>
                    <a:pt x="4478" y="4240"/>
                    <a:pt x="4621" y="4097"/>
                    <a:pt x="4597" y="3954"/>
                  </a:cubicBezTo>
                  <a:lnTo>
                    <a:pt x="4264" y="1"/>
                  </a:lnTo>
                  <a:close/>
                </a:path>
              </a:pathLst>
            </a:custGeom>
            <a:solidFill>
              <a:schemeClr val="lt2"/>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5"/>
            <p:cNvSpPr/>
            <p:nvPr/>
          </p:nvSpPr>
          <p:spPr>
            <a:xfrm>
              <a:off x="7853524" y="3748657"/>
              <a:ext cx="43753" cy="158830"/>
            </a:xfrm>
            <a:custGeom>
              <a:rect b="b" l="l" r="r" t="t"/>
              <a:pathLst>
                <a:path extrusionOk="0" h="4240" w="1168">
                  <a:moveTo>
                    <a:pt x="1" y="1"/>
                  </a:moveTo>
                  <a:lnTo>
                    <a:pt x="334" y="3954"/>
                  </a:lnTo>
                  <a:cubicBezTo>
                    <a:pt x="334" y="4097"/>
                    <a:pt x="215" y="4240"/>
                    <a:pt x="49" y="4240"/>
                  </a:cubicBezTo>
                  <a:lnTo>
                    <a:pt x="858" y="4240"/>
                  </a:lnTo>
                  <a:cubicBezTo>
                    <a:pt x="1025" y="4240"/>
                    <a:pt x="1168" y="4097"/>
                    <a:pt x="1144" y="3954"/>
                  </a:cubicBezTo>
                  <a:lnTo>
                    <a:pt x="811" y="1"/>
                  </a:lnTo>
                  <a:close/>
                </a:path>
              </a:pathLst>
            </a:custGeom>
            <a:solidFill>
              <a:srgbClr val="000000">
                <a:alpha val="15180"/>
              </a:srgbClr>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5"/>
            <p:cNvSpPr/>
            <p:nvPr/>
          </p:nvSpPr>
          <p:spPr>
            <a:xfrm>
              <a:off x="7772346" y="3705839"/>
              <a:ext cx="76756" cy="64281"/>
            </a:xfrm>
            <a:custGeom>
              <a:rect b="b" l="l" r="r" t="t"/>
              <a:pathLst>
                <a:path extrusionOk="0" h="1716" w="2049">
                  <a:moveTo>
                    <a:pt x="1025" y="1"/>
                  </a:moveTo>
                  <a:cubicBezTo>
                    <a:pt x="453" y="1"/>
                    <a:pt x="1" y="453"/>
                    <a:pt x="1" y="1001"/>
                  </a:cubicBezTo>
                  <a:lnTo>
                    <a:pt x="1" y="1572"/>
                  </a:lnTo>
                  <a:cubicBezTo>
                    <a:pt x="1" y="1644"/>
                    <a:pt x="72" y="1715"/>
                    <a:pt x="167" y="1715"/>
                  </a:cubicBezTo>
                  <a:cubicBezTo>
                    <a:pt x="239" y="1715"/>
                    <a:pt x="310" y="1644"/>
                    <a:pt x="310" y="1572"/>
                  </a:cubicBezTo>
                  <a:lnTo>
                    <a:pt x="310" y="1001"/>
                  </a:lnTo>
                  <a:cubicBezTo>
                    <a:pt x="310" y="620"/>
                    <a:pt x="620" y="287"/>
                    <a:pt x="1025" y="287"/>
                  </a:cubicBezTo>
                  <a:cubicBezTo>
                    <a:pt x="1406" y="287"/>
                    <a:pt x="1739" y="620"/>
                    <a:pt x="1739" y="1001"/>
                  </a:cubicBezTo>
                  <a:lnTo>
                    <a:pt x="1739" y="1572"/>
                  </a:lnTo>
                  <a:cubicBezTo>
                    <a:pt x="1739" y="1644"/>
                    <a:pt x="1811" y="1715"/>
                    <a:pt x="1882" y="1715"/>
                  </a:cubicBezTo>
                  <a:cubicBezTo>
                    <a:pt x="1977" y="1715"/>
                    <a:pt x="2049" y="1644"/>
                    <a:pt x="2049" y="1572"/>
                  </a:cubicBezTo>
                  <a:lnTo>
                    <a:pt x="2049" y="1001"/>
                  </a:lnTo>
                  <a:cubicBezTo>
                    <a:pt x="2049" y="453"/>
                    <a:pt x="1573" y="1"/>
                    <a:pt x="1025" y="1"/>
                  </a:cubicBezTo>
                  <a:close/>
                </a:path>
              </a:pathLst>
            </a:custGeom>
            <a:solidFill>
              <a:schemeClr val="accent5"/>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5"/>
            <p:cNvSpPr/>
            <p:nvPr/>
          </p:nvSpPr>
          <p:spPr>
            <a:xfrm>
              <a:off x="7931143" y="3557755"/>
              <a:ext cx="145457" cy="145457"/>
            </a:xfrm>
            <a:custGeom>
              <a:rect b="b" l="l" r="r" t="t"/>
              <a:pathLst>
                <a:path extrusionOk="0" h="3883" w="3883">
                  <a:moveTo>
                    <a:pt x="1954" y="1"/>
                  </a:moveTo>
                  <a:cubicBezTo>
                    <a:pt x="882" y="1"/>
                    <a:pt x="1" y="858"/>
                    <a:pt x="1" y="1930"/>
                  </a:cubicBezTo>
                  <a:cubicBezTo>
                    <a:pt x="1" y="3001"/>
                    <a:pt x="882" y="3882"/>
                    <a:pt x="1954" y="3882"/>
                  </a:cubicBezTo>
                  <a:cubicBezTo>
                    <a:pt x="3025" y="3882"/>
                    <a:pt x="3883" y="3001"/>
                    <a:pt x="3883" y="1930"/>
                  </a:cubicBezTo>
                  <a:cubicBezTo>
                    <a:pt x="3883" y="858"/>
                    <a:pt x="3025" y="1"/>
                    <a:pt x="1954" y="1"/>
                  </a:cubicBezTo>
                  <a:close/>
                </a:path>
              </a:pathLst>
            </a:custGeom>
            <a:solidFill>
              <a:schemeClr val="accent3"/>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5"/>
            <p:cNvSpPr/>
            <p:nvPr/>
          </p:nvSpPr>
          <p:spPr>
            <a:xfrm>
              <a:off x="7989133" y="3557755"/>
              <a:ext cx="87469" cy="145457"/>
            </a:xfrm>
            <a:custGeom>
              <a:rect b="b" l="l" r="r" t="t"/>
              <a:pathLst>
                <a:path extrusionOk="0" h="3883" w="2335">
                  <a:moveTo>
                    <a:pt x="406" y="1"/>
                  </a:moveTo>
                  <a:cubicBezTo>
                    <a:pt x="263" y="1"/>
                    <a:pt x="120" y="24"/>
                    <a:pt x="1" y="48"/>
                  </a:cubicBezTo>
                  <a:cubicBezTo>
                    <a:pt x="858" y="215"/>
                    <a:pt x="1525" y="1001"/>
                    <a:pt x="1525" y="1930"/>
                  </a:cubicBezTo>
                  <a:cubicBezTo>
                    <a:pt x="1525" y="2858"/>
                    <a:pt x="858" y="3644"/>
                    <a:pt x="1" y="3835"/>
                  </a:cubicBezTo>
                  <a:cubicBezTo>
                    <a:pt x="120" y="3858"/>
                    <a:pt x="263" y="3882"/>
                    <a:pt x="406" y="3882"/>
                  </a:cubicBezTo>
                  <a:cubicBezTo>
                    <a:pt x="1477" y="3882"/>
                    <a:pt x="2335" y="3001"/>
                    <a:pt x="2335" y="1930"/>
                  </a:cubicBezTo>
                  <a:cubicBezTo>
                    <a:pt x="2335" y="858"/>
                    <a:pt x="1477" y="1"/>
                    <a:pt x="406" y="1"/>
                  </a:cubicBezTo>
                  <a:close/>
                </a:path>
              </a:pathLst>
            </a:custGeom>
            <a:solidFill>
              <a:srgbClr val="000000">
                <a:alpha val="15180"/>
              </a:srgbClr>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5"/>
            <p:cNvSpPr/>
            <p:nvPr/>
          </p:nvSpPr>
          <p:spPr>
            <a:xfrm>
              <a:off x="7957029" y="3584727"/>
              <a:ext cx="93687" cy="85933"/>
            </a:xfrm>
            <a:custGeom>
              <a:rect b="b" l="l" r="r" t="t"/>
              <a:pathLst>
                <a:path extrusionOk="0" h="2294" w="2501">
                  <a:moveTo>
                    <a:pt x="1260" y="1"/>
                  </a:moveTo>
                  <a:cubicBezTo>
                    <a:pt x="1197" y="1"/>
                    <a:pt x="1132" y="31"/>
                    <a:pt x="1096" y="90"/>
                  </a:cubicBezTo>
                  <a:lnTo>
                    <a:pt x="858" y="567"/>
                  </a:lnTo>
                  <a:cubicBezTo>
                    <a:pt x="834" y="638"/>
                    <a:pt x="786" y="662"/>
                    <a:pt x="739" y="662"/>
                  </a:cubicBezTo>
                  <a:lnTo>
                    <a:pt x="215" y="757"/>
                  </a:lnTo>
                  <a:cubicBezTo>
                    <a:pt x="72" y="757"/>
                    <a:pt x="0" y="948"/>
                    <a:pt x="119" y="1043"/>
                  </a:cubicBezTo>
                  <a:lnTo>
                    <a:pt x="500" y="1424"/>
                  </a:lnTo>
                  <a:cubicBezTo>
                    <a:pt x="524" y="1448"/>
                    <a:pt x="548" y="1519"/>
                    <a:pt x="548" y="1567"/>
                  </a:cubicBezTo>
                  <a:lnTo>
                    <a:pt x="453" y="2091"/>
                  </a:lnTo>
                  <a:cubicBezTo>
                    <a:pt x="433" y="2208"/>
                    <a:pt x="527" y="2294"/>
                    <a:pt x="627" y="2294"/>
                  </a:cubicBezTo>
                  <a:cubicBezTo>
                    <a:pt x="648" y="2294"/>
                    <a:pt x="670" y="2290"/>
                    <a:pt x="691" y="2281"/>
                  </a:cubicBezTo>
                  <a:lnTo>
                    <a:pt x="1167" y="2019"/>
                  </a:lnTo>
                  <a:cubicBezTo>
                    <a:pt x="1191" y="2007"/>
                    <a:pt x="1221" y="2001"/>
                    <a:pt x="1251" y="2001"/>
                  </a:cubicBezTo>
                  <a:cubicBezTo>
                    <a:pt x="1280" y="2001"/>
                    <a:pt x="1310" y="2007"/>
                    <a:pt x="1334" y="2019"/>
                  </a:cubicBezTo>
                  <a:lnTo>
                    <a:pt x="1810" y="2281"/>
                  </a:lnTo>
                  <a:cubicBezTo>
                    <a:pt x="1831" y="2290"/>
                    <a:pt x="1853" y="2294"/>
                    <a:pt x="1875" y="2294"/>
                  </a:cubicBezTo>
                  <a:cubicBezTo>
                    <a:pt x="1975" y="2294"/>
                    <a:pt x="2068" y="2208"/>
                    <a:pt x="2048" y="2091"/>
                  </a:cubicBezTo>
                  <a:lnTo>
                    <a:pt x="1977" y="1567"/>
                  </a:lnTo>
                  <a:cubicBezTo>
                    <a:pt x="1953" y="1519"/>
                    <a:pt x="1977" y="1448"/>
                    <a:pt x="2025" y="1424"/>
                  </a:cubicBezTo>
                  <a:lnTo>
                    <a:pt x="2406" y="1043"/>
                  </a:lnTo>
                  <a:cubicBezTo>
                    <a:pt x="2501" y="948"/>
                    <a:pt x="2453" y="757"/>
                    <a:pt x="2310" y="757"/>
                  </a:cubicBezTo>
                  <a:lnTo>
                    <a:pt x="1786" y="662"/>
                  </a:lnTo>
                  <a:cubicBezTo>
                    <a:pt x="1715" y="662"/>
                    <a:pt x="1667" y="638"/>
                    <a:pt x="1644" y="567"/>
                  </a:cubicBezTo>
                  <a:lnTo>
                    <a:pt x="1405" y="90"/>
                  </a:lnTo>
                  <a:cubicBezTo>
                    <a:pt x="1382" y="31"/>
                    <a:pt x="1322" y="1"/>
                    <a:pt x="1260" y="1"/>
                  </a:cubicBezTo>
                  <a:close/>
                </a:path>
              </a:pathLst>
            </a:custGeom>
            <a:solidFill>
              <a:schemeClr val="lt1"/>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9" name="Google Shape;989;p25"/>
          <p:cNvSpPr/>
          <p:nvPr/>
        </p:nvSpPr>
        <p:spPr>
          <a:xfrm>
            <a:off x="-4" y="-1"/>
            <a:ext cx="1810500" cy="457200"/>
          </a:xfrm>
          <a:prstGeom prst="chevron">
            <a:avLst>
              <a:gd fmla="val 43954" name="adj"/>
            </a:avLst>
          </a:prstGeom>
          <a:solidFill>
            <a:srgbClr val="FCBD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VALIDATION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990" name="Google Shape;990;p25"/>
          <p:cNvGrpSpPr/>
          <p:nvPr/>
        </p:nvGrpSpPr>
        <p:grpSpPr>
          <a:xfrm>
            <a:off x="1721962" y="1703695"/>
            <a:ext cx="347745" cy="350771"/>
            <a:chOff x="5517978" y="4260749"/>
            <a:chExt cx="367595" cy="382729"/>
          </a:xfrm>
        </p:grpSpPr>
        <p:sp>
          <p:nvSpPr>
            <p:cNvPr id="991" name="Google Shape;991;p25"/>
            <p:cNvSpPr/>
            <p:nvPr/>
          </p:nvSpPr>
          <p:spPr>
            <a:xfrm>
              <a:off x="5517978" y="4275920"/>
              <a:ext cx="367595" cy="367558"/>
            </a:xfrm>
            <a:custGeom>
              <a:rect b="b" l="l" r="r" t="t"/>
              <a:pathLst>
                <a:path extrusionOk="0" h="9812" w="9813">
                  <a:moveTo>
                    <a:pt x="4906" y="0"/>
                  </a:moveTo>
                  <a:cubicBezTo>
                    <a:pt x="2191" y="0"/>
                    <a:pt x="1" y="2191"/>
                    <a:pt x="1" y="4906"/>
                  </a:cubicBezTo>
                  <a:cubicBezTo>
                    <a:pt x="1" y="7621"/>
                    <a:pt x="2191" y="9812"/>
                    <a:pt x="4906" y="9812"/>
                  </a:cubicBezTo>
                  <a:cubicBezTo>
                    <a:pt x="7621" y="9812"/>
                    <a:pt x="9812" y="7621"/>
                    <a:pt x="9812" y="4906"/>
                  </a:cubicBezTo>
                  <a:cubicBezTo>
                    <a:pt x="9812" y="2191"/>
                    <a:pt x="7621" y="0"/>
                    <a:pt x="4906" y="0"/>
                  </a:cubicBezTo>
                  <a:close/>
                </a:path>
              </a:pathLst>
            </a:custGeom>
            <a:solidFill>
              <a:schemeClr val="accent5"/>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5"/>
            <p:cNvSpPr/>
            <p:nvPr/>
          </p:nvSpPr>
          <p:spPr>
            <a:xfrm>
              <a:off x="5609870" y="4459666"/>
              <a:ext cx="91927" cy="156171"/>
            </a:xfrm>
            <a:custGeom>
              <a:rect b="b" l="l" r="r" t="t"/>
              <a:pathLst>
                <a:path extrusionOk="0" h="4169" w="2454">
                  <a:moveTo>
                    <a:pt x="2453" y="1"/>
                  </a:moveTo>
                  <a:lnTo>
                    <a:pt x="0" y="3383"/>
                  </a:lnTo>
                  <a:cubicBezTo>
                    <a:pt x="691" y="3883"/>
                    <a:pt x="1548" y="4168"/>
                    <a:pt x="2453" y="4168"/>
                  </a:cubicBezTo>
                  <a:lnTo>
                    <a:pt x="2453" y="1"/>
                  </a:lnTo>
                  <a:close/>
                </a:path>
              </a:pathLst>
            </a:custGeom>
            <a:solidFill>
              <a:schemeClr val="accent6"/>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5"/>
            <p:cNvSpPr/>
            <p:nvPr/>
          </p:nvSpPr>
          <p:spPr>
            <a:xfrm>
              <a:off x="5701762" y="4459666"/>
              <a:ext cx="91927" cy="156171"/>
            </a:xfrm>
            <a:custGeom>
              <a:rect b="b" l="l" r="r" t="t"/>
              <a:pathLst>
                <a:path extrusionOk="0" h="4169" w="2454">
                  <a:moveTo>
                    <a:pt x="0" y="1"/>
                  </a:moveTo>
                  <a:lnTo>
                    <a:pt x="0" y="4168"/>
                  </a:lnTo>
                  <a:cubicBezTo>
                    <a:pt x="905" y="4168"/>
                    <a:pt x="1763" y="3883"/>
                    <a:pt x="2453" y="3383"/>
                  </a:cubicBezTo>
                  <a:lnTo>
                    <a:pt x="0" y="1"/>
                  </a:lnTo>
                  <a:close/>
                </a:path>
              </a:pathLst>
            </a:custGeom>
            <a:solidFill>
              <a:schemeClr val="accent4"/>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5"/>
            <p:cNvSpPr/>
            <p:nvPr/>
          </p:nvSpPr>
          <p:spPr>
            <a:xfrm>
              <a:off x="5552779" y="4459666"/>
              <a:ext cx="149016" cy="126727"/>
            </a:xfrm>
            <a:custGeom>
              <a:rect b="b" l="l" r="r" t="t"/>
              <a:pathLst>
                <a:path extrusionOk="0" h="3383" w="3978">
                  <a:moveTo>
                    <a:pt x="3977" y="1"/>
                  </a:moveTo>
                  <a:lnTo>
                    <a:pt x="0" y="1287"/>
                  </a:lnTo>
                  <a:cubicBezTo>
                    <a:pt x="286" y="2144"/>
                    <a:pt x="834" y="2859"/>
                    <a:pt x="1524" y="3383"/>
                  </a:cubicBezTo>
                  <a:lnTo>
                    <a:pt x="3977" y="1"/>
                  </a:lnTo>
                  <a:close/>
                </a:path>
              </a:pathLst>
            </a:custGeom>
            <a:solidFill>
              <a:schemeClr val="dk2"/>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5"/>
            <p:cNvSpPr/>
            <p:nvPr/>
          </p:nvSpPr>
          <p:spPr>
            <a:xfrm>
              <a:off x="5545624" y="4411492"/>
              <a:ext cx="156171" cy="96385"/>
            </a:xfrm>
            <a:custGeom>
              <a:rect b="b" l="l" r="r" t="t"/>
              <a:pathLst>
                <a:path extrusionOk="0" h="2573" w="4169">
                  <a:moveTo>
                    <a:pt x="191" y="1"/>
                  </a:moveTo>
                  <a:cubicBezTo>
                    <a:pt x="72" y="406"/>
                    <a:pt x="1" y="834"/>
                    <a:pt x="1" y="1287"/>
                  </a:cubicBezTo>
                  <a:cubicBezTo>
                    <a:pt x="1" y="1739"/>
                    <a:pt x="72" y="2168"/>
                    <a:pt x="191" y="2573"/>
                  </a:cubicBezTo>
                  <a:lnTo>
                    <a:pt x="4168" y="1287"/>
                  </a:lnTo>
                  <a:lnTo>
                    <a:pt x="191" y="1"/>
                  </a:lnTo>
                  <a:close/>
                </a:path>
              </a:pathLst>
            </a:custGeom>
            <a:solidFill>
              <a:schemeClr val="accent1"/>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5"/>
            <p:cNvSpPr/>
            <p:nvPr/>
          </p:nvSpPr>
          <p:spPr>
            <a:xfrm>
              <a:off x="5552779" y="4333011"/>
              <a:ext cx="149016" cy="126690"/>
            </a:xfrm>
            <a:custGeom>
              <a:rect b="b" l="l" r="r" t="t"/>
              <a:pathLst>
                <a:path extrusionOk="0" h="3382" w="3978">
                  <a:moveTo>
                    <a:pt x="1524" y="0"/>
                  </a:moveTo>
                  <a:cubicBezTo>
                    <a:pt x="834" y="524"/>
                    <a:pt x="286" y="1239"/>
                    <a:pt x="0" y="2096"/>
                  </a:cubicBezTo>
                  <a:lnTo>
                    <a:pt x="3977" y="3382"/>
                  </a:lnTo>
                  <a:lnTo>
                    <a:pt x="1524" y="0"/>
                  </a:lnTo>
                  <a:close/>
                </a:path>
              </a:pathLst>
            </a:custGeom>
            <a:solidFill>
              <a:schemeClr val="accent3"/>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5"/>
            <p:cNvSpPr/>
            <p:nvPr/>
          </p:nvSpPr>
          <p:spPr>
            <a:xfrm>
              <a:off x="5701762" y="4459666"/>
              <a:ext cx="149016" cy="126727"/>
            </a:xfrm>
            <a:custGeom>
              <a:rect b="b" l="l" r="r" t="t"/>
              <a:pathLst>
                <a:path extrusionOk="0" h="3383" w="3978">
                  <a:moveTo>
                    <a:pt x="0" y="1"/>
                  </a:moveTo>
                  <a:lnTo>
                    <a:pt x="2453" y="3383"/>
                  </a:lnTo>
                  <a:cubicBezTo>
                    <a:pt x="3168" y="2859"/>
                    <a:pt x="3692" y="2144"/>
                    <a:pt x="3977" y="1287"/>
                  </a:cubicBezTo>
                  <a:lnTo>
                    <a:pt x="0" y="1"/>
                  </a:lnTo>
                  <a:close/>
                </a:path>
              </a:pathLst>
            </a:custGeom>
            <a:solidFill>
              <a:schemeClr val="accent3"/>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5"/>
            <p:cNvSpPr/>
            <p:nvPr/>
          </p:nvSpPr>
          <p:spPr>
            <a:xfrm>
              <a:off x="5701762" y="4303566"/>
              <a:ext cx="91927" cy="156133"/>
            </a:xfrm>
            <a:custGeom>
              <a:rect b="b" l="l" r="r" t="t"/>
              <a:pathLst>
                <a:path extrusionOk="0" h="4168" w="2454">
                  <a:moveTo>
                    <a:pt x="0" y="0"/>
                  </a:moveTo>
                  <a:lnTo>
                    <a:pt x="0" y="4168"/>
                  </a:lnTo>
                  <a:lnTo>
                    <a:pt x="2453" y="786"/>
                  </a:lnTo>
                  <a:cubicBezTo>
                    <a:pt x="1763" y="286"/>
                    <a:pt x="905" y="0"/>
                    <a:pt x="0" y="0"/>
                  </a:cubicBezTo>
                  <a:close/>
                </a:path>
              </a:pathLst>
            </a:custGeom>
            <a:solidFill>
              <a:schemeClr val="accent6"/>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5"/>
            <p:cNvSpPr/>
            <p:nvPr/>
          </p:nvSpPr>
          <p:spPr>
            <a:xfrm>
              <a:off x="5701762" y="4411492"/>
              <a:ext cx="156133" cy="96385"/>
            </a:xfrm>
            <a:custGeom>
              <a:rect b="b" l="l" r="r" t="t"/>
              <a:pathLst>
                <a:path extrusionOk="0" h="2573" w="4168">
                  <a:moveTo>
                    <a:pt x="3977" y="1"/>
                  </a:moveTo>
                  <a:lnTo>
                    <a:pt x="0" y="1287"/>
                  </a:lnTo>
                  <a:lnTo>
                    <a:pt x="3977" y="2573"/>
                  </a:lnTo>
                  <a:cubicBezTo>
                    <a:pt x="4096" y="2168"/>
                    <a:pt x="4168" y="1739"/>
                    <a:pt x="4168" y="1287"/>
                  </a:cubicBezTo>
                  <a:cubicBezTo>
                    <a:pt x="4168" y="834"/>
                    <a:pt x="4096" y="406"/>
                    <a:pt x="3977" y="1"/>
                  </a:cubicBezTo>
                  <a:close/>
                </a:path>
              </a:pathLst>
            </a:custGeom>
            <a:solidFill>
              <a:schemeClr val="accent1"/>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5"/>
            <p:cNvSpPr/>
            <p:nvPr/>
          </p:nvSpPr>
          <p:spPr>
            <a:xfrm>
              <a:off x="5609870" y="4303566"/>
              <a:ext cx="91927" cy="156133"/>
            </a:xfrm>
            <a:custGeom>
              <a:rect b="b" l="l" r="r" t="t"/>
              <a:pathLst>
                <a:path extrusionOk="0" h="4168" w="2454">
                  <a:moveTo>
                    <a:pt x="2453" y="0"/>
                  </a:moveTo>
                  <a:cubicBezTo>
                    <a:pt x="1548" y="0"/>
                    <a:pt x="691" y="286"/>
                    <a:pt x="0" y="786"/>
                  </a:cubicBezTo>
                  <a:lnTo>
                    <a:pt x="2453" y="4168"/>
                  </a:lnTo>
                  <a:lnTo>
                    <a:pt x="2453" y="0"/>
                  </a:lnTo>
                  <a:close/>
                </a:path>
              </a:pathLst>
            </a:custGeom>
            <a:solidFill>
              <a:schemeClr val="accent4"/>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5"/>
            <p:cNvSpPr/>
            <p:nvPr/>
          </p:nvSpPr>
          <p:spPr>
            <a:xfrm>
              <a:off x="5701762" y="4333011"/>
              <a:ext cx="149016" cy="126690"/>
            </a:xfrm>
            <a:custGeom>
              <a:rect b="b" l="l" r="r" t="t"/>
              <a:pathLst>
                <a:path extrusionOk="0" h="3382" w="3978">
                  <a:moveTo>
                    <a:pt x="2453" y="0"/>
                  </a:moveTo>
                  <a:lnTo>
                    <a:pt x="0" y="3382"/>
                  </a:lnTo>
                  <a:lnTo>
                    <a:pt x="3977" y="2096"/>
                  </a:lnTo>
                  <a:cubicBezTo>
                    <a:pt x="3692" y="1239"/>
                    <a:pt x="3144" y="524"/>
                    <a:pt x="2453" y="0"/>
                  </a:cubicBezTo>
                  <a:close/>
                </a:path>
              </a:pathLst>
            </a:custGeom>
            <a:solidFill>
              <a:schemeClr val="dk2"/>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5"/>
            <p:cNvSpPr/>
            <p:nvPr/>
          </p:nvSpPr>
          <p:spPr>
            <a:xfrm>
              <a:off x="5677674" y="4435579"/>
              <a:ext cx="48211" cy="48211"/>
            </a:xfrm>
            <a:custGeom>
              <a:rect b="b" l="l" r="r" t="t"/>
              <a:pathLst>
                <a:path extrusionOk="0" h="1287" w="1287">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lt1"/>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5"/>
            <p:cNvSpPr/>
            <p:nvPr/>
          </p:nvSpPr>
          <p:spPr>
            <a:xfrm>
              <a:off x="5661603" y="4260749"/>
              <a:ext cx="80314" cy="68290"/>
            </a:xfrm>
            <a:custGeom>
              <a:rect b="b" l="l" r="r" t="t"/>
              <a:pathLst>
                <a:path extrusionOk="0" h="1823" w="2144">
                  <a:moveTo>
                    <a:pt x="263" y="0"/>
                  </a:moveTo>
                  <a:cubicBezTo>
                    <a:pt x="96" y="0"/>
                    <a:pt x="1" y="167"/>
                    <a:pt x="72" y="310"/>
                  </a:cubicBezTo>
                  <a:lnTo>
                    <a:pt x="882" y="1715"/>
                  </a:lnTo>
                  <a:cubicBezTo>
                    <a:pt x="929" y="1786"/>
                    <a:pt x="1001" y="1822"/>
                    <a:pt x="1072" y="1822"/>
                  </a:cubicBezTo>
                  <a:cubicBezTo>
                    <a:pt x="1144" y="1822"/>
                    <a:pt x="1215" y="1786"/>
                    <a:pt x="1263" y="1715"/>
                  </a:cubicBezTo>
                  <a:lnTo>
                    <a:pt x="2073" y="310"/>
                  </a:lnTo>
                  <a:cubicBezTo>
                    <a:pt x="2144" y="167"/>
                    <a:pt x="2049" y="0"/>
                    <a:pt x="1882" y="0"/>
                  </a:cubicBezTo>
                  <a:close/>
                </a:path>
              </a:pathLst>
            </a:custGeom>
            <a:solidFill>
              <a:schemeClr val="accent1"/>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5"/>
            <p:cNvSpPr/>
            <p:nvPr/>
          </p:nvSpPr>
          <p:spPr>
            <a:xfrm>
              <a:off x="5686590" y="4260749"/>
              <a:ext cx="55328" cy="68290"/>
            </a:xfrm>
            <a:custGeom>
              <a:rect b="b" l="l" r="r" t="t"/>
              <a:pathLst>
                <a:path extrusionOk="0" h="1823" w="1477">
                  <a:moveTo>
                    <a:pt x="405" y="0"/>
                  </a:moveTo>
                  <a:cubicBezTo>
                    <a:pt x="548" y="0"/>
                    <a:pt x="643" y="167"/>
                    <a:pt x="572" y="310"/>
                  </a:cubicBezTo>
                  <a:lnTo>
                    <a:pt x="1" y="1310"/>
                  </a:lnTo>
                  <a:lnTo>
                    <a:pt x="215" y="1715"/>
                  </a:lnTo>
                  <a:cubicBezTo>
                    <a:pt x="262" y="1786"/>
                    <a:pt x="334" y="1822"/>
                    <a:pt x="405" y="1822"/>
                  </a:cubicBezTo>
                  <a:cubicBezTo>
                    <a:pt x="477" y="1822"/>
                    <a:pt x="548" y="1786"/>
                    <a:pt x="596" y="1715"/>
                  </a:cubicBezTo>
                  <a:lnTo>
                    <a:pt x="1406" y="310"/>
                  </a:lnTo>
                  <a:cubicBezTo>
                    <a:pt x="1477" y="167"/>
                    <a:pt x="1382" y="0"/>
                    <a:pt x="1215" y="0"/>
                  </a:cubicBezTo>
                  <a:close/>
                </a:path>
              </a:pathLst>
            </a:custGeom>
            <a:solidFill>
              <a:srgbClr val="000000">
                <a:alpha val="15180"/>
              </a:srgbClr>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25"/>
          <p:cNvGrpSpPr/>
          <p:nvPr/>
        </p:nvGrpSpPr>
        <p:grpSpPr>
          <a:xfrm>
            <a:off x="1715979" y="2270218"/>
            <a:ext cx="359673" cy="359677"/>
            <a:chOff x="4003165" y="2826217"/>
            <a:chExt cx="386330" cy="374937"/>
          </a:xfrm>
        </p:grpSpPr>
        <p:sp>
          <p:nvSpPr>
            <p:cNvPr id="1006" name="Google Shape;1006;p25"/>
            <p:cNvSpPr/>
            <p:nvPr/>
          </p:nvSpPr>
          <p:spPr>
            <a:xfrm>
              <a:off x="4003165" y="2826217"/>
              <a:ext cx="386325" cy="374937"/>
            </a:xfrm>
            <a:custGeom>
              <a:rect b="b" l="l" r="r" t="t"/>
              <a:pathLst>
                <a:path extrusionOk="0" h="10009" w="10313">
                  <a:moveTo>
                    <a:pt x="2549" y="1"/>
                  </a:moveTo>
                  <a:cubicBezTo>
                    <a:pt x="2358" y="1"/>
                    <a:pt x="2168" y="72"/>
                    <a:pt x="2049" y="239"/>
                  </a:cubicBezTo>
                  <a:lnTo>
                    <a:pt x="167" y="2739"/>
                  </a:lnTo>
                  <a:cubicBezTo>
                    <a:pt x="48" y="2906"/>
                    <a:pt x="1" y="3120"/>
                    <a:pt x="72" y="3311"/>
                  </a:cubicBezTo>
                  <a:cubicBezTo>
                    <a:pt x="882" y="6002"/>
                    <a:pt x="2549" y="8193"/>
                    <a:pt x="4787" y="9884"/>
                  </a:cubicBezTo>
                  <a:cubicBezTo>
                    <a:pt x="4894" y="9967"/>
                    <a:pt x="5025" y="10009"/>
                    <a:pt x="5156" y="10009"/>
                  </a:cubicBezTo>
                  <a:cubicBezTo>
                    <a:pt x="5287" y="10009"/>
                    <a:pt x="5418" y="9967"/>
                    <a:pt x="5526" y="9884"/>
                  </a:cubicBezTo>
                  <a:cubicBezTo>
                    <a:pt x="7764" y="8193"/>
                    <a:pt x="9431" y="6002"/>
                    <a:pt x="10241" y="3311"/>
                  </a:cubicBezTo>
                  <a:cubicBezTo>
                    <a:pt x="10312" y="3120"/>
                    <a:pt x="10265" y="2906"/>
                    <a:pt x="10146" y="2739"/>
                  </a:cubicBezTo>
                  <a:lnTo>
                    <a:pt x="8264" y="239"/>
                  </a:lnTo>
                  <a:cubicBezTo>
                    <a:pt x="8145" y="72"/>
                    <a:pt x="7955" y="1"/>
                    <a:pt x="7764" y="1"/>
                  </a:cubicBezTo>
                  <a:close/>
                </a:path>
              </a:pathLst>
            </a:custGeom>
            <a:solidFill>
              <a:schemeClr val="accent4"/>
            </a:solidFill>
            <a:ln>
              <a:noFill/>
            </a:ln>
            <a:effectLst>
              <a:outerShdw blurRad="85725" rotWithShape="0" algn="bl" dir="5400000" dist="3810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a:off x="4180693" y="2826217"/>
              <a:ext cx="208802" cy="374937"/>
            </a:xfrm>
            <a:custGeom>
              <a:rect b="b" l="l" r="r" t="t"/>
              <a:pathLst>
                <a:path extrusionOk="0" h="10009" w="5574">
                  <a:moveTo>
                    <a:pt x="2192" y="1"/>
                  </a:moveTo>
                  <a:cubicBezTo>
                    <a:pt x="2406" y="1"/>
                    <a:pt x="2573" y="72"/>
                    <a:pt x="2692" y="239"/>
                  </a:cubicBezTo>
                  <a:lnTo>
                    <a:pt x="4573" y="2739"/>
                  </a:lnTo>
                  <a:cubicBezTo>
                    <a:pt x="4716" y="2906"/>
                    <a:pt x="4740" y="3120"/>
                    <a:pt x="4692" y="3311"/>
                  </a:cubicBezTo>
                  <a:cubicBezTo>
                    <a:pt x="3859" y="5978"/>
                    <a:pt x="2215" y="8169"/>
                    <a:pt x="1" y="9860"/>
                  </a:cubicBezTo>
                  <a:cubicBezTo>
                    <a:pt x="24" y="9860"/>
                    <a:pt x="24" y="9884"/>
                    <a:pt x="48" y="9884"/>
                  </a:cubicBezTo>
                  <a:cubicBezTo>
                    <a:pt x="155" y="9967"/>
                    <a:pt x="286" y="10009"/>
                    <a:pt x="417" y="10009"/>
                  </a:cubicBezTo>
                  <a:cubicBezTo>
                    <a:pt x="548" y="10009"/>
                    <a:pt x="679" y="9967"/>
                    <a:pt x="787" y="9884"/>
                  </a:cubicBezTo>
                  <a:cubicBezTo>
                    <a:pt x="3025" y="8193"/>
                    <a:pt x="4692" y="6002"/>
                    <a:pt x="5502" y="3311"/>
                  </a:cubicBezTo>
                  <a:cubicBezTo>
                    <a:pt x="5573" y="3120"/>
                    <a:pt x="5526" y="2906"/>
                    <a:pt x="5407" y="2739"/>
                  </a:cubicBezTo>
                  <a:lnTo>
                    <a:pt x="3525" y="239"/>
                  </a:lnTo>
                  <a:cubicBezTo>
                    <a:pt x="3406" y="72"/>
                    <a:pt x="3216" y="1"/>
                    <a:pt x="3025" y="1"/>
                  </a:cubicBezTo>
                  <a:close/>
                </a:path>
              </a:pathLst>
            </a:custGeom>
            <a:solidFill>
              <a:srgbClr val="000000">
                <a:alpha val="15180"/>
              </a:srgbClr>
            </a:solidFill>
            <a:ln>
              <a:noFill/>
            </a:ln>
            <a:effectLst>
              <a:outerShdw blurRad="85725" rotWithShape="0" algn="bl" dir="5400000" dist="3810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a:off x="4030811" y="2851203"/>
              <a:ext cx="330135" cy="322980"/>
            </a:xfrm>
            <a:custGeom>
              <a:rect b="b" l="l" r="r" t="t"/>
              <a:pathLst>
                <a:path extrusionOk="0" h="8622" w="8813">
                  <a:moveTo>
                    <a:pt x="2001" y="1"/>
                  </a:moveTo>
                  <a:cubicBezTo>
                    <a:pt x="1930" y="1"/>
                    <a:pt x="1858" y="72"/>
                    <a:pt x="1858" y="143"/>
                  </a:cubicBezTo>
                  <a:cubicBezTo>
                    <a:pt x="1858" y="239"/>
                    <a:pt x="1930" y="310"/>
                    <a:pt x="2001" y="310"/>
                  </a:cubicBezTo>
                  <a:cubicBezTo>
                    <a:pt x="2096" y="310"/>
                    <a:pt x="2168" y="239"/>
                    <a:pt x="2168" y="143"/>
                  </a:cubicBezTo>
                  <a:cubicBezTo>
                    <a:pt x="2168" y="48"/>
                    <a:pt x="2096" y="1"/>
                    <a:pt x="2001" y="1"/>
                  </a:cubicBezTo>
                  <a:close/>
                  <a:moveTo>
                    <a:pt x="2620" y="1"/>
                  </a:moveTo>
                  <a:cubicBezTo>
                    <a:pt x="2549" y="1"/>
                    <a:pt x="2478" y="72"/>
                    <a:pt x="2478" y="143"/>
                  </a:cubicBezTo>
                  <a:cubicBezTo>
                    <a:pt x="2478" y="239"/>
                    <a:pt x="2549" y="310"/>
                    <a:pt x="2620" y="310"/>
                  </a:cubicBezTo>
                  <a:cubicBezTo>
                    <a:pt x="2716" y="310"/>
                    <a:pt x="2787" y="239"/>
                    <a:pt x="2787" y="143"/>
                  </a:cubicBezTo>
                  <a:cubicBezTo>
                    <a:pt x="2787" y="48"/>
                    <a:pt x="2716" y="1"/>
                    <a:pt x="2620" y="1"/>
                  </a:cubicBezTo>
                  <a:close/>
                  <a:moveTo>
                    <a:pt x="3240" y="1"/>
                  </a:moveTo>
                  <a:cubicBezTo>
                    <a:pt x="3168" y="1"/>
                    <a:pt x="3097" y="72"/>
                    <a:pt x="3097" y="143"/>
                  </a:cubicBezTo>
                  <a:cubicBezTo>
                    <a:pt x="3097" y="239"/>
                    <a:pt x="3168" y="310"/>
                    <a:pt x="3240" y="310"/>
                  </a:cubicBezTo>
                  <a:cubicBezTo>
                    <a:pt x="3335" y="310"/>
                    <a:pt x="3406" y="239"/>
                    <a:pt x="3406" y="143"/>
                  </a:cubicBezTo>
                  <a:cubicBezTo>
                    <a:pt x="3406" y="48"/>
                    <a:pt x="3335" y="1"/>
                    <a:pt x="3240" y="1"/>
                  </a:cubicBezTo>
                  <a:close/>
                  <a:moveTo>
                    <a:pt x="3859" y="1"/>
                  </a:moveTo>
                  <a:cubicBezTo>
                    <a:pt x="3787" y="1"/>
                    <a:pt x="3716" y="72"/>
                    <a:pt x="3716" y="143"/>
                  </a:cubicBezTo>
                  <a:cubicBezTo>
                    <a:pt x="3716" y="239"/>
                    <a:pt x="3787" y="310"/>
                    <a:pt x="3859" y="310"/>
                  </a:cubicBezTo>
                  <a:cubicBezTo>
                    <a:pt x="3954" y="310"/>
                    <a:pt x="4025" y="239"/>
                    <a:pt x="4025" y="143"/>
                  </a:cubicBezTo>
                  <a:cubicBezTo>
                    <a:pt x="4025" y="48"/>
                    <a:pt x="3954" y="1"/>
                    <a:pt x="3859" y="1"/>
                  </a:cubicBezTo>
                  <a:close/>
                  <a:moveTo>
                    <a:pt x="4478" y="1"/>
                  </a:moveTo>
                  <a:cubicBezTo>
                    <a:pt x="4406" y="1"/>
                    <a:pt x="4335" y="72"/>
                    <a:pt x="4335" y="143"/>
                  </a:cubicBezTo>
                  <a:cubicBezTo>
                    <a:pt x="4335" y="239"/>
                    <a:pt x="4406" y="310"/>
                    <a:pt x="4478" y="310"/>
                  </a:cubicBezTo>
                  <a:cubicBezTo>
                    <a:pt x="4573" y="310"/>
                    <a:pt x="4645" y="239"/>
                    <a:pt x="4645" y="143"/>
                  </a:cubicBezTo>
                  <a:cubicBezTo>
                    <a:pt x="4645" y="48"/>
                    <a:pt x="4573" y="1"/>
                    <a:pt x="4478" y="1"/>
                  </a:cubicBezTo>
                  <a:close/>
                  <a:moveTo>
                    <a:pt x="5097" y="1"/>
                  </a:moveTo>
                  <a:cubicBezTo>
                    <a:pt x="5002" y="1"/>
                    <a:pt x="4954" y="72"/>
                    <a:pt x="4954" y="143"/>
                  </a:cubicBezTo>
                  <a:cubicBezTo>
                    <a:pt x="4954" y="239"/>
                    <a:pt x="5002" y="310"/>
                    <a:pt x="5097" y="310"/>
                  </a:cubicBezTo>
                  <a:cubicBezTo>
                    <a:pt x="5192" y="310"/>
                    <a:pt x="5264" y="239"/>
                    <a:pt x="5264" y="143"/>
                  </a:cubicBezTo>
                  <a:cubicBezTo>
                    <a:pt x="5264" y="48"/>
                    <a:pt x="5192" y="1"/>
                    <a:pt x="5097" y="1"/>
                  </a:cubicBezTo>
                  <a:close/>
                  <a:moveTo>
                    <a:pt x="5716" y="1"/>
                  </a:moveTo>
                  <a:cubicBezTo>
                    <a:pt x="5621" y="1"/>
                    <a:pt x="5573" y="72"/>
                    <a:pt x="5573" y="143"/>
                  </a:cubicBezTo>
                  <a:cubicBezTo>
                    <a:pt x="5573" y="239"/>
                    <a:pt x="5621" y="310"/>
                    <a:pt x="5716" y="310"/>
                  </a:cubicBezTo>
                  <a:cubicBezTo>
                    <a:pt x="5812" y="310"/>
                    <a:pt x="5859" y="239"/>
                    <a:pt x="5859" y="143"/>
                  </a:cubicBezTo>
                  <a:cubicBezTo>
                    <a:pt x="5859" y="48"/>
                    <a:pt x="5812" y="1"/>
                    <a:pt x="5716" y="1"/>
                  </a:cubicBezTo>
                  <a:close/>
                  <a:moveTo>
                    <a:pt x="6335" y="1"/>
                  </a:moveTo>
                  <a:cubicBezTo>
                    <a:pt x="6240" y="1"/>
                    <a:pt x="6169" y="72"/>
                    <a:pt x="6169" y="143"/>
                  </a:cubicBezTo>
                  <a:cubicBezTo>
                    <a:pt x="6169" y="239"/>
                    <a:pt x="6240" y="310"/>
                    <a:pt x="6335" y="310"/>
                  </a:cubicBezTo>
                  <a:cubicBezTo>
                    <a:pt x="6431" y="310"/>
                    <a:pt x="6478" y="239"/>
                    <a:pt x="6478" y="143"/>
                  </a:cubicBezTo>
                  <a:cubicBezTo>
                    <a:pt x="6478" y="48"/>
                    <a:pt x="6431" y="1"/>
                    <a:pt x="6335" y="1"/>
                  </a:cubicBezTo>
                  <a:close/>
                  <a:moveTo>
                    <a:pt x="6946" y="15"/>
                  </a:moveTo>
                  <a:cubicBezTo>
                    <a:pt x="6912" y="15"/>
                    <a:pt x="6881" y="27"/>
                    <a:pt x="6859" y="48"/>
                  </a:cubicBezTo>
                  <a:cubicBezTo>
                    <a:pt x="6788" y="96"/>
                    <a:pt x="6764" y="191"/>
                    <a:pt x="6812" y="263"/>
                  </a:cubicBezTo>
                  <a:cubicBezTo>
                    <a:pt x="6859" y="310"/>
                    <a:pt x="6883" y="310"/>
                    <a:pt x="6931" y="310"/>
                  </a:cubicBezTo>
                  <a:cubicBezTo>
                    <a:pt x="6978" y="310"/>
                    <a:pt x="7002" y="310"/>
                    <a:pt x="7026" y="286"/>
                  </a:cubicBezTo>
                  <a:cubicBezTo>
                    <a:pt x="7098" y="239"/>
                    <a:pt x="7121" y="143"/>
                    <a:pt x="7074" y="72"/>
                  </a:cubicBezTo>
                  <a:cubicBezTo>
                    <a:pt x="7034" y="33"/>
                    <a:pt x="6988" y="15"/>
                    <a:pt x="6946" y="15"/>
                  </a:cubicBezTo>
                  <a:close/>
                  <a:moveTo>
                    <a:pt x="1610" y="404"/>
                  </a:moveTo>
                  <a:cubicBezTo>
                    <a:pt x="1559" y="404"/>
                    <a:pt x="1508" y="431"/>
                    <a:pt x="1477" y="477"/>
                  </a:cubicBezTo>
                  <a:cubicBezTo>
                    <a:pt x="1430" y="525"/>
                    <a:pt x="1430" y="644"/>
                    <a:pt x="1501" y="691"/>
                  </a:cubicBezTo>
                  <a:cubicBezTo>
                    <a:pt x="1525" y="715"/>
                    <a:pt x="1573" y="715"/>
                    <a:pt x="1596" y="715"/>
                  </a:cubicBezTo>
                  <a:cubicBezTo>
                    <a:pt x="1644" y="715"/>
                    <a:pt x="1692" y="691"/>
                    <a:pt x="1715" y="644"/>
                  </a:cubicBezTo>
                  <a:cubicBezTo>
                    <a:pt x="1763" y="596"/>
                    <a:pt x="1763" y="477"/>
                    <a:pt x="1692" y="429"/>
                  </a:cubicBezTo>
                  <a:cubicBezTo>
                    <a:pt x="1666" y="412"/>
                    <a:pt x="1638" y="404"/>
                    <a:pt x="1610" y="404"/>
                  </a:cubicBezTo>
                  <a:close/>
                  <a:moveTo>
                    <a:pt x="7314" y="505"/>
                  </a:moveTo>
                  <a:cubicBezTo>
                    <a:pt x="7281" y="505"/>
                    <a:pt x="7247" y="518"/>
                    <a:pt x="7217" y="548"/>
                  </a:cubicBezTo>
                  <a:cubicBezTo>
                    <a:pt x="7145" y="596"/>
                    <a:pt x="7145" y="691"/>
                    <a:pt x="7193" y="763"/>
                  </a:cubicBezTo>
                  <a:cubicBezTo>
                    <a:pt x="7217" y="786"/>
                    <a:pt x="7264" y="810"/>
                    <a:pt x="7312" y="810"/>
                  </a:cubicBezTo>
                  <a:cubicBezTo>
                    <a:pt x="7336" y="810"/>
                    <a:pt x="7383" y="810"/>
                    <a:pt x="7407" y="786"/>
                  </a:cubicBezTo>
                  <a:cubicBezTo>
                    <a:pt x="7479" y="739"/>
                    <a:pt x="7479" y="644"/>
                    <a:pt x="7431" y="572"/>
                  </a:cubicBezTo>
                  <a:cubicBezTo>
                    <a:pt x="7403" y="531"/>
                    <a:pt x="7359" y="505"/>
                    <a:pt x="7314" y="505"/>
                  </a:cubicBezTo>
                  <a:close/>
                  <a:moveTo>
                    <a:pt x="1224" y="896"/>
                  </a:moveTo>
                  <a:cubicBezTo>
                    <a:pt x="1182" y="896"/>
                    <a:pt x="1136" y="914"/>
                    <a:pt x="1096" y="953"/>
                  </a:cubicBezTo>
                  <a:cubicBezTo>
                    <a:pt x="1049" y="1025"/>
                    <a:pt x="1072" y="1120"/>
                    <a:pt x="1144" y="1167"/>
                  </a:cubicBezTo>
                  <a:cubicBezTo>
                    <a:pt x="1168" y="1191"/>
                    <a:pt x="1192" y="1215"/>
                    <a:pt x="1239" y="1215"/>
                  </a:cubicBezTo>
                  <a:cubicBezTo>
                    <a:pt x="1263" y="1215"/>
                    <a:pt x="1311" y="1191"/>
                    <a:pt x="1358" y="1144"/>
                  </a:cubicBezTo>
                  <a:cubicBezTo>
                    <a:pt x="1406" y="1072"/>
                    <a:pt x="1382" y="977"/>
                    <a:pt x="1311" y="929"/>
                  </a:cubicBezTo>
                  <a:cubicBezTo>
                    <a:pt x="1289" y="908"/>
                    <a:pt x="1258" y="896"/>
                    <a:pt x="1224" y="896"/>
                  </a:cubicBezTo>
                  <a:close/>
                  <a:moveTo>
                    <a:pt x="7679" y="1000"/>
                  </a:moveTo>
                  <a:cubicBezTo>
                    <a:pt x="7651" y="1000"/>
                    <a:pt x="7623" y="1008"/>
                    <a:pt x="7598" y="1025"/>
                  </a:cubicBezTo>
                  <a:cubicBezTo>
                    <a:pt x="7526" y="1072"/>
                    <a:pt x="7502" y="1167"/>
                    <a:pt x="7550" y="1239"/>
                  </a:cubicBezTo>
                  <a:cubicBezTo>
                    <a:pt x="7598" y="1287"/>
                    <a:pt x="7645" y="1310"/>
                    <a:pt x="7693" y="1310"/>
                  </a:cubicBezTo>
                  <a:cubicBezTo>
                    <a:pt x="7717" y="1310"/>
                    <a:pt x="7741" y="1287"/>
                    <a:pt x="7788" y="1287"/>
                  </a:cubicBezTo>
                  <a:cubicBezTo>
                    <a:pt x="7836" y="1215"/>
                    <a:pt x="7860" y="1120"/>
                    <a:pt x="7812" y="1072"/>
                  </a:cubicBezTo>
                  <a:cubicBezTo>
                    <a:pt x="7781" y="1026"/>
                    <a:pt x="7731" y="1000"/>
                    <a:pt x="7679" y="1000"/>
                  </a:cubicBezTo>
                  <a:close/>
                  <a:moveTo>
                    <a:pt x="849" y="1396"/>
                  </a:moveTo>
                  <a:cubicBezTo>
                    <a:pt x="806" y="1396"/>
                    <a:pt x="765" y="1414"/>
                    <a:pt x="739" y="1453"/>
                  </a:cubicBezTo>
                  <a:cubicBezTo>
                    <a:pt x="691" y="1525"/>
                    <a:pt x="691" y="1620"/>
                    <a:pt x="763" y="1668"/>
                  </a:cubicBezTo>
                  <a:cubicBezTo>
                    <a:pt x="787" y="1691"/>
                    <a:pt x="834" y="1691"/>
                    <a:pt x="858" y="1691"/>
                  </a:cubicBezTo>
                  <a:cubicBezTo>
                    <a:pt x="906" y="1691"/>
                    <a:pt x="953" y="1691"/>
                    <a:pt x="977" y="1644"/>
                  </a:cubicBezTo>
                  <a:cubicBezTo>
                    <a:pt x="1025" y="1572"/>
                    <a:pt x="1025" y="1477"/>
                    <a:pt x="953" y="1429"/>
                  </a:cubicBezTo>
                  <a:cubicBezTo>
                    <a:pt x="921" y="1408"/>
                    <a:pt x="884" y="1396"/>
                    <a:pt x="849" y="1396"/>
                  </a:cubicBezTo>
                  <a:close/>
                  <a:moveTo>
                    <a:pt x="8059" y="1492"/>
                  </a:moveTo>
                  <a:cubicBezTo>
                    <a:pt x="8024" y="1492"/>
                    <a:pt x="7987" y="1503"/>
                    <a:pt x="7955" y="1525"/>
                  </a:cubicBezTo>
                  <a:cubicBezTo>
                    <a:pt x="7883" y="1572"/>
                    <a:pt x="7883" y="1668"/>
                    <a:pt x="7931" y="1739"/>
                  </a:cubicBezTo>
                  <a:cubicBezTo>
                    <a:pt x="7955" y="1787"/>
                    <a:pt x="8002" y="1810"/>
                    <a:pt x="8050" y="1810"/>
                  </a:cubicBezTo>
                  <a:cubicBezTo>
                    <a:pt x="8098" y="1810"/>
                    <a:pt x="8122" y="1787"/>
                    <a:pt x="8145" y="1763"/>
                  </a:cubicBezTo>
                  <a:cubicBezTo>
                    <a:pt x="8217" y="1715"/>
                    <a:pt x="8241" y="1620"/>
                    <a:pt x="8169" y="1549"/>
                  </a:cubicBezTo>
                  <a:cubicBezTo>
                    <a:pt x="8143" y="1509"/>
                    <a:pt x="8102" y="1492"/>
                    <a:pt x="8059" y="1492"/>
                  </a:cubicBezTo>
                  <a:close/>
                  <a:moveTo>
                    <a:pt x="491" y="1881"/>
                  </a:moveTo>
                  <a:cubicBezTo>
                    <a:pt x="439" y="1881"/>
                    <a:pt x="389" y="1907"/>
                    <a:pt x="358" y="1953"/>
                  </a:cubicBezTo>
                  <a:cubicBezTo>
                    <a:pt x="310" y="2025"/>
                    <a:pt x="334" y="2120"/>
                    <a:pt x="382" y="2168"/>
                  </a:cubicBezTo>
                  <a:cubicBezTo>
                    <a:pt x="429" y="2192"/>
                    <a:pt x="453" y="2192"/>
                    <a:pt x="477" y="2192"/>
                  </a:cubicBezTo>
                  <a:cubicBezTo>
                    <a:pt x="525" y="2192"/>
                    <a:pt x="572" y="2168"/>
                    <a:pt x="620" y="2144"/>
                  </a:cubicBezTo>
                  <a:cubicBezTo>
                    <a:pt x="668" y="2072"/>
                    <a:pt x="644" y="1977"/>
                    <a:pt x="572" y="1906"/>
                  </a:cubicBezTo>
                  <a:cubicBezTo>
                    <a:pt x="547" y="1889"/>
                    <a:pt x="519" y="1881"/>
                    <a:pt x="491" y="1881"/>
                  </a:cubicBezTo>
                  <a:close/>
                  <a:moveTo>
                    <a:pt x="8440" y="1992"/>
                  </a:moveTo>
                  <a:cubicBezTo>
                    <a:pt x="8405" y="1992"/>
                    <a:pt x="8368" y="2003"/>
                    <a:pt x="8336" y="2025"/>
                  </a:cubicBezTo>
                  <a:cubicBezTo>
                    <a:pt x="8264" y="2072"/>
                    <a:pt x="8241" y="2168"/>
                    <a:pt x="8312" y="2239"/>
                  </a:cubicBezTo>
                  <a:cubicBezTo>
                    <a:pt x="8336" y="2263"/>
                    <a:pt x="8384" y="2287"/>
                    <a:pt x="8431" y="2287"/>
                  </a:cubicBezTo>
                  <a:cubicBezTo>
                    <a:pt x="8455" y="2287"/>
                    <a:pt x="8503" y="2287"/>
                    <a:pt x="8526" y="2263"/>
                  </a:cubicBezTo>
                  <a:cubicBezTo>
                    <a:pt x="8598" y="2215"/>
                    <a:pt x="8598" y="2120"/>
                    <a:pt x="8550" y="2049"/>
                  </a:cubicBezTo>
                  <a:cubicBezTo>
                    <a:pt x="8524" y="2009"/>
                    <a:pt x="8483" y="1992"/>
                    <a:pt x="8440" y="1992"/>
                  </a:cubicBezTo>
                  <a:close/>
                  <a:moveTo>
                    <a:pt x="181" y="2387"/>
                  </a:moveTo>
                  <a:cubicBezTo>
                    <a:pt x="160" y="2387"/>
                    <a:pt x="139" y="2393"/>
                    <a:pt x="120" y="2406"/>
                  </a:cubicBezTo>
                  <a:cubicBezTo>
                    <a:pt x="25" y="2430"/>
                    <a:pt x="1" y="2501"/>
                    <a:pt x="25" y="2596"/>
                  </a:cubicBezTo>
                  <a:cubicBezTo>
                    <a:pt x="48" y="2644"/>
                    <a:pt x="96" y="2692"/>
                    <a:pt x="168" y="2692"/>
                  </a:cubicBezTo>
                  <a:lnTo>
                    <a:pt x="215" y="2692"/>
                  </a:lnTo>
                  <a:cubicBezTo>
                    <a:pt x="287" y="2668"/>
                    <a:pt x="334" y="2573"/>
                    <a:pt x="310" y="2501"/>
                  </a:cubicBezTo>
                  <a:cubicBezTo>
                    <a:pt x="293" y="2431"/>
                    <a:pt x="237" y="2387"/>
                    <a:pt x="181" y="2387"/>
                  </a:cubicBezTo>
                  <a:close/>
                  <a:moveTo>
                    <a:pt x="8622" y="2506"/>
                  </a:moveTo>
                  <a:cubicBezTo>
                    <a:pt x="8561" y="2506"/>
                    <a:pt x="8514" y="2550"/>
                    <a:pt x="8479" y="2620"/>
                  </a:cubicBezTo>
                  <a:cubicBezTo>
                    <a:pt x="8455" y="2692"/>
                    <a:pt x="8503" y="2787"/>
                    <a:pt x="8598" y="2811"/>
                  </a:cubicBezTo>
                  <a:lnTo>
                    <a:pt x="8645" y="2811"/>
                  </a:lnTo>
                  <a:cubicBezTo>
                    <a:pt x="8693" y="2811"/>
                    <a:pt x="8765" y="2787"/>
                    <a:pt x="8788" y="2715"/>
                  </a:cubicBezTo>
                  <a:cubicBezTo>
                    <a:pt x="8812" y="2620"/>
                    <a:pt x="8765" y="2549"/>
                    <a:pt x="8693" y="2525"/>
                  </a:cubicBezTo>
                  <a:cubicBezTo>
                    <a:pt x="8668" y="2512"/>
                    <a:pt x="8644" y="2506"/>
                    <a:pt x="8622" y="2506"/>
                  </a:cubicBezTo>
                  <a:close/>
                  <a:moveTo>
                    <a:pt x="350" y="2971"/>
                  </a:moveTo>
                  <a:cubicBezTo>
                    <a:pt x="336" y="2971"/>
                    <a:pt x="323" y="2973"/>
                    <a:pt x="310" y="2977"/>
                  </a:cubicBezTo>
                  <a:cubicBezTo>
                    <a:pt x="239" y="3001"/>
                    <a:pt x="191" y="3096"/>
                    <a:pt x="215" y="3192"/>
                  </a:cubicBezTo>
                  <a:cubicBezTo>
                    <a:pt x="239" y="3239"/>
                    <a:pt x="310" y="3287"/>
                    <a:pt x="358" y="3287"/>
                  </a:cubicBezTo>
                  <a:cubicBezTo>
                    <a:pt x="382" y="3287"/>
                    <a:pt x="406" y="3287"/>
                    <a:pt x="429" y="3263"/>
                  </a:cubicBezTo>
                  <a:cubicBezTo>
                    <a:pt x="501" y="3239"/>
                    <a:pt x="549" y="3144"/>
                    <a:pt x="501" y="3073"/>
                  </a:cubicBezTo>
                  <a:cubicBezTo>
                    <a:pt x="481" y="3014"/>
                    <a:pt x="413" y="2971"/>
                    <a:pt x="350" y="2971"/>
                  </a:cubicBezTo>
                  <a:close/>
                  <a:moveTo>
                    <a:pt x="8425" y="3088"/>
                  </a:moveTo>
                  <a:cubicBezTo>
                    <a:pt x="8366" y="3088"/>
                    <a:pt x="8306" y="3119"/>
                    <a:pt x="8288" y="3192"/>
                  </a:cubicBezTo>
                  <a:cubicBezTo>
                    <a:pt x="8241" y="3263"/>
                    <a:pt x="8288" y="3358"/>
                    <a:pt x="8360" y="3382"/>
                  </a:cubicBezTo>
                  <a:cubicBezTo>
                    <a:pt x="8384" y="3382"/>
                    <a:pt x="8407" y="3406"/>
                    <a:pt x="8431" y="3406"/>
                  </a:cubicBezTo>
                  <a:cubicBezTo>
                    <a:pt x="8479" y="3406"/>
                    <a:pt x="8550" y="3358"/>
                    <a:pt x="8574" y="3287"/>
                  </a:cubicBezTo>
                  <a:cubicBezTo>
                    <a:pt x="8598" y="3216"/>
                    <a:pt x="8550" y="3120"/>
                    <a:pt x="8479" y="3096"/>
                  </a:cubicBezTo>
                  <a:cubicBezTo>
                    <a:pt x="8462" y="3091"/>
                    <a:pt x="8444" y="3088"/>
                    <a:pt x="8425" y="3088"/>
                  </a:cubicBezTo>
                  <a:close/>
                  <a:moveTo>
                    <a:pt x="602" y="3540"/>
                  </a:moveTo>
                  <a:cubicBezTo>
                    <a:pt x="584" y="3540"/>
                    <a:pt x="565" y="3543"/>
                    <a:pt x="549" y="3549"/>
                  </a:cubicBezTo>
                  <a:cubicBezTo>
                    <a:pt x="453" y="3597"/>
                    <a:pt x="429" y="3692"/>
                    <a:pt x="453" y="3763"/>
                  </a:cubicBezTo>
                  <a:cubicBezTo>
                    <a:pt x="477" y="3811"/>
                    <a:pt x="549" y="3859"/>
                    <a:pt x="596" y="3859"/>
                  </a:cubicBezTo>
                  <a:cubicBezTo>
                    <a:pt x="620" y="3859"/>
                    <a:pt x="644" y="3859"/>
                    <a:pt x="668" y="3835"/>
                  </a:cubicBezTo>
                  <a:cubicBezTo>
                    <a:pt x="739" y="3811"/>
                    <a:pt x="787" y="3716"/>
                    <a:pt x="739" y="3644"/>
                  </a:cubicBezTo>
                  <a:cubicBezTo>
                    <a:pt x="721" y="3571"/>
                    <a:pt x="661" y="3540"/>
                    <a:pt x="602" y="3540"/>
                  </a:cubicBezTo>
                  <a:close/>
                  <a:moveTo>
                    <a:pt x="8184" y="3659"/>
                  </a:moveTo>
                  <a:cubicBezTo>
                    <a:pt x="8126" y="3659"/>
                    <a:pt x="8068" y="3686"/>
                    <a:pt x="8050" y="3739"/>
                  </a:cubicBezTo>
                  <a:cubicBezTo>
                    <a:pt x="8002" y="3835"/>
                    <a:pt x="8050" y="3906"/>
                    <a:pt x="8122" y="3954"/>
                  </a:cubicBezTo>
                  <a:cubicBezTo>
                    <a:pt x="8145" y="3954"/>
                    <a:pt x="8169" y="3978"/>
                    <a:pt x="8193" y="3978"/>
                  </a:cubicBezTo>
                  <a:cubicBezTo>
                    <a:pt x="8241" y="3978"/>
                    <a:pt x="8288" y="3930"/>
                    <a:pt x="8336" y="3882"/>
                  </a:cubicBezTo>
                  <a:cubicBezTo>
                    <a:pt x="8360" y="3787"/>
                    <a:pt x="8336" y="3716"/>
                    <a:pt x="8241" y="3668"/>
                  </a:cubicBezTo>
                  <a:cubicBezTo>
                    <a:pt x="8223" y="3662"/>
                    <a:pt x="8203" y="3659"/>
                    <a:pt x="8184" y="3659"/>
                  </a:cubicBezTo>
                  <a:close/>
                  <a:moveTo>
                    <a:pt x="874" y="4097"/>
                  </a:moveTo>
                  <a:cubicBezTo>
                    <a:pt x="848" y="4097"/>
                    <a:pt x="818" y="4105"/>
                    <a:pt x="787" y="4120"/>
                  </a:cubicBezTo>
                  <a:cubicBezTo>
                    <a:pt x="715" y="4144"/>
                    <a:pt x="691" y="4240"/>
                    <a:pt x="739" y="4335"/>
                  </a:cubicBezTo>
                  <a:cubicBezTo>
                    <a:pt x="763" y="4382"/>
                    <a:pt x="811" y="4406"/>
                    <a:pt x="858" y="4406"/>
                  </a:cubicBezTo>
                  <a:cubicBezTo>
                    <a:pt x="882" y="4406"/>
                    <a:pt x="906" y="4406"/>
                    <a:pt x="930" y="4382"/>
                  </a:cubicBezTo>
                  <a:cubicBezTo>
                    <a:pt x="1001" y="4359"/>
                    <a:pt x="1049" y="4263"/>
                    <a:pt x="1001" y="4192"/>
                  </a:cubicBezTo>
                  <a:cubicBezTo>
                    <a:pt x="969" y="4128"/>
                    <a:pt x="927" y="4097"/>
                    <a:pt x="874" y="4097"/>
                  </a:cubicBezTo>
                  <a:close/>
                  <a:moveTo>
                    <a:pt x="7898" y="4215"/>
                  </a:moveTo>
                  <a:cubicBezTo>
                    <a:pt x="7849" y="4215"/>
                    <a:pt x="7804" y="4241"/>
                    <a:pt x="7788" y="4287"/>
                  </a:cubicBezTo>
                  <a:cubicBezTo>
                    <a:pt x="7741" y="4359"/>
                    <a:pt x="7764" y="4454"/>
                    <a:pt x="7836" y="4502"/>
                  </a:cubicBezTo>
                  <a:cubicBezTo>
                    <a:pt x="7860" y="4525"/>
                    <a:pt x="7883" y="4525"/>
                    <a:pt x="7907" y="4525"/>
                  </a:cubicBezTo>
                  <a:cubicBezTo>
                    <a:pt x="7979" y="4525"/>
                    <a:pt x="8026" y="4502"/>
                    <a:pt x="8050" y="4430"/>
                  </a:cubicBezTo>
                  <a:cubicBezTo>
                    <a:pt x="8098" y="4359"/>
                    <a:pt x="8050" y="4263"/>
                    <a:pt x="7979" y="4240"/>
                  </a:cubicBezTo>
                  <a:cubicBezTo>
                    <a:pt x="7953" y="4223"/>
                    <a:pt x="7925" y="4215"/>
                    <a:pt x="7898" y="4215"/>
                  </a:cubicBezTo>
                  <a:close/>
                  <a:moveTo>
                    <a:pt x="1171" y="4643"/>
                  </a:moveTo>
                  <a:cubicBezTo>
                    <a:pt x="1140" y="4643"/>
                    <a:pt x="1106" y="4651"/>
                    <a:pt x="1072" y="4668"/>
                  </a:cubicBezTo>
                  <a:cubicBezTo>
                    <a:pt x="1001" y="4716"/>
                    <a:pt x="977" y="4811"/>
                    <a:pt x="1025" y="4883"/>
                  </a:cubicBezTo>
                  <a:cubicBezTo>
                    <a:pt x="1049" y="4930"/>
                    <a:pt x="1096" y="4954"/>
                    <a:pt x="1168" y="4954"/>
                  </a:cubicBezTo>
                  <a:cubicBezTo>
                    <a:pt x="1192" y="4954"/>
                    <a:pt x="1215" y="4954"/>
                    <a:pt x="1239" y="4930"/>
                  </a:cubicBezTo>
                  <a:cubicBezTo>
                    <a:pt x="1311" y="4883"/>
                    <a:pt x="1334" y="4787"/>
                    <a:pt x="1287" y="4716"/>
                  </a:cubicBezTo>
                  <a:cubicBezTo>
                    <a:pt x="1271" y="4670"/>
                    <a:pt x="1226" y="4643"/>
                    <a:pt x="1171" y="4643"/>
                  </a:cubicBezTo>
                  <a:close/>
                  <a:moveTo>
                    <a:pt x="7636" y="4755"/>
                  </a:moveTo>
                  <a:cubicBezTo>
                    <a:pt x="7577" y="4755"/>
                    <a:pt x="7514" y="4781"/>
                    <a:pt x="7479" y="4835"/>
                  </a:cubicBezTo>
                  <a:cubicBezTo>
                    <a:pt x="7431" y="4906"/>
                    <a:pt x="7455" y="5002"/>
                    <a:pt x="7526" y="5049"/>
                  </a:cubicBezTo>
                  <a:lnTo>
                    <a:pt x="7621" y="5049"/>
                  </a:lnTo>
                  <a:cubicBezTo>
                    <a:pt x="7669" y="5049"/>
                    <a:pt x="7717" y="5025"/>
                    <a:pt x="7741" y="4978"/>
                  </a:cubicBezTo>
                  <a:cubicBezTo>
                    <a:pt x="7788" y="4906"/>
                    <a:pt x="7764" y="4811"/>
                    <a:pt x="7693" y="4763"/>
                  </a:cubicBezTo>
                  <a:cubicBezTo>
                    <a:pt x="7675" y="4758"/>
                    <a:pt x="7656" y="4755"/>
                    <a:pt x="7636" y="4755"/>
                  </a:cubicBezTo>
                  <a:close/>
                  <a:moveTo>
                    <a:pt x="1488" y="5167"/>
                  </a:moveTo>
                  <a:cubicBezTo>
                    <a:pt x="1459" y="5167"/>
                    <a:pt x="1431" y="5175"/>
                    <a:pt x="1406" y="5192"/>
                  </a:cubicBezTo>
                  <a:cubicBezTo>
                    <a:pt x="1334" y="5240"/>
                    <a:pt x="1311" y="5335"/>
                    <a:pt x="1358" y="5406"/>
                  </a:cubicBezTo>
                  <a:cubicBezTo>
                    <a:pt x="1382" y="5454"/>
                    <a:pt x="1430" y="5478"/>
                    <a:pt x="1477" y="5478"/>
                  </a:cubicBezTo>
                  <a:cubicBezTo>
                    <a:pt x="1525" y="5478"/>
                    <a:pt x="1549" y="5478"/>
                    <a:pt x="1573" y="5454"/>
                  </a:cubicBezTo>
                  <a:cubicBezTo>
                    <a:pt x="1644" y="5406"/>
                    <a:pt x="1668" y="5311"/>
                    <a:pt x="1620" y="5240"/>
                  </a:cubicBezTo>
                  <a:cubicBezTo>
                    <a:pt x="1589" y="5194"/>
                    <a:pt x="1539" y="5167"/>
                    <a:pt x="1488" y="5167"/>
                  </a:cubicBezTo>
                  <a:close/>
                  <a:moveTo>
                    <a:pt x="7255" y="5278"/>
                  </a:moveTo>
                  <a:cubicBezTo>
                    <a:pt x="7212" y="5278"/>
                    <a:pt x="7171" y="5296"/>
                    <a:pt x="7145" y="5335"/>
                  </a:cubicBezTo>
                  <a:cubicBezTo>
                    <a:pt x="7098" y="5406"/>
                    <a:pt x="7121" y="5502"/>
                    <a:pt x="7193" y="5549"/>
                  </a:cubicBezTo>
                  <a:cubicBezTo>
                    <a:pt x="7217" y="5573"/>
                    <a:pt x="7264" y="5573"/>
                    <a:pt x="7288" y="5573"/>
                  </a:cubicBezTo>
                  <a:cubicBezTo>
                    <a:pt x="7336" y="5573"/>
                    <a:pt x="7383" y="5549"/>
                    <a:pt x="7407" y="5502"/>
                  </a:cubicBezTo>
                  <a:cubicBezTo>
                    <a:pt x="7455" y="5454"/>
                    <a:pt x="7431" y="5335"/>
                    <a:pt x="7359" y="5311"/>
                  </a:cubicBezTo>
                  <a:cubicBezTo>
                    <a:pt x="7327" y="5290"/>
                    <a:pt x="7290" y="5278"/>
                    <a:pt x="7255" y="5278"/>
                  </a:cubicBezTo>
                  <a:close/>
                  <a:moveTo>
                    <a:pt x="1844" y="5683"/>
                  </a:moveTo>
                  <a:cubicBezTo>
                    <a:pt x="1808" y="5683"/>
                    <a:pt x="1771" y="5695"/>
                    <a:pt x="1739" y="5716"/>
                  </a:cubicBezTo>
                  <a:cubicBezTo>
                    <a:pt x="1668" y="5764"/>
                    <a:pt x="1668" y="5859"/>
                    <a:pt x="1715" y="5930"/>
                  </a:cubicBezTo>
                  <a:cubicBezTo>
                    <a:pt x="1739" y="5954"/>
                    <a:pt x="1787" y="5978"/>
                    <a:pt x="1835" y="5978"/>
                  </a:cubicBezTo>
                  <a:cubicBezTo>
                    <a:pt x="1858" y="5978"/>
                    <a:pt x="1906" y="5978"/>
                    <a:pt x="1930" y="5954"/>
                  </a:cubicBezTo>
                  <a:cubicBezTo>
                    <a:pt x="2001" y="5907"/>
                    <a:pt x="2001" y="5811"/>
                    <a:pt x="1954" y="5740"/>
                  </a:cubicBezTo>
                  <a:cubicBezTo>
                    <a:pt x="1927" y="5701"/>
                    <a:pt x="1887" y="5683"/>
                    <a:pt x="1844" y="5683"/>
                  </a:cubicBezTo>
                  <a:close/>
                  <a:moveTo>
                    <a:pt x="6922" y="5778"/>
                  </a:moveTo>
                  <a:cubicBezTo>
                    <a:pt x="6879" y="5778"/>
                    <a:pt x="6838" y="5796"/>
                    <a:pt x="6812" y="5835"/>
                  </a:cubicBezTo>
                  <a:cubicBezTo>
                    <a:pt x="6764" y="5907"/>
                    <a:pt x="6764" y="6002"/>
                    <a:pt x="6836" y="6049"/>
                  </a:cubicBezTo>
                  <a:cubicBezTo>
                    <a:pt x="6859" y="6073"/>
                    <a:pt x="6907" y="6097"/>
                    <a:pt x="6931" y="6097"/>
                  </a:cubicBezTo>
                  <a:cubicBezTo>
                    <a:pt x="6978" y="6097"/>
                    <a:pt x="7026" y="6073"/>
                    <a:pt x="7050" y="6026"/>
                  </a:cubicBezTo>
                  <a:cubicBezTo>
                    <a:pt x="7098" y="5954"/>
                    <a:pt x="7098" y="5859"/>
                    <a:pt x="7026" y="5811"/>
                  </a:cubicBezTo>
                  <a:cubicBezTo>
                    <a:pt x="6994" y="5790"/>
                    <a:pt x="6957" y="5778"/>
                    <a:pt x="6922" y="5778"/>
                  </a:cubicBezTo>
                  <a:close/>
                  <a:moveTo>
                    <a:pt x="2198" y="6166"/>
                  </a:moveTo>
                  <a:cubicBezTo>
                    <a:pt x="2167" y="6166"/>
                    <a:pt x="2138" y="6174"/>
                    <a:pt x="2120" y="6192"/>
                  </a:cubicBezTo>
                  <a:cubicBezTo>
                    <a:pt x="2049" y="6264"/>
                    <a:pt x="2025" y="6359"/>
                    <a:pt x="2096" y="6430"/>
                  </a:cubicBezTo>
                  <a:cubicBezTo>
                    <a:pt x="2120" y="6454"/>
                    <a:pt x="2168" y="6478"/>
                    <a:pt x="2216" y="6478"/>
                  </a:cubicBezTo>
                  <a:cubicBezTo>
                    <a:pt x="2239" y="6478"/>
                    <a:pt x="2287" y="6454"/>
                    <a:pt x="2311" y="6454"/>
                  </a:cubicBezTo>
                  <a:cubicBezTo>
                    <a:pt x="2382" y="6383"/>
                    <a:pt x="2382" y="6288"/>
                    <a:pt x="2335" y="6216"/>
                  </a:cubicBezTo>
                  <a:cubicBezTo>
                    <a:pt x="2305" y="6187"/>
                    <a:pt x="2248" y="6166"/>
                    <a:pt x="2198" y="6166"/>
                  </a:cubicBezTo>
                  <a:close/>
                  <a:moveTo>
                    <a:pt x="6557" y="6262"/>
                  </a:moveTo>
                  <a:cubicBezTo>
                    <a:pt x="6508" y="6262"/>
                    <a:pt x="6460" y="6282"/>
                    <a:pt x="6431" y="6311"/>
                  </a:cubicBezTo>
                  <a:cubicBezTo>
                    <a:pt x="6383" y="6383"/>
                    <a:pt x="6383" y="6478"/>
                    <a:pt x="6455" y="6526"/>
                  </a:cubicBezTo>
                  <a:cubicBezTo>
                    <a:pt x="6478" y="6550"/>
                    <a:pt x="6502" y="6573"/>
                    <a:pt x="6550" y="6573"/>
                  </a:cubicBezTo>
                  <a:cubicBezTo>
                    <a:pt x="6597" y="6573"/>
                    <a:pt x="6645" y="6550"/>
                    <a:pt x="6669" y="6526"/>
                  </a:cubicBezTo>
                  <a:cubicBezTo>
                    <a:pt x="6716" y="6454"/>
                    <a:pt x="6716" y="6359"/>
                    <a:pt x="6645" y="6288"/>
                  </a:cubicBezTo>
                  <a:cubicBezTo>
                    <a:pt x="6618" y="6269"/>
                    <a:pt x="6587" y="6262"/>
                    <a:pt x="6557" y="6262"/>
                  </a:cubicBezTo>
                  <a:close/>
                  <a:moveTo>
                    <a:pt x="2606" y="6635"/>
                  </a:moveTo>
                  <a:cubicBezTo>
                    <a:pt x="2570" y="6635"/>
                    <a:pt x="2533" y="6647"/>
                    <a:pt x="2501" y="6669"/>
                  </a:cubicBezTo>
                  <a:cubicBezTo>
                    <a:pt x="2454" y="6740"/>
                    <a:pt x="2430" y="6835"/>
                    <a:pt x="2501" y="6907"/>
                  </a:cubicBezTo>
                  <a:cubicBezTo>
                    <a:pt x="2525" y="6931"/>
                    <a:pt x="2573" y="6954"/>
                    <a:pt x="2620" y="6954"/>
                  </a:cubicBezTo>
                  <a:cubicBezTo>
                    <a:pt x="2644" y="6954"/>
                    <a:pt x="2692" y="6931"/>
                    <a:pt x="2716" y="6907"/>
                  </a:cubicBezTo>
                  <a:cubicBezTo>
                    <a:pt x="2787" y="6859"/>
                    <a:pt x="2787" y="6764"/>
                    <a:pt x="2716" y="6692"/>
                  </a:cubicBezTo>
                  <a:cubicBezTo>
                    <a:pt x="2689" y="6653"/>
                    <a:pt x="2649" y="6635"/>
                    <a:pt x="2606" y="6635"/>
                  </a:cubicBezTo>
                  <a:close/>
                  <a:moveTo>
                    <a:pt x="6154" y="6731"/>
                  </a:moveTo>
                  <a:cubicBezTo>
                    <a:pt x="6112" y="6731"/>
                    <a:pt x="6065" y="6748"/>
                    <a:pt x="6026" y="6788"/>
                  </a:cubicBezTo>
                  <a:cubicBezTo>
                    <a:pt x="5978" y="6835"/>
                    <a:pt x="5978" y="6931"/>
                    <a:pt x="6050" y="7002"/>
                  </a:cubicBezTo>
                  <a:cubicBezTo>
                    <a:pt x="6074" y="7026"/>
                    <a:pt x="6097" y="7050"/>
                    <a:pt x="6145" y="7050"/>
                  </a:cubicBezTo>
                  <a:cubicBezTo>
                    <a:pt x="6193" y="7050"/>
                    <a:pt x="6216" y="7026"/>
                    <a:pt x="6264" y="6978"/>
                  </a:cubicBezTo>
                  <a:cubicBezTo>
                    <a:pt x="6312" y="6931"/>
                    <a:pt x="6312" y="6835"/>
                    <a:pt x="6240" y="6764"/>
                  </a:cubicBezTo>
                  <a:cubicBezTo>
                    <a:pt x="6219" y="6742"/>
                    <a:pt x="6188" y="6731"/>
                    <a:pt x="6154" y="6731"/>
                  </a:cubicBezTo>
                  <a:close/>
                  <a:moveTo>
                    <a:pt x="3028" y="7091"/>
                  </a:moveTo>
                  <a:cubicBezTo>
                    <a:pt x="2990" y="7091"/>
                    <a:pt x="2954" y="7109"/>
                    <a:pt x="2930" y="7145"/>
                  </a:cubicBezTo>
                  <a:cubicBezTo>
                    <a:pt x="2859" y="7193"/>
                    <a:pt x="2859" y="7288"/>
                    <a:pt x="2930" y="7359"/>
                  </a:cubicBezTo>
                  <a:cubicBezTo>
                    <a:pt x="2954" y="7383"/>
                    <a:pt x="3001" y="7407"/>
                    <a:pt x="3025" y="7407"/>
                  </a:cubicBezTo>
                  <a:cubicBezTo>
                    <a:pt x="3073" y="7407"/>
                    <a:pt x="3121" y="7383"/>
                    <a:pt x="3144" y="7359"/>
                  </a:cubicBezTo>
                  <a:cubicBezTo>
                    <a:pt x="3192" y="7288"/>
                    <a:pt x="3192" y="7193"/>
                    <a:pt x="3144" y="7145"/>
                  </a:cubicBezTo>
                  <a:cubicBezTo>
                    <a:pt x="3109" y="7109"/>
                    <a:pt x="3067" y="7091"/>
                    <a:pt x="3028" y="7091"/>
                  </a:cubicBezTo>
                  <a:close/>
                  <a:moveTo>
                    <a:pt x="5716" y="7181"/>
                  </a:moveTo>
                  <a:cubicBezTo>
                    <a:pt x="5675" y="7181"/>
                    <a:pt x="5633" y="7193"/>
                    <a:pt x="5597" y="7216"/>
                  </a:cubicBezTo>
                  <a:cubicBezTo>
                    <a:pt x="5550" y="7288"/>
                    <a:pt x="5550" y="7383"/>
                    <a:pt x="5597" y="7431"/>
                  </a:cubicBezTo>
                  <a:cubicBezTo>
                    <a:pt x="5645" y="7478"/>
                    <a:pt x="5669" y="7478"/>
                    <a:pt x="5716" y="7478"/>
                  </a:cubicBezTo>
                  <a:cubicBezTo>
                    <a:pt x="5764" y="7478"/>
                    <a:pt x="5788" y="7478"/>
                    <a:pt x="5835" y="7431"/>
                  </a:cubicBezTo>
                  <a:cubicBezTo>
                    <a:pt x="5883" y="7383"/>
                    <a:pt x="5883" y="7288"/>
                    <a:pt x="5835" y="7216"/>
                  </a:cubicBezTo>
                  <a:cubicBezTo>
                    <a:pt x="5800" y="7193"/>
                    <a:pt x="5758" y="7181"/>
                    <a:pt x="5716" y="7181"/>
                  </a:cubicBezTo>
                  <a:close/>
                  <a:moveTo>
                    <a:pt x="3486" y="7517"/>
                  </a:moveTo>
                  <a:cubicBezTo>
                    <a:pt x="3445" y="7517"/>
                    <a:pt x="3398" y="7534"/>
                    <a:pt x="3359" y="7574"/>
                  </a:cubicBezTo>
                  <a:cubicBezTo>
                    <a:pt x="3311" y="7621"/>
                    <a:pt x="3311" y="7740"/>
                    <a:pt x="3382" y="7788"/>
                  </a:cubicBezTo>
                  <a:cubicBezTo>
                    <a:pt x="3406" y="7812"/>
                    <a:pt x="3430" y="7836"/>
                    <a:pt x="3478" y="7836"/>
                  </a:cubicBezTo>
                  <a:cubicBezTo>
                    <a:pt x="3525" y="7836"/>
                    <a:pt x="3549" y="7812"/>
                    <a:pt x="3597" y="7788"/>
                  </a:cubicBezTo>
                  <a:cubicBezTo>
                    <a:pt x="3644" y="7716"/>
                    <a:pt x="3644" y="7621"/>
                    <a:pt x="3573" y="7550"/>
                  </a:cubicBezTo>
                  <a:cubicBezTo>
                    <a:pt x="3552" y="7528"/>
                    <a:pt x="3521" y="7517"/>
                    <a:pt x="3486" y="7517"/>
                  </a:cubicBezTo>
                  <a:close/>
                  <a:moveTo>
                    <a:pt x="5273" y="7600"/>
                  </a:moveTo>
                  <a:cubicBezTo>
                    <a:pt x="5238" y="7600"/>
                    <a:pt x="5201" y="7613"/>
                    <a:pt x="5169" y="7645"/>
                  </a:cubicBezTo>
                  <a:cubicBezTo>
                    <a:pt x="5097" y="7693"/>
                    <a:pt x="5097" y="7788"/>
                    <a:pt x="5145" y="7859"/>
                  </a:cubicBezTo>
                  <a:cubicBezTo>
                    <a:pt x="5192" y="7883"/>
                    <a:pt x="5216" y="7907"/>
                    <a:pt x="5264" y="7907"/>
                  </a:cubicBezTo>
                  <a:cubicBezTo>
                    <a:pt x="5311" y="7907"/>
                    <a:pt x="5335" y="7907"/>
                    <a:pt x="5383" y="7859"/>
                  </a:cubicBezTo>
                  <a:cubicBezTo>
                    <a:pt x="5431" y="7812"/>
                    <a:pt x="5431" y="7716"/>
                    <a:pt x="5383" y="7645"/>
                  </a:cubicBezTo>
                  <a:cubicBezTo>
                    <a:pt x="5357" y="7619"/>
                    <a:pt x="5316" y="7600"/>
                    <a:pt x="5273" y="7600"/>
                  </a:cubicBezTo>
                  <a:close/>
                  <a:moveTo>
                    <a:pt x="3943" y="7921"/>
                  </a:moveTo>
                  <a:cubicBezTo>
                    <a:pt x="3897" y="7921"/>
                    <a:pt x="3850" y="7939"/>
                    <a:pt x="3811" y="7978"/>
                  </a:cubicBezTo>
                  <a:cubicBezTo>
                    <a:pt x="3764" y="8050"/>
                    <a:pt x="3764" y="8145"/>
                    <a:pt x="3835" y="8193"/>
                  </a:cubicBezTo>
                  <a:cubicBezTo>
                    <a:pt x="3859" y="8217"/>
                    <a:pt x="3906" y="8240"/>
                    <a:pt x="3930" y="8240"/>
                  </a:cubicBezTo>
                  <a:cubicBezTo>
                    <a:pt x="3978" y="8240"/>
                    <a:pt x="4025" y="8217"/>
                    <a:pt x="4049" y="8193"/>
                  </a:cubicBezTo>
                  <a:cubicBezTo>
                    <a:pt x="4121" y="8121"/>
                    <a:pt x="4097" y="8026"/>
                    <a:pt x="4049" y="7955"/>
                  </a:cubicBezTo>
                  <a:cubicBezTo>
                    <a:pt x="4017" y="7933"/>
                    <a:pt x="3980" y="7921"/>
                    <a:pt x="3943" y="7921"/>
                  </a:cubicBezTo>
                  <a:close/>
                  <a:moveTo>
                    <a:pt x="4796" y="8007"/>
                  </a:moveTo>
                  <a:cubicBezTo>
                    <a:pt x="4764" y="8007"/>
                    <a:pt x="4736" y="8020"/>
                    <a:pt x="4716" y="8050"/>
                  </a:cubicBezTo>
                  <a:cubicBezTo>
                    <a:pt x="4645" y="8097"/>
                    <a:pt x="4621" y="8193"/>
                    <a:pt x="4692" y="8264"/>
                  </a:cubicBezTo>
                  <a:cubicBezTo>
                    <a:pt x="4716" y="8288"/>
                    <a:pt x="4764" y="8312"/>
                    <a:pt x="4811" y="8312"/>
                  </a:cubicBezTo>
                  <a:cubicBezTo>
                    <a:pt x="4835" y="8312"/>
                    <a:pt x="4883" y="8312"/>
                    <a:pt x="4907" y="8288"/>
                  </a:cubicBezTo>
                  <a:cubicBezTo>
                    <a:pt x="4978" y="8217"/>
                    <a:pt x="4978" y="8121"/>
                    <a:pt x="4930" y="8074"/>
                  </a:cubicBezTo>
                  <a:cubicBezTo>
                    <a:pt x="4889" y="8032"/>
                    <a:pt x="4839" y="8007"/>
                    <a:pt x="4796" y="8007"/>
                  </a:cubicBezTo>
                  <a:close/>
                  <a:moveTo>
                    <a:pt x="4422" y="8316"/>
                  </a:moveTo>
                  <a:cubicBezTo>
                    <a:pt x="4379" y="8316"/>
                    <a:pt x="4329" y="8342"/>
                    <a:pt x="4287" y="8383"/>
                  </a:cubicBezTo>
                  <a:cubicBezTo>
                    <a:pt x="4240" y="8455"/>
                    <a:pt x="4264" y="8550"/>
                    <a:pt x="4335" y="8598"/>
                  </a:cubicBezTo>
                  <a:cubicBezTo>
                    <a:pt x="4359" y="8621"/>
                    <a:pt x="4383" y="8621"/>
                    <a:pt x="4406" y="8621"/>
                  </a:cubicBezTo>
                  <a:cubicBezTo>
                    <a:pt x="4454" y="8621"/>
                    <a:pt x="4502" y="8598"/>
                    <a:pt x="4549" y="8574"/>
                  </a:cubicBezTo>
                  <a:cubicBezTo>
                    <a:pt x="4597" y="8502"/>
                    <a:pt x="4573" y="8407"/>
                    <a:pt x="4502" y="8359"/>
                  </a:cubicBezTo>
                  <a:cubicBezTo>
                    <a:pt x="4482" y="8330"/>
                    <a:pt x="4453" y="8316"/>
                    <a:pt x="4422" y="8316"/>
                  </a:cubicBezTo>
                  <a:close/>
                </a:path>
              </a:pathLst>
            </a:custGeom>
            <a:solidFill>
              <a:schemeClr val="lt1"/>
            </a:solidFill>
            <a:ln>
              <a:noFill/>
            </a:ln>
            <a:effectLst>
              <a:outerShdw blurRad="85725" rotWithShape="0" algn="bl" dir="5400000" dist="3810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5"/>
            <p:cNvSpPr/>
            <p:nvPr/>
          </p:nvSpPr>
          <p:spPr>
            <a:xfrm>
              <a:off x="4093259" y="2906533"/>
              <a:ext cx="206105" cy="49073"/>
            </a:xfrm>
            <a:custGeom>
              <a:rect b="b" l="l" r="r" t="t"/>
              <a:pathLst>
                <a:path extrusionOk="0" h="1310" w="5502">
                  <a:moveTo>
                    <a:pt x="1096" y="0"/>
                  </a:moveTo>
                  <a:lnTo>
                    <a:pt x="1" y="1310"/>
                  </a:lnTo>
                  <a:lnTo>
                    <a:pt x="5502" y="1310"/>
                  </a:lnTo>
                  <a:lnTo>
                    <a:pt x="4407" y="0"/>
                  </a:lnTo>
                  <a:close/>
                </a:path>
              </a:pathLst>
            </a:custGeom>
            <a:solidFill>
              <a:schemeClr val="accent5"/>
            </a:solidFill>
            <a:ln>
              <a:noFill/>
            </a:ln>
            <a:effectLst>
              <a:outerShdw blurRad="85725" rotWithShape="0" algn="bl" dir="5400000" dist="3810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5"/>
            <p:cNvSpPr/>
            <p:nvPr/>
          </p:nvSpPr>
          <p:spPr>
            <a:xfrm>
              <a:off x="4093259" y="2955569"/>
              <a:ext cx="206105" cy="146356"/>
            </a:xfrm>
            <a:custGeom>
              <a:rect b="b" l="l" r="r" t="t"/>
              <a:pathLst>
                <a:path extrusionOk="0" h="3907" w="5502">
                  <a:moveTo>
                    <a:pt x="1" y="1"/>
                  </a:moveTo>
                  <a:lnTo>
                    <a:pt x="2763" y="3906"/>
                  </a:lnTo>
                  <a:lnTo>
                    <a:pt x="5502" y="1"/>
                  </a:lnTo>
                  <a:close/>
                </a:path>
              </a:pathLst>
            </a:custGeom>
            <a:solidFill>
              <a:schemeClr val="lt1"/>
            </a:solidFill>
            <a:ln>
              <a:noFill/>
            </a:ln>
            <a:effectLst>
              <a:outerShdw blurRad="85725" rotWithShape="0" algn="bl" dir="5400000" dist="3810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5"/>
            <p:cNvSpPr/>
            <p:nvPr/>
          </p:nvSpPr>
          <p:spPr>
            <a:xfrm>
              <a:off x="4157505" y="2955569"/>
              <a:ext cx="77655" cy="146356"/>
            </a:xfrm>
            <a:custGeom>
              <a:rect b="b" l="l" r="r" t="t"/>
              <a:pathLst>
                <a:path extrusionOk="0" h="3907" w="2073">
                  <a:moveTo>
                    <a:pt x="0" y="1"/>
                  </a:moveTo>
                  <a:lnTo>
                    <a:pt x="1048" y="3906"/>
                  </a:lnTo>
                  <a:lnTo>
                    <a:pt x="2072" y="1"/>
                  </a:lnTo>
                  <a:close/>
                </a:path>
              </a:pathLst>
            </a:custGeom>
            <a:solidFill>
              <a:schemeClr val="accent5"/>
            </a:solidFill>
            <a:ln>
              <a:noFill/>
            </a:ln>
            <a:effectLst>
              <a:outerShdw blurRad="85725" rotWithShape="0" algn="bl" dir="5400000" dist="3810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5"/>
            <p:cNvSpPr/>
            <p:nvPr/>
          </p:nvSpPr>
          <p:spPr>
            <a:xfrm>
              <a:off x="4157505" y="2906533"/>
              <a:ext cx="77655" cy="49073"/>
            </a:xfrm>
            <a:custGeom>
              <a:rect b="b" l="l" r="r" t="t"/>
              <a:pathLst>
                <a:path extrusionOk="0" h="1310" w="2073">
                  <a:moveTo>
                    <a:pt x="1048" y="0"/>
                  </a:moveTo>
                  <a:lnTo>
                    <a:pt x="0" y="1310"/>
                  </a:lnTo>
                  <a:lnTo>
                    <a:pt x="2072" y="1310"/>
                  </a:lnTo>
                  <a:lnTo>
                    <a:pt x="1048" y="0"/>
                  </a:lnTo>
                  <a:close/>
                </a:path>
              </a:pathLst>
            </a:custGeom>
            <a:solidFill>
              <a:schemeClr val="accent5"/>
            </a:solidFill>
            <a:ln>
              <a:noFill/>
            </a:ln>
            <a:effectLst>
              <a:outerShdw blurRad="85725" rotWithShape="0" algn="bl" dir="5400000" dist="3810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5"/>
            <p:cNvSpPr/>
            <p:nvPr/>
          </p:nvSpPr>
          <p:spPr>
            <a:xfrm>
              <a:off x="4196764" y="2906533"/>
              <a:ext cx="61584" cy="49073"/>
            </a:xfrm>
            <a:custGeom>
              <a:rect b="b" l="l" r="r" t="t"/>
              <a:pathLst>
                <a:path extrusionOk="0" h="1310" w="1644">
                  <a:moveTo>
                    <a:pt x="0" y="0"/>
                  </a:moveTo>
                  <a:lnTo>
                    <a:pt x="1024" y="1310"/>
                  </a:lnTo>
                  <a:lnTo>
                    <a:pt x="1644" y="0"/>
                  </a:lnTo>
                  <a:close/>
                </a:path>
              </a:pathLst>
            </a:custGeom>
            <a:solidFill>
              <a:schemeClr val="lt1"/>
            </a:solidFill>
            <a:ln>
              <a:noFill/>
            </a:ln>
            <a:effectLst>
              <a:outerShdw blurRad="85725" rotWithShape="0" algn="bl" dir="5400000" dist="3810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5"/>
            <p:cNvSpPr/>
            <p:nvPr/>
          </p:nvSpPr>
          <p:spPr>
            <a:xfrm>
              <a:off x="4134316" y="2906533"/>
              <a:ext cx="62483" cy="49073"/>
            </a:xfrm>
            <a:custGeom>
              <a:rect b="b" l="l" r="r" t="t"/>
              <a:pathLst>
                <a:path extrusionOk="0" h="1310" w="1668">
                  <a:moveTo>
                    <a:pt x="0" y="0"/>
                  </a:moveTo>
                  <a:lnTo>
                    <a:pt x="619" y="1310"/>
                  </a:lnTo>
                  <a:lnTo>
                    <a:pt x="1667" y="0"/>
                  </a:lnTo>
                  <a:close/>
                </a:path>
              </a:pathLst>
            </a:custGeom>
            <a:solidFill>
              <a:schemeClr val="lt1"/>
            </a:solidFill>
            <a:ln>
              <a:noFill/>
            </a:ln>
            <a:effectLst>
              <a:outerShdw blurRad="85725" rotWithShape="0" algn="bl" dir="5400000" dist="3810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25"/>
          <p:cNvGrpSpPr/>
          <p:nvPr/>
        </p:nvGrpSpPr>
        <p:grpSpPr>
          <a:xfrm>
            <a:off x="1724050" y="2845655"/>
            <a:ext cx="343538" cy="343592"/>
            <a:chOff x="3307326" y="4260524"/>
            <a:chExt cx="384529" cy="382961"/>
          </a:xfrm>
        </p:grpSpPr>
        <p:sp>
          <p:nvSpPr>
            <p:cNvPr id="1016" name="Google Shape;1016;p25"/>
            <p:cNvSpPr/>
            <p:nvPr/>
          </p:nvSpPr>
          <p:spPr>
            <a:xfrm>
              <a:off x="3307326" y="4519229"/>
              <a:ext cx="127589" cy="124255"/>
            </a:xfrm>
            <a:custGeom>
              <a:rect b="b" l="l" r="r" t="t"/>
              <a:pathLst>
                <a:path extrusionOk="0" h="3317" w="3406">
                  <a:moveTo>
                    <a:pt x="655" y="0"/>
                  </a:moveTo>
                  <a:cubicBezTo>
                    <a:pt x="417" y="0"/>
                    <a:pt x="179" y="90"/>
                    <a:pt x="0" y="268"/>
                  </a:cubicBezTo>
                  <a:lnTo>
                    <a:pt x="3072" y="3317"/>
                  </a:lnTo>
                  <a:cubicBezTo>
                    <a:pt x="3406" y="2959"/>
                    <a:pt x="3406" y="2388"/>
                    <a:pt x="3072" y="2031"/>
                  </a:cubicBezTo>
                  <a:lnTo>
                    <a:pt x="1310" y="268"/>
                  </a:lnTo>
                  <a:cubicBezTo>
                    <a:pt x="1131" y="90"/>
                    <a:pt x="893" y="0"/>
                    <a:pt x="655" y="0"/>
                  </a:cubicBezTo>
                  <a:close/>
                </a:path>
              </a:pathLst>
            </a:custGeom>
            <a:solidFill>
              <a:schemeClr val="accent3"/>
            </a:solidFill>
            <a:ln>
              <a:noFill/>
            </a:ln>
            <a:effectLst>
              <a:outerShdw blurRad="71438" rotWithShape="0" algn="bl" dir="540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5"/>
            <p:cNvSpPr/>
            <p:nvPr/>
          </p:nvSpPr>
          <p:spPr>
            <a:xfrm>
              <a:off x="3383147" y="4260524"/>
              <a:ext cx="308708" cy="306198"/>
            </a:xfrm>
            <a:custGeom>
              <a:rect b="b" l="l" r="r" t="t"/>
              <a:pathLst>
                <a:path extrusionOk="0" h="8174" w="8241">
                  <a:moveTo>
                    <a:pt x="1144" y="0"/>
                  </a:moveTo>
                  <a:cubicBezTo>
                    <a:pt x="1048" y="0"/>
                    <a:pt x="953" y="18"/>
                    <a:pt x="858" y="54"/>
                  </a:cubicBezTo>
                  <a:lnTo>
                    <a:pt x="167" y="340"/>
                  </a:lnTo>
                  <a:cubicBezTo>
                    <a:pt x="24" y="411"/>
                    <a:pt x="0" y="625"/>
                    <a:pt x="143" y="697"/>
                  </a:cubicBezTo>
                  <a:lnTo>
                    <a:pt x="3311" y="2816"/>
                  </a:lnTo>
                  <a:lnTo>
                    <a:pt x="5406" y="4912"/>
                  </a:lnTo>
                  <a:lnTo>
                    <a:pt x="7502" y="8079"/>
                  </a:lnTo>
                  <a:cubicBezTo>
                    <a:pt x="7544" y="8143"/>
                    <a:pt x="7610" y="8173"/>
                    <a:pt x="7676" y="8173"/>
                  </a:cubicBezTo>
                  <a:cubicBezTo>
                    <a:pt x="7759" y="8173"/>
                    <a:pt x="7843" y="8125"/>
                    <a:pt x="7883" y="8032"/>
                  </a:cubicBezTo>
                  <a:lnTo>
                    <a:pt x="8145" y="7365"/>
                  </a:lnTo>
                  <a:cubicBezTo>
                    <a:pt x="8240" y="7174"/>
                    <a:pt x="8240" y="6960"/>
                    <a:pt x="8169" y="6770"/>
                  </a:cubicBezTo>
                  <a:lnTo>
                    <a:pt x="7002" y="3507"/>
                  </a:lnTo>
                  <a:lnTo>
                    <a:pt x="4716" y="1221"/>
                  </a:lnTo>
                  <a:lnTo>
                    <a:pt x="1429" y="54"/>
                  </a:lnTo>
                  <a:cubicBezTo>
                    <a:pt x="1334" y="18"/>
                    <a:pt x="1239" y="0"/>
                    <a:pt x="1144" y="0"/>
                  </a:cubicBezTo>
                  <a:close/>
                </a:path>
              </a:pathLst>
            </a:custGeom>
            <a:solidFill>
              <a:schemeClr val="accent3"/>
            </a:solidFill>
            <a:ln>
              <a:noFill/>
            </a:ln>
            <a:effectLst>
              <a:outerShdw blurRad="71438" rotWithShape="0" algn="bl" dir="540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5"/>
            <p:cNvSpPr/>
            <p:nvPr/>
          </p:nvSpPr>
          <p:spPr>
            <a:xfrm>
              <a:off x="3337632" y="4263371"/>
              <a:ext cx="351525" cy="349352"/>
            </a:xfrm>
            <a:custGeom>
              <a:rect b="b" l="l" r="r" t="t"/>
              <a:pathLst>
                <a:path extrusionOk="0" h="9326" w="9384">
                  <a:moveTo>
                    <a:pt x="8591" y="1"/>
                  </a:moveTo>
                  <a:cubicBezTo>
                    <a:pt x="8577" y="1"/>
                    <a:pt x="8564" y="1"/>
                    <a:pt x="8550" y="2"/>
                  </a:cubicBezTo>
                  <a:cubicBezTo>
                    <a:pt x="7360" y="73"/>
                    <a:pt x="6264" y="645"/>
                    <a:pt x="5502" y="1597"/>
                  </a:cubicBezTo>
                  <a:lnTo>
                    <a:pt x="120" y="8623"/>
                  </a:lnTo>
                  <a:cubicBezTo>
                    <a:pt x="1" y="8789"/>
                    <a:pt x="1" y="9051"/>
                    <a:pt x="168" y="9194"/>
                  </a:cubicBezTo>
                  <a:cubicBezTo>
                    <a:pt x="245" y="9284"/>
                    <a:pt x="351" y="9326"/>
                    <a:pt x="461" y="9326"/>
                  </a:cubicBezTo>
                  <a:cubicBezTo>
                    <a:pt x="555" y="9326"/>
                    <a:pt x="652" y="9296"/>
                    <a:pt x="739" y="9242"/>
                  </a:cubicBezTo>
                  <a:lnTo>
                    <a:pt x="7764" y="3836"/>
                  </a:lnTo>
                  <a:cubicBezTo>
                    <a:pt x="8693" y="3098"/>
                    <a:pt x="9289" y="1978"/>
                    <a:pt x="9360" y="811"/>
                  </a:cubicBezTo>
                  <a:cubicBezTo>
                    <a:pt x="9383" y="372"/>
                    <a:pt x="9025" y="1"/>
                    <a:pt x="8591" y="1"/>
                  </a:cubicBezTo>
                  <a:close/>
                </a:path>
              </a:pathLst>
            </a:custGeom>
            <a:solidFill>
              <a:schemeClr val="accent5"/>
            </a:solidFill>
            <a:ln>
              <a:noFill/>
            </a:ln>
            <a:effectLst>
              <a:outerShdw blurRad="71438" rotWithShape="0" algn="bl" dir="540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5"/>
            <p:cNvSpPr/>
            <p:nvPr/>
          </p:nvSpPr>
          <p:spPr>
            <a:xfrm>
              <a:off x="3341229" y="4263371"/>
              <a:ext cx="347928" cy="349352"/>
            </a:xfrm>
            <a:custGeom>
              <a:rect b="b" l="l" r="r" t="t"/>
              <a:pathLst>
                <a:path extrusionOk="0" h="9326" w="9288">
                  <a:moveTo>
                    <a:pt x="8495" y="1"/>
                  </a:moveTo>
                  <a:cubicBezTo>
                    <a:pt x="8481" y="1"/>
                    <a:pt x="8468" y="1"/>
                    <a:pt x="8454" y="2"/>
                  </a:cubicBezTo>
                  <a:cubicBezTo>
                    <a:pt x="8288" y="2"/>
                    <a:pt x="8145" y="26"/>
                    <a:pt x="7978" y="49"/>
                  </a:cubicBezTo>
                  <a:cubicBezTo>
                    <a:pt x="8264" y="192"/>
                    <a:pt x="8454" y="478"/>
                    <a:pt x="8431" y="811"/>
                  </a:cubicBezTo>
                  <a:cubicBezTo>
                    <a:pt x="8359" y="1978"/>
                    <a:pt x="7788" y="3098"/>
                    <a:pt x="6835" y="3836"/>
                  </a:cubicBezTo>
                  <a:lnTo>
                    <a:pt x="0" y="9099"/>
                  </a:lnTo>
                  <a:cubicBezTo>
                    <a:pt x="0" y="9123"/>
                    <a:pt x="24" y="9170"/>
                    <a:pt x="72" y="9194"/>
                  </a:cubicBezTo>
                  <a:cubicBezTo>
                    <a:pt x="149" y="9284"/>
                    <a:pt x="255" y="9326"/>
                    <a:pt x="365" y="9326"/>
                  </a:cubicBezTo>
                  <a:cubicBezTo>
                    <a:pt x="459" y="9326"/>
                    <a:pt x="556" y="9296"/>
                    <a:pt x="643" y="9242"/>
                  </a:cubicBezTo>
                  <a:lnTo>
                    <a:pt x="7668" y="3836"/>
                  </a:lnTo>
                  <a:cubicBezTo>
                    <a:pt x="8597" y="3098"/>
                    <a:pt x="9193" y="1978"/>
                    <a:pt x="9264" y="811"/>
                  </a:cubicBezTo>
                  <a:cubicBezTo>
                    <a:pt x="9287" y="372"/>
                    <a:pt x="8929" y="1"/>
                    <a:pt x="8495" y="1"/>
                  </a:cubicBezTo>
                  <a:close/>
                </a:path>
              </a:pathLst>
            </a:custGeom>
            <a:solidFill>
              <a:srgbClr val="000000">
                <a:alpha val="15180"/>
              </a:srgbClr>
            </a:solidFill>
            <a:ln>
              <a:noFill/>
            </a:ln>
            <a:effectLst>
              <a:outerShdw blurRad="71438" rotWithShape="0" algn="bl" dir="540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5"/>
            <p:cNvSpPr/>
            <p:nvPr/>
          </p:nvSpPr>
          <p:spPr>
            <a:xfrm>
              <a:off x="3543743" y="4274122"/>
              <a:ext cx="133845" cy="133845"/>
            </a:xfrm>
            <a:custGeom>
              <a:rect b="b" l="l" r="r" t="t"/>
              <a:pathLst>
                <a:path extrusionOk="0" h="3573" w="3573">
                  <a:moveTo>
                    <a:pt x="1786" y="0"/>
                  </a:moveTo>
                  <a:cubicBezTo>
                    <a:pt x="1096" y="262"/>
                    <a:pt x="476" y="715"/>
                    <a:pt x="0" y="1310"/>
                  </a:cubicBezTo>
                  <a:lnTo>
                    <a:pt x="2262" y="3573"/>
                  </a:lnTo>
                  <a:lnTo>
                    <a:pt x="2262" y="3549"/>
                  </a:lnTo>
                  <a:cubicBezTo>
                    <a:pt x="2858" y="3096"/>
                    <a:pt x="3310" y="2453"/>
                    <a:pt x="3572" y="1763"/>
                  </a:cubicBezTo>
                  <a:lnTo>
                    <a:pt x="1786" y="0"/>
                  </a:lnTo>
                  <a:close/>
                </a:path>
              </a:pathLst>
            </a:custGeom>
            <a:solidFill>
              <a:schemeClr val="accent4"/>
            </a:solidFill>
            <a:ln>
              <a:noFill/>
            </a:ln>
            <a:effectLst>
              <a:outerShdw blurRad="71438" rotWithShape="0" algn="bl" dir="540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5"/>
            <p:cNvSpPr/>
            <p:nvPr/>
          </p:nvSpPr>
          <p:spPr>
            <a:xfrm>
              <a:off x="3613308" y="4316940"/>
              <a:ext cx="64281" cy="91028"/>
            </a:xfrm>
            <a:custGeom>
              <a:rect b="b" l="l" r="r" t="t"/>
              <a:pathLst>
                <a:path extrusionOk="0" h="2430" w="1716">
                  <a:moveTo>
                    <a:pt x="1096" y="1"/>
                  </a:moveTo>
                  <a:lnTo>
                    <a:pt x="906" y="620"/>
                  </a:lnTo>
                  <a:cubicBezTo>
                    <a:pt x="691" y="1144"/>
                    <a:pt x="405" y="1620"/>
                    <a:pt x="1" y="2025"/>
                  </a:cubicBezTo>
                  <a:lnTo>
                    <a:pt x="405" y="2430"/>
                  </a:lnTo>
                  <a:lnTo>
                    <a:pt x="405" y="2406"/>
                  </a:lnTo>
                  <a:cubicBezTo>
                    <a:pt x="1001" y="1953"/>
                    <a:pt x="1453" y="1310"/>
                    <a:pt x="1715" y="620"/>
                  </a:cubicBezTo>
                  <a:lnTo>
                    <a:pt x="1096" y="1"/>
                  </a:lnTo>
                  <a:close/>
                </a:path>
              </a:pathLst>
            </a:custGeom>
            <a:solidFill>
              <a:srgbClr val="000000">
                <a:alpha val="15180"/>
              </a:srgbClr>
            </a:solidFill>
            <a:ln>
              <a:noFill/>
            </a:ln>
            <a:effectLst>
              <a:outerShdw blurRad="71438" rotWithShape="0" algn="bl" dir="540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5"/>
            <p:cNvSpPr/>
            <p:nvPr/>
          </p:nvSpPr>
          <p:spPr>
            <a:xfrm>
              <a:off x="3399218" y="4405273"/>
              <a:ext cx="146319" cy="145420"/>
            </a:xfrm>
            <a:custGeom>
              <a:rect b="b" l="l" r="r" t="t"/>
              <a:pathLst>
                <a:path extrusionOk="0" h="3882" w="3906">
                  <a:moveTo>
                    <a:pt x="1953" y="0"/>
                  </a:moveTo>
                  <a:cubicBezTo>
                    <a:pt x="881" y="0"/>
                    <a:pt x="0" y="858"/>
                    <a:pt x="0" y="1929"/>
                  </a:cubicBezTo>
                  <a:cubicBezTo>
                    <a:pt x="0" y="3025"/>
                    <a:pt x="881" y="3882"/>
                    <a:pt x="1953" y="3882"/>
                  </a:cubicBezTo>
                  <a:cubicBezTo>
                    <a:pt x="3025" y="3882"/>
                    <a:pt x="3906" y="3025"/>
                    <a:pt x="3906" y="1929"/>
                  </a:cubicBezTo>
                  <a:cubicBezTo>
                    <a:pt x="3906" y="858"/>
                    <a:pt x="3025" y="0"/>
                    <a:pt x="1953" y="0"/>
                  </a:cubicBezTo>
                  <a:close/>
                </a:path>
              </a:pathLst>
            </a:custGeom>
            <a:solidFill>
              <a:schemeClr val="accent4"/>
            </a:solidFill>
            <a:ln>
              <a:noFill/>
            </a:ln>
            <a:effectLst>
              <a:outerShdw blurRad="71438" rotWithShape="0" algn="bl" dir="540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5"/>
            <p:cNvSpPr/>
            <p:nvPr/>
          </p:nvSpPr>
          <p:spPr>
            <a:xfrm>
              <a:off x="3457208" y="4405273"/>
              <a:ext cx="88331" cy="145420"/>
            </a:xfrm>
            <a:custGeom>
              <a:rect b="b" l="l" r="r" t="t"/>
              <a:pathLst>
                <a:path extrusionOk="0" h="3882" w="2358">
                  <a:moveTo>
                    <a:pt x="405" y="0"/>
                  </a:moveTo>
                  <a:cubicBezTo>
                    <a:pt x="262" y="0"/>
                    <a:pt x="119" y="0"/>
                    <a:pt x="0" y="48"/>
                  </a:cubicBezTo>
                  <a:cubicBezTo>
                    <a:pt x="881" y="238"/>
                    <a:pt x="1524" y="1000"/>
                    <a:pt x="1524" y="1929"/>
                  </a:cubicBezTo>
                  <a:cubicBezTo>
                    <a:pt x="1524" y="2882"/>
                    <a:pt x="881" y="3644"/>
                    <a:pt x="0" y="3834"/>
                  </a:cubicBezTo>
                  <a:cubicBezTo>
                    <a:pt x="119" y="3882"/>
                    <a:pt x="262" y="3882"/>
                    <a:pt x="405" y="3882"/>
                  </a:cubicBezTo>
                  <a:cubicBezTo>
                    <a:pt x="1477" y="3882"/>
                    <a:pt x="2358" y="3025"/>
                    <a:pt x="2358" y="1929"/>
                  </a:cubicBezTo>
                  <a:cubicBezTo>
                    <a:pt x="2358" y="858"/>
                    <a:pt x="1477" y="0"/>
                    <a:pt x="405" y="0"/>
                  </a:cubicBezTo>
                  <a:close/>
                </a:path>
              </a:pathLst>
            </a:custGeom>
            <a:solidFill>
              <a:srgbClr val="000000">
                <a:alpha val="15180"/>
              </a:srgbClr>
            </a:solidFill>
            <a:ln>
              <a:noFill/>
            </a:ln>
            <a:effectLst>
              <a:outerShdw blurRad="71438" rotWithShape="0" algn="bl" dir="540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5"/>
            <p:cNvSpPr/>
            <p:nvPr/>
          </p:nvSpPr>
          <p:spPr>
            <a:xfrm>
              <a:off x="3425066" y="4432245"/>
              <a:ext cx="93725" cy="86270"/>
            </a:xfrm>
            <a:custGeom>
              <a:rect b="b" l="l" r="r" t="t"/>
              <a:pathLst>
                <a:path extrusionOk="0" h="2303" w="2502">
                  <a:moveTo>
                    <a:pt x="1263" y="1"/>
                  </a:moveTo>
                  <a:cubicBezTo>
                    <a:pt x="1197" y="1"/>
                    <a:pt x="1132" y="30"/>
                    <a:pt x="1096" y="90"/>
                  </a:cubicBezTo>
                  <a:lnTo>
                    <a:pt x="858" y="566"/>
                  </a:lnTo>
                  <a:cubicBezTo>
                    <a:pt x="834" y="638"/>
                    <a:pt x="787" y="661"/>
                    <a:pt x="739" y="661"/>
                  </a:cubicBezTo>
                  <a:lnTo>
                    <a:pt x="215" y="757"/>
                  </a:lnTo>
                  <a:cubicBezTo>
                    <a:pt x="72" y="781"/>
                    <a:pt x="1" y="947"/>
                    <a:pt x="120" y="1042"/>
                  </a:cubicBezTo>
                  <a:lnTo>
                    <a:pt x="501" y="1423"/>
                  </a:lnTo>
                  <a:cubicBezTo>
                    <a:pt x="525" y="1471"/>
                    <a:pt x="549" y="1519"/>
                    <a:pt x="549" y="1566"/>
                  </a:cubicBezTo>
                  <a:lnTo>
                    <a:pt x="453" y="2090"/>
                  </a:lnTo>
                  <a:cubicBezTo>
                    <a:pt x="434" y="2204"/>
                    <a:pt x="521" y="2302"/>
                    <a:pt x="628" y="2302"/>
                  </a:cubicBezTo>
                  <a:cubicBezTo>
                    <a:pt x="656" y="2302"/>
                    <a:pt x="686" y="2296"/>
                    <a:pt x="715" y="2281"/>
                  </a:cubicBezTo>
                  <a:lnTo>
                    <a:pt x="1192" y="2043"/>
                  </a:lnTo>
                  <a:cubicBezTo>
                    <a:pt x="1215" y="2031"/>
                    <a:pt x="1239" y="2025"/>
                    <a:pt x="1263" y="2025"/>
                  </a:cubicBezTo>
                  <a:cubicBezTo>
                    <a:pt x="1287" y="2025"/>
                    <a:pt x="1311" y="2031"/>
                    <a:pt x="1334" y="2043"/>
                  </a:cubicBezTo>
                  <a:lnTo>
                    <a:pt x="1811" y="2281"/>
                  </a:lnTo>
                  <a:cubicBezTo>
                    <a:pt x="1840" y="2296"/>
                    <a:pt x="1870" y="2302"/>
                    <a:pt x="1898" y="2302"/>
                  </a:cubicBezTo>
                  <a:cubicBezTo>
                    <a:pt x="2005" y="2302"/>
                    <a:pt x="2092" y="2204"/>
                    <a:pt x="2073" y="2090"/>
                  </a:cubicBezTo>
                  <a:lnTo>
                    <a:pt x="1977" y="1566"/>
                  </a:lnTo>
                  <a:cubicBezTo>
                    <a:pt x="1977" y="1519"/>
                    <a:pt x="1977" y="1471"/>
                    <a:pt x="2025" y="1423"/>
                  </a:cubicBezTo>
                  <a:lnTo>
                    <a:pt x="2406" y="1042"/>
                  </a:lnTo>
                  <a:cubicBezTo>
                    <a:pt x="2501" y="947"/>
                    <a:pt x="2454" y="781"/>
                    <a:pt x="2311" y="757"/>
                  </a:cubicBezTo>
                  <a:lnTo>
                    <a:pt x="1787" y="661"/>
                  </a:lnTo>
                  <a:cubicBezTo>
                    <a:pt x="1739" y="661"/>
                    <a:pt x="1668" y="638"/>
                    <a:pt x="1644" y="566"/>
                  </a:cubicBezTo>
                  <a:lnTo>
                    <a:pt x="1430" y="90"/>
                  </a:lnTo>
                  <a:cubicBezTo>
                    <a:pt x="1394" y="30"/>
                    <a:pt x="1328" y="1"/>
                    <a:pt x="1263" y="1"/>
                  </a:cubicBezTo>
                  <a:close/>
                </a:path>
              </a:pathLst>
            </a:custGeom>
            <a:solidFill>
              <a:schemeClr val="lt1"/>
            </a:solidFill>
            <a:ln>
              <a:noFill/>
            </a:ln>
            <a:effectLst>
              <a:outerShdw blurRad="71438" rotWithShape="0" algn="bl" dir="540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25"/>
          <p:cNvGrpSpPr/>
          <p:nvPr/>
        </p:nvGrpSpPr>
        <p:grpSpPr>
          <a:xfrm>
            <a:off x="1721964" y="3405007"/>
            <a:ext cx="347715" cy="352639"/>
            <a:chOff x="1052059" y="1461287"/>
            <a:chExt cx="378280" cy="383637"/>
          </a:xfrm>
        </p:grpSpPr>
        <p:sp>
          <p:nvSpPr>
            <p:cNvPr id="1026" name="Google Shape;1026;p25"/>
            <p:cNvSpPr/>
            <p:nvPr/>
          </p:nvSpPr>
          <p:spPr>
            <a:xfrm>
              <a:off x="1128779" y="1546024"/>
              <a:ext cx="83011" cy="78966"/>
            </a:xfrm>
            <a:custGeom>
              <a:rect b="b" l="l" r="r" t="t"/>
              <a:pathLst>
                <a:path extrusionOk="0" h="2108" w="2216">
                  <a:moveTo>
                    <a:pt x="1503" y="0"/>
                  </a:moveTo>
                  <a:cubicBezTo>
                    <a:pt x="1477" y="0"/>
                    <a:pt x="1452" y="8"/>
                    <a:pt x="1429" y="25"/>
                  </a:cubicBezTo>
                  <a:lnTo>
                    <a:pt x="1048" y="311"/>
                  </a:lnTo>
                  <a:cubicBezTo>
                    <a:pt x="1014" y="328"/>
                    <a:pt x="981" y="344"/>
                    <a:pt x="947" y="344"/>
                  </a:cubicBezTo>
                  <a:cubicBezTo>
                    <a:pt x="933" y="344"/>
                    <a:pt x="919" y="342"/>
                    <a:pt x="905" y="335"/>
                  </a:cubicBezTo>
                  <a:lnTo>
                    <a:pt x="453" y="168"/>
                  </a:lnTo>
                  <a:cubicBezTo>
                    <a:pt x="434" y="161"/>
                    <a:pt x="416" y="157"/>
                    <a:pt x="398" y="157"/>
                  </a:cubicBezTo>
                  <a:cubicBezTo>
                    <a:pt x="301" y="157"/>
                    <a:pt x="222" y="258"/>
                    <a:pt x="262" y="358"/>
                  </a:cubicBezTo>
                  <a:lnTo>
                    <a:pt x="405" y="811"/>
                  </a:lnTo>
                  <a:cubicBezTo>
                    <a:pt x="405" y="858"/>
                    <a:pt x="405" y="930"/>
                    <a:pt x="381" y="954"/>
                  </a:cubicBezTo>
                  <a:lnTo>
                    <a:pt x="96" y="1335"/>
                  </a:lnTo>
                  <a:cubicBezTo>
                    <a:pt x="0" y="1430"/>
                    <a:pt x="72" y="1573"/>
                    <a:pt x="215" y="1573"/>
                  </a:cubicBezTo>
                  <a:lnTo>
                    <a:pt x="691" y="1597"/>
                  </a:lnTo>
                  <a:cubicBezTo>
                    <a:pt x="739" y="1597"/>
                    <a:pt x="786" y="1621"/>
                    <a:pt x="810" y="1644"/>
                  </a:cubicBezTo>
                  <a:lnTo>
                    <a:pt x="1072" y="2049"/>
                  </a:lnTo>
                  <a:cubicBezTo>
                    <a:pt x="1102" y="2089"/>
                    <a:pt x="1148" y="2108"/>
                    <a:pt x="1196" y="2108"/>
                  </a:cubicBezTo>
                  <a:cubicBezTo>
                    <a:pt x="1262" y="2108"/>
                    <a:pt x="1330" y="2071"/>
                    <a:pt x="1358" y="2002"/>
                  </a:cubicBezTo>
                  <a:lnTo>
                    <a:pt x="1501" y="1549"/>
                  </a:lnTo>
                  <a:cubicBezTo>
                    <a:pt x="1524" y="1501"/>
                    <a:pt x="1548" y="1478"/>
                    <a:pt x="1596" y="1454"/>
                  </a:cubicBezTo>
                  <a:lnTo>
                    <a:pt x="2048" y="1311"/>
                  </a:lnTo>
                  <a:cubicBezTo>
                    <a:pt x="2191" y="1287"/>
                    <a:pt x="2215" y="1120"/>
                    <a:pt x="2096" y="1049"/>
                  </a:cubicBezTo>
                  <a:lnTo>
                    <a:pt x="1715" y="763"/>
                  </a:lnTo>
                  <a:cubicBezTo>
                    <a:pt x="1691" y="739"/>
                    <a:pt x="1667" y="692"/>
                    <a:pt x="1667" y="644"/>
                  </a:cubicBezTo>
                  <a:lnTo>
                    <a:pt x="1667" y="168"/>
                  </a:lnTo>
                  <a:cubicBezTo>
                    <a:pt x="1667" y="77"/>
                    <a:pt x="1584" y="0"/>
                    <a:pt x="1503" y="0"/>
                  </a:cubicBezTo>
                  <a:close/>
                </a:path>
              </a:pathLst>
            </a:custGeom>
            <a:solidFill>
              <a:schemeClr val="accent1"/>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5"/>
            <p:cNvSpPr/>
            <p:nvPr/>
          </p:nvSpPr>
          <p:spPr>
            <a:xfrm>
              <a:off x="1215314" y="1467056"/>
              <a:ext cx="107960" cy="106499"/>
            </a:xfrm>
            <a:custGeom>
              <a:rect b="b" l="l" r="r" t="t"/>
              <a:pathLst>
                <a:path extrusionOk="0" h="2843" w="2882">
                  <a:moveTo>
                    <a:pt x="1674" y="0"/>
                  </a:moveTo>
                  <a:cubicBezTo>
                    <a:pt x="1613" y="0"/>
                    <a:pt x="1549" y="27"/>
                    <a:pt x="1501" y="85"/>
                  </a:cubicBezTo>
                  <a:lnTo>
                    <a:pt x="1096" y="561"/>
                  </a:lnTo>
                  <a:cubicBezTo>
                    <a:pt x="1048" y="609"/>
                    <a:pt x="977" y="633"/>
                    <a:pt x="929" y="633"/>
                  </a:cubicBezTo>
                  <a:lnTo>
                    <a:pt x="286" y="561"/>
                  </a:lnTo>
                  <a:cubicBezTo>
                    <a:pt x="119" y="561"/>
                    <a:pt x="0" y="752"/>
                    <a:pt x="96" y="895"/>
                  </a:cubicBezTo>
                  <a:lnTo>
                    <a:pt x="429" y="1419"/>
                  </a:lnTo>
                  <a:cubicBezTo>
                    <a:pt x="477" y="1490"/>
                    <a:pt x="477" y="1561"/>
                    <a:pt x="453" y="1609"/>
                  </a:cubicBezTo>
                  <a:lnTo>
                    <a:pt x="191" y="2204"/>
                  </a:lnTo>
                  <a:cubicBezTo>
                    <a:pt x="128" y="2330"/>
                    <a:pt x="231" y="2475"/>
                    <a:pt x="371" y="2475"/>
                  </a:cubicBezTo>
                  <a:cubicBezTo>
                    <a:pt x="390" y="2475"/>
                    <a:pt x="409" y="2472"/>
                    <a:pt x="429" y="2466"/>
                  </a:cubicBezTo>
                  <a:lnTo>
                    <a:pt x="1048" y="2324"/>
                  </a:lnTo>
                  <a:cubicBezTo>
                    <a:pt x="1067" y="2317"/>
                    <a:pt x="1085" y="2314"/>
                    <a:pt x="1101" y="2314"/>
                  </a:cubicBezTo>
                  <a:cubicBezTo>
                    <a:pt x="1147" y="2314"/>
                    <a:pt x="1186" y="2336"/>
                    <a:pt x="1239" y="2371"/>
                  </a:cubicBezTo>
                  <a:lnTo>
                    <a:pt x="1715" y="2800"/>
                  </a:lnTo>
                  <a:cubicBezTo>
                    <a:pt x="1751" y="2829"/>
                    <a:pt x="1794" y="2842"/>
                    <a:pt x="1837" y="2842"/>
                  </a:cubicBezTo>
                  <a:cubicBezTo>
                    <a:pt x="1935" y="2842"/>
                    <a:pt x="2032" y="2773"/>
                    <a:pt x="2048" y="2657"/>
                  </a:cubicBezTo>
                  <a:lnTo>
                    <a:pt x="2096" y="2014"/>
                  </a:lnTo>
                  <a:cubicBezTo>
                    <a:pt x="2096" y="1942"/>
                    <a:pt x="2144" y="1895"/>
                    <a:pt x="2191" y="1847"/>
                  </a:cubicBezTo>
                  <a:lnTo>
                    <a:pt x="2739" y="1538"/>
                  </a:lnTo>
                  <a:cubicBezTo>
                    <a:pt x="2882" y="1442"/>
                    <a:pt x="2858" y="1228"/>
                    <a:pt x="2715" y="1157"/>
                  </a:cubicBezTo>
                  <a:lnTo>
                    <a:pt x="2120" y="918"/>
                  </a:lnTo>
                  <a:cubicBezTo>
                    <a:pt x="2072" y="895"/>
                    <a:pt x="2025" y="847"/>
                    <a:pt x="2001" y="776"/>
                  </a:cubicBezTo>
                  <a:lnTo>
                    <a:pt x="1858" y="156"/>
                  </a:lnTo>
                  <a:cubicBezTo>
                    <a:pt x="1844" y="57"/>
                    <a:pt x="1762" y="0"/>
                    <a:pt x="1674" y="0"/>
                  </a:cubicBezTo>
                  <a:close/>
                </a:path>
              </a:pathLst>
            </a:custGeom>
            <a:solidFill>
              <a:schemeClr val="accent1"/>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5"/>
            <p:cNvSpPr/>
            <p:nvPr/>
          </p:nvSpPr>
          <p:spPr>
            <a:xfrm>
              <a:off x="1257233" y="1467056"/>
              <a:ext cx="66042" cy="106499"/>
            </a:xfrm>
            <a:custGeom>
              <a:rect b="b" l="l" r="r" t="t"/>
              <a:pathLst>
                <a:path extrusionOk="0" h="2843" w="1763">
                  <a:moveTo>
                    <a:pt x="555" y="0"/>
                  </a:moveTo>
                  <a:cubicBezTo>
                    <a:pt x="494" y="0"/>
                    <a:pt x="430" y="27"/>
                    <a:pt x="382" y="85"/>
                  </a:cubicBezTo>
                  <a:lnTo>
                    <a:pt x="1" y="514"/>
                  </a:lnTo>
                  <a:lnTo>
                    <a:pt x="72" y="776"/>
                  </a:lnTo>
                  <a:cubicBezTo>
                    <a:pt x="96" y="847"/>
                    <a:pt x="120" y="895"/>
                    <a:pt x="191" y="918"/>
                  </a:cubicBezTo>
                  <a:lnTo>
                    <a:pt x="786" y="1157"/>
                  </a:lnTo>
                  <a:cubicBezTo>
                    <a:pt x="929" y="1228"/>
                    <a:pt x="953" y="1442"/>
                    <a:pt x="810" y="1538"/>
                  </a:cubicBezTo>
                  <a:lnTo>
                    <a:pt x="263" y="1847"/>
                  </a:lnTo>
                  <a:cubicBezTo>
                    <a:pt x="215" y="1895"/>
                    <a:pt x="167" y="1942"/>
                    <a:pt x="167" y="2014"/>
                  </a:cubicBezTo>
                  <a:lnTo>
                    <a:pt x="143" y="2395"/>
                  </a:lnTo>
                  <a:lnTo>
                    <a:pt x="596" y="2800"/>
                  </a:lnTo>
                  <a:cubicBezTo>
                    <a:pt x="632" y="2829"/>
                    <a:pt x="675" y="2842"/>
                    <a:pt x="718" y="2842"/>
                  </a:cubicBezTo>
                  <a:cubicBezTo>
                    <a:pt x="816" y="2842"/>
                    <a:pt x="913" y="2773"/>
                    <a:pt x="929" y="2657"/>
                  </a:cubicBezTo>
                  <a:lnTo>
                    <a:pt x="977" y="2014"/>
                  </a:lnTo>
                  <a:cubicBezTo>
                    <a:pt x="977" y="1942"/>
                    <a:pt x="1025" y="1895"/>
                    <a:pt x="1072" y="1847"/>
                  </a:cubicBezTo>
                  <a:lnTo>
                    <a:pt x="1620" y="1538"/>
                  </a:lnTo>
                  <a:cubicBezTo>
                    <a:pt x="1763" y="1442"/>
                    <a:pt x="1739" y="1228"/>
                    <a:pt x="1596" y="1157"/>
                  </a:cubicBezTo>
                  <a:lnTo>
                    <a:pt x="1001" y="918"/>
                  </a:lnTo>
                  <a:cubicBezTo>
                    <a:pt x="953" y="895"/>
                    <a:pt x="906" y="847"/>
                    <a:pt x="882" y="776"/>
                  </a:cubicBezTo>
                  <a:lnTo>
                    <a:pt x="739" y="156"/>
                  </a:lnTo>
                  <a:cubicBezTo>
                    <a:pt x="725" y="57"/>
                    <a:pt x="643" y="0"/>
                    <a:pt x="555" y="0"/>
                  </a:cubicBezTo>
                  <a:close/>
                </a:path>
              </a:pathLst>
            </a:custGeom>
            <a:solidFill>
              <a:srgbClr val="000000">
                <a:alpha val="15180"/>
              </a:srgbClr>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5"/>
            <p:cNvSpPr/>
            <p:nvPr/>
          </p:nvSpPr>
          <p:spPr>
            <a:xfrm>
              <a:off x="1093978" y="1467131"/>
              <a:ext cx="70500" cy="68439"/>
            </a:xfrm>
            <a:custGeom>
              <a:rect b="b" l="l" r="r" t="t"/>
              <a:pathLst>
                <a:path extrusionOk="0" h="1827" w="1882">
                  <a:moveTo>
                    <a:pt x="816" y="0"/>
                  </a:moveTo>
                  <a:cubicBezTo>
                    <a:pt x="759" y="0"/>
                    <a:pt x="705" y="37"/>
                    <a:pt x="691" y="107"/>
                  </a:cubicBezTo>
                  <a:lnTo>
                    <a:pt x="596" y="488"/>
                  </a:lnTo>
                  <a:cubicBezTo>
                    <a:pt x="572" y="535"/>
                    <a:pt x="548" y="559"/>
                    <a:pt x="501" y="583"/>
                  </a:cubicBezTo>
                  <a:lnTo>
                    <a:pt x="120" y="726"/>
                  </a:lnTo>
                  <a:cubicBezTo>
                    <a:pt x="1" y="750"/>
                    <a:pt x="1" y="893"/>
                    <a:pt x="96" y="964"/>
                  </a:cubicBezTo>
                  <a:lnTo>
                    <a:pt x="429" y="1178"/>
                  </a:lnTo>
                  <a:cubicBezTo>
                    <a:pt x="453" y="1202"/>
                    <a:pt x="477" y="1250"/>
                    <a:pt x="477" y="1297"/>
                  </a:cubicBezTo>
                  <a:lnTo>
                    <a:pt x="501" y="1702"/>
                  </a:lnTo>
                  <a:cubicBezTo>
                    <a:pt x="501" y="1771"/>
                    <a:pt x="562" y="1827"/>
                    <a:pt x="631" y="1827"/>
                  </a:cubicBezTo>
                  <a:cubicBezTo>
                    <a:pt x="659" y="1827"/>
                    <a:pt x="688" y="1818"/>
                    <a:pt x="715" y="1798"/>
                  </a:cubicBezTo>
                  <a:lnTo>
                    <a:pt x="1025" y="1536"/>
                  </a:lnTo>
                  <a:cubicBezTo>
                    <a:pt x="1072" y="1512"/>
                    <a:pt x="1120" y="1512"/>
                    <a:pt x="1144" y="1512"/>
                  </a:cubicBezTo>
                  <a:lnTo>
                    <a:pt x="1548" y="1631"/>
                  </a:lnTo>
                  <a:cubicBezTo>
                    <a:pt x="1563" y="1638"/>
                    <a:pt x="1578" y="1642"/>
                    <a:pt x="1593" y="1642"/>
                  </a:cubicBezTo>
                  <a:cubicBezTo>
                    <a:pt x="1671" y="1642"/>
                    <a:pt x="1735" y="1545"/>
                    <a:pt x="1715" y="1464"/>
                  </a:cubicBezTo>
                  <a:lnTo>
                    <a:pt x="1572" y="1083"/>
                  </a:lnTo>
                  <a:cubicBezTo>
                    <a:pt x="1548" y="1036"/>
                    <a:pt x="1548" y="988"/>
                    <a:pt x="1572" y="964"/>
                  </a:cubicBezTo>
                  <a:lnTo>
                    <a:pt x="1810" y="631"/>
                  </a:lnTo>
                  <a:cubicBezTo>
                    <a:pt x="1882" y="535"/>
                    <a:pt x="1810" y="416"/>
                    <a:pt x="1691" y="416"/>
                  </a:cubicBezTo>
                  <a:lnTo>
                    <a:pt x="1287" y="440"/>
                  </a:lnTo>
                  <a:cubicBezTo>
                    <a:pt x="1239" y="440"/>
                    <a:pt x="1191" y="416"/>
                    <a:pt x="1167" y="369"/>
                  </a:cubicBezTo>
                  <a:lnTo>
                    <a:pt x="929" y="59"/>
                  </a:lnTo>
                  <a:cubicBezTo>
                    <a:pt x="899" y="19"/>
                    <a:pt x="857" y="0"/>
                    <a:pt x="816" y="0"/>
                  </a:cubicBezTo>
                  <a:close/>
                </a:path>
              </a:pathLst>
            </a:custGeom>
            <a:solidFill>
              <a:schemeClr val="accent6"/>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5"/>
            <p:cNvSpPr/>
            <p:nvPr/>
          </p:nvSpPr>
          <p:spPr>
            <a:xfrm>
              <a:off x="1052059" y="1595997"/>
              <a:ext cx="312267" cy="248922"/>
            </a:xfrm>
            <a:custGeom>
              <a:rect b="b" l="l" r="r" t="t"/>
              <a:pathLst>
                <a:path extrusionOk="0" h="6645" w="8336">
                  <a:moveTo>
                    <a:pt x="0" y="1"/>
                  </a:moveTo>
                  <a:lnTo>
                    <a:pt x="0" y="6240"/>
                  </a:lnTo>
                  <a:cubicBezTo>
                    <a:pt x="0" y="6454"/>
                    <a:pt x="191" y="6645"/>
                    <a:pt x="405" y="6645"/>
                  </a:cubicBezTo>
                  <a:lnTo>
                    <a:pt x="8335" y="6645"/>
                  </a:lnTo>
                  <a:lnTo>
                    <a:pt x="8335" y="1"/>
                  </a:lnTo>
                  <a:close/>
                </a:path>
              </a:pathLst>
            </a:custGeom>
            <a:solidFill>
              <a:schemeClr val="dk2"/>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5"/>
            <p:cNvSpPr/>
            <p:nvPr/>
          </p:nvSpPr>
          <p:spPr>
            <a:xfrm>
              <a:off x="1333953" y="1595997"/>
              <a:ext cx="30380" cy="248922"/>
            </a:xfrm>
            <a:custGeom>
              <a:rect b="b" l="l" r="r" t="t"/>
              <a:pathLst>
                <a:path extrusionOk="0" h="6645" w="811">
                  <a:moveTo>
                    <a:pt x="1" y="1"/>
                  </a:moveTo>
                  <a:lnTo>
                    <a:pt x="1" y="6645"/>
                  </a:lnTo>
                  <a:lnTo>
                    <a:pt x="810" y="6645"/>
                  </a:lnTo>
                  <a:lnTo>
                    <a:pt x="810" y="1"/>
                  </a:lnTo>
                  <a:close/>
                </a:path>
              </a:pathLst>
            </a:custGeom>
            <a:solidFill>
              <a:srgbClr val="000000">
                <a:alpha val="15180"/>
              </a:srgbClr>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5"/>
            <p:cNvSpPr/>
            <p:nvPr/>
          </p:nvSpPr>
          <p:spPr>
            <a:xfrm>
              <a:off x="1182311" y="1595997"/>
              <a:ext cx="52669" cy="248922"/>
            </a:xfrm>
            <a:custGeom>
              <a:rect b="b" l="l" r="r" t="t"/>
              <a:pathLst>
                <a:path extrusionOk="0" h="6645" w="1406">
                  <a:moveTo>
                    <a:pt x="0" y="1"/>
                  </a:moveTo>
                  <a:lnTo>
                    <a:pt x="0" y="6645"/>
                  </a:lnTo>
                  <a:lnTo>
                    <a:pt x="1405" y="6645"/>
                  </a:lnTo>
                  <a:lnTo>
                    <a:pt x="1405" y="1"/>
                  </a:lnTo>
                  <a:close/>
                </a:path>
              </a:pathLst>
            </a:custGeom>
            <a:solidFill>
              <a:schemeClr val="accent3"/>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5"/>
            <p:cNvSpPr/>
            <p:nvPr/>
          </p:nvSpPr>
          <p:spPr>
            <a:xfrm>
              <a:off x="1118065" y="1794952"/>
              <a:ext cx="312267" cy="49972"/>
            </a:xfrm>
            <a:custGeom>
              <a:rect b="b" l="l" r="r" t="t"/>
              <a:pathLst>
                <a:path extrusionOk="0" h="1334" w="8336">
                  <a:moveTo>
                    <a:pt x="405" y="0"/>
                  </a:moveTo>
                  <a:cubicBezTo>
                    <a:pt x="191" y="0"/>
                    <a:pt x="1" y="191"/>
                    <a:pt x="1" y="405"/>
                  </a:cubicBezTo>
                  <a:lnTo>
                    <a:pt x="1" y="1334"/>
                  </a:lnTo>
                  <a:lnTo>
                    <a:pt x="8336" y="1334"/>
                  </a:lnTo>
                  <a:lnTo>
                    <a:pt x="8336" y="405"/>
                  </a:lnTo>
                  <a:cubicBezTo>
                    <a:pt x="8336" y="191"/>
                    <a:pt x="8145" y="0"/>
                    <a:pt x="7931" y="0"/>
                  </a:cubicBezTo>
                  <a:close/>
                </a:path>
              </a:pathLst>
            </a:custGeom>
            <a:solidFill>
              <a:schemeClr val="accent1"/>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5"/>
            <p:cNvSpPr/>
            <p:nvPr/>
          </p:nvSpPr>
          <p:spPr>
            <a:xfrm>
              <a:off x="1384825" y="1794952"/>
              <a:ext cx="45514" cy="49972"/>
            </a:xfrm>
            <a:custGeom>
              <a:rect b="b" l="l" r="r" t="t"/>
              <a:pathLst>
                <a:path extrusionOk="0" h="1334" w="1215">
                  <a:moveTo>
                    <a:pt x="0" y="0"/>
                  </a:moveTo>
                  <a:cubicBezTo>
                    <a:pt x="214" y="0"/>
                    <a:pt x="405" y="191"/>
                    <a:pt x="405" y="405"/>
                  </a:cubicBezTo>
                  <a:lnTo>
                    <a:pt x="405" y="1334"/>
                  </a:lnTo>
                  <a:lnTo>
                    <a:pt x="1215" y="1334"/>
                  </a:lnTo>
                  <a:lnTo>
                    <a:pt x="1215" y="405"/>
                  </a:lnTo>
                  <a:cubicBezTo>
                    <a:pt x="1215" y="191"/>
                    <a:pt x="1024" y="0"/>
                    <a:pt x="810" y="0"/>
                  </a:cubicBezTo>
                  <a:close/>
                </a:path>
              </a:pathLst>
            </a:custGeom>
            <a:solidFill>
              <a:srgbClr val="000000">
                <a:alpha val="15180"/>
              </a:srgbClr>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5"/>
            <p:cNvSpPr/>
            <p:nvPr/>
          </p:nvSpPr>
          <p:spPr>
            <a:xfrm>
              <a:off x="1138594" y="1722690"/>
              <a:ext cx="135643" cy="72298"/>
            </a:xfrm>
            <a:custGeom>
              <a:rect b="b" l="l" r="r" t="t"/>
              <a:pathLst>
                <a:path extrusionOk="0" h="1930" w="3621">
                  <a:moveTo>
                    <a:pt x="1072" y="0"/>
                  </a:moveTo>
                  <a:cubicBezTo>
                    <a:pt x="143" y="0"/>
                    <a:pt x="0" y="1548"/>
                    <a:pt x="548" y="1929"/>
                  </a:cubicBezTo>
                  <a:lnTo>
                    <a:pt x="3620" y="1929"/>
                  </a:lnTo>
                  <a:cubicBezTo>
                    <a:pt x="3620" y="1929"/>
                    <a:pt x="2429" y="0"/>
                    <a:pt x="1072" y="0"/>
                  </a:cubicBezTo>
                  <a:close/>
                </a:path>
              </a:pathLst>
            </a:custGeom>
            <a:solidFill>
              <a:schemeClr val="lt2"/>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
            <p:cNvSpPr/>
            <p:nvPr/>
          </p:nvSpPr>
          <p:spPr>
            <a:xfrm>
              <a:off x="1274203" y="1722690"/>
              <a:ext cx="135605" cy="72298"/>
            </a:xfrm>
            <a:custGeom>
              <a:rect b="b" l="l" r="r" t="t"/>
              <a:pathLst>
                <a:path extrusionOk="0" h="1930" w="3620">
                  <a:moveTo>
                    <a:pt x="2548" y="0"/>
                  </a:moveTo>
                  <a:cubicBezTo>
                    <a:pt x="1191" y="0"/>
                    <a:pt x="0" y="1929"/>
                    <a:pt x="0" y="1929"/>
                  </a:cubicBezTo>
                  <a:lnTo>
                    <a:pt x="3048" y="1929"/>
                  </a:lnTo>
                  <a:cubicBezTo>
                    <a:pt x="3620" y="1548"/>
                    <a:pt x="3453" y="0"/>
                    <a:pt x="2548" y="0"/>
                  </a:cubicBezTo>
                  <a:close/>
                </a:path>
              </a:pathLst>
            </a:custGeom>
            <a:solidFill>
              <a:schemeClr val="lt2"/>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a:off x="1350923" y="1722690"/>
              <a:ext cx="58887" cy="72298"/>
            </a:xfrm>
            <a:custGeom>
              <a:rect b="b" l="l" r="r" t="t"/>
              <a:pathLst>
                <a:path extrusionOk="0" h="1930" w="1572">
                  <a:moveTo>
                    <a:pt x="500" y="0"/>
                  </a:moveTo>
                  <a:cubicBezTo>
                    <a:pt x="334" y="0"/>
                    <a:pt x="167" y="24"/>
                    <a:pt x="0" y="72"/>
                  </a:cubicBezTo>
                  <a:cubicBezTo>
                    <a:pt x="643" y="405"/>
                    <a:pt x="691" y="1596"/>
                    <a:pt x="191" y="1929"/>
                  </a:cubicBezTo>
                  <a:lnTo>
                    <a:pt x="1000" y="1929"/>
                  </a:lnTo>
                  <a:cubicBezTo>
                    <a:pt x="1572" y="1548"/>
                    <a:pt x="1405" y="0"/>
                    <a:pt x="500" y="0"/>
                  </a:cubicBezTo>
                  <a:close/>
                </a:path>
              </a:pathLst>
            </a:custGeom>
            <a:solidFill>
              <a:srgbClr val="000000">
                <a:alpha val="15180"/>
              </a:srgbClr>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a:off x="1247418" y="1794952"/>
              <a:ext cx="52669" cy="49972"/>
            </a:xfrm>
            <a:custGeom>
              <a:rect b="b" l="l" r="r" t="t"/>
              <a:pathLst>
                <a:path extrusionOk="0" h="1334" w="1406">
                  <a:moveTo>
                    <a:pt x="1" y="0"/>
                  </a:moveTo>
                  <a:lnTo>
                    <a:pt x="1" y="1334"/>
                  </a:lnTo>
                  <a:lnTo>
                    <a:pt x="1406" y="1334"/>
                  </a:lnTo>
                  <a:lnTo>
                    <a:pt x="1406" y="0"/>
                  </a:lnTo>
                  <a:close/>
                </a:path>
              </a:pathLst>
            </a:custGeom>
            <a:solidFill>
              <a:schemeClr val="lt2"/>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a:off x="1074348" y="1551418"/>
              <a:ext cx="14310" cy="10714"/>
            </a:xfrm>
            <a:custGeom>
              <a:rect b="b" l="l" r="r" t="t"/>
              <a:pathLst>
                <a:path extrusionOk="0" h="286" w="382">
                  <a:moveTo>
                    <a:pt x="191" y="0"/>
                  </a:moveTo>
                  <a:cubicBezTo>
                    <a:pt x="1" y="0"/>
                    <a:pt x="1" y="286"/>
                    <a:pt x="191" y="286"/>
                  </a:cubicBezTo>
                  <a:cubicBezTo>
                    <a:pt x="382" y="286"/>
                    <a:pt x="382" y="0"/>
                    <a:pt x="191" y="0"/>
                  </a:cubicBezTo>
                  <a:close/>
                </a:path>
              </a:pathLst>
            </a:custGeom>
            <a:solidFill>
              <a:schemeClr val="accent5"/>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a:off x="1179614" y="1504105"/>
              <a:ext cx="15209" cy="11650"/>
            </a:xfrm>
            <a:custGeom>
              <a:rect b="b" l="l" r="r" t="t"/>
              <a:pathLst>
                <a:path extrusionOk="0" h="311" w="406">
                  <a:moveTo>
                    <a:pt x="191" y="1"/>
                  </a:moveTo>
                  <a:cubicBezTo>
                    <a:pt x="1" y="1"/>
                    <a:pt x="1" y="310"/>
                    <a:pt x="191" y="310"/>
                  </a:cubicBezTo>
                  <a:cubicBezTo>
                    <a:pt x="406" y="310"/>
                    <a:pt x="406" y="1"/>
                    <a:pt x="191" y="1"/>
                  </a:cubicBezTo>
                  <a:close/>
                </a:path>
              </a:pathLst>
            </a:custGeom>
            <a:solidFill>
              <a:schemeClr val="accent5"/>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a:off x="1196584" y="1461287"/>
              <a:ext cx="14310" cy="11650"/>
            </a:xfrm>
            <a:custGeom>
              <a:rect b="b" l="l" r="r" t="t"/>
              <a:pathLst>
                <a:path extrusionOk="0" h="311" w="382">
                  <a:moveTo>
                    <a:pt x="191" y="1"/>
                  </a:moveTo>
                  <a:cubicBezTo>
                    <a:pt x="0" y="1"/>
                    <a:pt x="0" y="310"/>
                    <a:pt x="191" y="310"/>
                  </a:cubicBezTo>
                  <a:cubicBezTo>
                    <a:pt x="381" y="310"/>
                    <a:pt x="381" y="1"/>
                    <a:pt x="191" y="1"/>
                  </a:cubicBezTo>
                  <a:close/>
                </a:path>
              </a:pathLst>
            </a:custGeom>
            <a:solidFill>
              <a:schemeClr val="accent5"/>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a:off x="1322378" y="1559435"/>
              <a:ext cx="15171" cy="11613"/>
            </a:xfrm>
            <a:custGeom>
              <a:rect b="b" l="l" r="r" t="t"/>
              <a:pathLst>
                <a:path extrusionOk="0" h="310" w="405">
                  <a:moveTo>
                    <a:pt x="191" y="0"/>
                  </a:moveTo>
                  <a:cubicBezTo>
                    <a:pt x="0" y="0"/>
                    <a:pt x="0" y="310"/>
                    <a:pt x="191" y="310"/>
                  </a:cubicBezTo>
                  <a:cubicBezTo>
                    <a:pt x="405" y="310"/>
                    <a:pt x="405" y="0"/>
                    <a:pt x="191" y="0"/>
                  </a:cubicBezTo>
                  <a:close/>
                </a:path>
              </a:pathLst>
            </a:custGeom>
            <a:solidFill>
              <a:schemeClr val="accent5"/>
            </a:solidFill>
            <a:ln>
              <a:noFill/>
            </a:ln>
            <a:effectLst>
              <a:outerShdw blurRad="85725" rotWithShape="0" algn="bl" dir="54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25"/>
          <p:cNvGrpSpPr/>
          <p:nvPr/>
        </p:nvGrpSpPr>
        <p:grpSpPr>
          <a:xfrm>
            <a:off x="1738342" y="3985130"/>
            <a:ext cx="314946" cy="343619"/>
            <a:chOff x="7724171" y="3524752"/>
            <a:chExt cx="370264" cy="382735"/>
          </a:xfrm>
        </p:grpSpPr>
        <p:sp>
          <p:nvSpPr>
            <p:cNvPr id="1044" name="Google Shape;1044;p25"/>
            <p:cNvSpPr/>
            <p:nvPr/>
          </p:nvSpPr>
          <p:spPr>
            <a:xfrm>
              <a:off x="7906157" y="3524752"/>
              <a:ext cx="43753" cy="43753"/>
            </a:xfrm>
            <a:custGeom>
              <a:rect b="b" l="l" r="r" t="t"/>
              <a:pathLst>
                <a:path extrusionOk="0" h="1168" w="1168">
                  <a:moveTo>
                    <a:pt x="572" y="0"/>
                  </a:moveTo>
                  <a:cubicBezTo>
                    <a:pt x="501" y="0"/>
                    <a:pt x="430" y="72"/>
                    <a:pt x="430" y="143"/>
                  </a:cubicBezTo>
                  <a:lnTo>
                    <a:pt x="430" y="429"/>
                  </a:lnTo>
                  <a:lnTo>
                    <a:pt x="144" y="429"/>
                  </a:lnTo>
                  <a:cubicBezTo>
                    <a:pt x="49" y="429"/>
                    <a:pt x="1" y="501"/>
                    <a:pt x="1" y="572"/>
                  </a:cubicBezTo>
                  <a:cubicBezTo>
                    <a:pt x="1" y="667"/>
                    <a:pt x="49" y="739"/>
                    <a:pt x="144" y="739"/>
                  </a:cubicBezTo>
                  <a:lnTo>
                    <a:pt x="430" y="739"/>
                  </a:lnTo>
                  <a:lnTo>
                    <a:pt x="430" y="1024"/>
                  </a:lnTo>
                  <a:cubicBezTo>
                    <a:pt x="430" y="1096"/>
                    <a:pt x="501" y="1167"/>
                    <a:pt x="572" y="1167"/>
                  </a:cubicBezTo>
                  <a:cubicBezTo>
                    <a:pt x="668" y="1167"/>
                    <a:pt x="739" y="1096"/>
                    <a:pt x="739" y="1024"/>
                  </a:cubicBezTo>
                  <a:lnTo>
                    <a:pt x="739" y="739"/>
                  </a:lnTo>
                  <a:lnTo>
                    <a:pt x="1025" y="739"/>
                  </a:lnTo>
                  <a:cubicBezTo>
                    <a:pt x="1096" y="739"/>
                    <a:pt x="1168" y="667"/>
                    <a:pt x="1168" y="572"/>
                  </a:cubicBezTo>
                  <a:cubicBezTo>
                    <a:pt x="1168" y="501"/>
                    <a:pt x="1096" y="429"/>
                    <a:pt x="1025" y="429"/>
                  </a:cubicBezTo>
                  <a:lnTo>
                    <a:pt x="739" y="429"/>
                  </a:lnTo>
                  <a:lnTo>
                    <a:pt x="739" y="143"/>
                  </a:lnTo>
                  <a:cubicBezTo>
                    <a:pt x="739" y="72"/>
                    <a:pt x="668" y="0"/>
                    <a:pt x="572" y="0"/>
                  </a:cubicBezTo>
                  <a:close/>
                </a:path>
              </a:pathLst>
            </a:custGeom>
            <a:solidFill>
              <a:schemeClr val="lt2"/>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
            <p:cNvSpPr/>
            <p:nvPr/>
          </p:nvSpPr>
          <p:spPr>
            <a:xfrm>
              <a:off x="8050682" y="3714754"/>
              <a:ext cx="43753" cy="43753"/>
            </a:xfrm>
            <a:custGeom>
              <a:rect b="b" l="l" r="r" t="t"/>
              <a:pathLst>
                <a:path extrusionOk="0" h="1168" w="1168">
                  <a:moveTo>
                    <a:pt x="596" y="1"/>
                  </a:moveTo>
                  <a:cubicBezTo>
                    <a:pt x="501" y="1"/>
                    <a:pt x="430" y="72"/>
                    <a:pt x="430" y="144"/>
                  </a:cubicBezTo>
                  <a:lnTo>
                    <a:pt x="430" y="430"/>
                  </a:lnTo>
                  <a:lnTo>
                    <a:pt x="144" y="430"/>
                  </a:lnTo>
                  <a:cubicBezTo>
                    <a:pt x="72" y="430"/>
                    <a:pt x="1" y="501"/>
                    <a:pt x="1" y="572"/>
                  </a:cubicBezTo>
                  <a:cubicBezTo>
                    <a:pt x="1" y="668"/>
                    <a:pt x="72" y="739"/>
                    <a:pt x="144" y="739"/>
                  </a:cubicBezTo>
                  <a:lnTo>
                    <a:pt x="430" y="739"/>
                  </a:lnTo>
                  <a:lnTo>
                    <a:pt x="430" y="1025"/>
                  </a:lnTo>
                  <a:cubicBezTo>
                    <a:pt x="430" y="1096"/>
                    <a:pt x="501" y="1168"/>
                    <a:pt x="596" y="1168"/>
                  </a:cubicBezTo>
                  <a:cubicBezTo>
                    <a:pt x="668" y="1168"/>
                    <a:pt x="739" y="1096"/>
                    <a:pt x="739" y="1025"/>
                  </a:cubicBezTo>
                  <a:lnTo>
                    <a:pt x="739" y="739"/>
                  </a:lnTo>
                  <a:lnTo>
                    <a:pt x="1025" y="739"/>
                  </a:lnTo>
                  <a:cubicBezTo>
                    <a:pt x="1096" y="739"/>
                    <a:pt x="1168" y="668"/>
                    <a:pt x="1168" y="572"/>
                  </a:cubicBezTo>
                  <a:cubicBezTo>
                    <a:pt x="1168" y="501"/>
                    <a:pt x="1096" y="430"/>
                    <a:pt x="1025" y="430"/>
                  </a:cubicBezTo>
                  <a:lnTo>
                    <a:pt x="739" y="430"/>
                  </a:lnTo>
                  <a:lnTo>
                    <a:pt x="739" y="144"/>
                  </a:lnTo>
                  <a:cubicBezTo>
                    <a:pt x="739" y="72"/>
                    <a:pt x="668" y="1"/>
                    <a:pt x="596" y="1"/>
                  </a:cubicBezTo>
                  <a:close/>
                </a:path>
              </a:pathLst>
            </a:custGeom>
            <a:solidFill>
              <a:schemeClr val="lt2"/>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5"/>
            <p:cNvSpPr/>
            <p:nvPr/>
          </p:nvSpPr>
          <p:spPr>
            <a:xfrm>
              <a:off x="7842848" y="3555957"/>
              <a:ext cx="43753" cy="43753"/>
            </a:xfrm>
            <a:custGeom>
              <a:rect b="b" l="l" r="r" t="t"/>
              <a:pathLst>
                <a:path extrusionOk="0" h="1168" w="1168">
                  <a:moveTo>
                    <a:pt x="595" y="1"/>
                  </a:moveTo>
                  <a:cubicBezTo>
                    <a:pt x="500" y="1"/>
                    <a:pt x="429" y="72"/>
                    <a:pt x="429" y="144"/>
                  </a:cubicBezTo>
                  <a:lnTo>
                    <a:pt x="429" y="430"/>
                  </a:lnTo>
                  <a:lnTo>
                    <a:pt x="143" y="430"/>
                  </a:lnTo>
                  <a:cubicBezTo>
                    <a:pt x="72" y="430"/>
                    <a:pt x="0" y="501"/>
                    <a:pt x="0" y="572"/>
                  </a:cubicBezTo>
                  <a:cubicBezTo>
                    <a:pt x="0" y="668"/>
                    <a:pt x="72" y="739"/>
                    <a:pt x="143" y="739"/>
                  </a:cubicBezTo>
                  <a:lnTo>
                    <a:pt x="429" y="739"/>
                  </a:lnTo>
                  <a:lnTo>
                    <a:pt x="429" y="1025"/>
                  </a:lnTo>
                  <a:cubicBezTo>
                    <a:pt x="429" y="1096"/>
                    <a:pt x="500" y="1168"/>
                    <a:pt x="595" y="1168"/>
                  </a:cubicBezTo>
                  <a:cubicBezTo>
                    <a:pt x="667" y="1168"/>
                    <a:pt x="738" y="1096"/>
                    <a:pt x="738" y="1025"/>
                  </a:cubicBezTo>
                  <a:lnTo>
                    <a:pt x="738" y="739"/>
                  </a:lnTo>
                  <a:lnTo>
                    <a:pt x="1024" y="739"/>
                  </a:lnTo>
                  <a:cubicBezTo>
                    <a:pt x="1096" y="739"/>
                    <a:pt x="1167" y="668"/>
                    <a:pt x="1167" y="572"/>
                  </a:cubicBezTo>
                  <a:cubicBezTo>
                    <a:pt x="1167" y="501"/>
                    <a:pt x="1096" y="430"/>
                    <a:pt x="1024" y="430"/>
                  </a:cubicBezTo>
                  <a:lnTo>
                    <a:pt x="738" y="430"/>
                  </a:lnTo>
                  <a:lnTo>
                    <a:pt x="738" y="144"/>
                  </a:lnTo>
                  <a:cubicBezTo>
                    <a:pt x="738" y="72"/>
                    <a:pt x="667" y="1"/>
                    <a:pt x="595" y="1"/>
                  </a:cubicBezTo>
                  <a:close/>
                </a:path>
              </a:pathLst>
            </a:custGeom>
            <a:solidFill>
              <a:schemeClr val="lt2"/>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7797333" y="3658563"/>
              <a:ext cx="236448" cy="248922"/>
            </a:xfrm>
            <a:custGeom>
              <a:rect b="b" l="l" r="r" t="t"/>
              <a:pathLst>
                <a:path extrusionOk="0" h="6645" w="6312">
                  <a:moveTo>
                    <a:pt x="453" y="1"/>
                  </a:moveTo>
                  <a:lnTo>
                    <a:pt x="1" y="6311"/>
                  </a:lnTo>
                  <a:cubicBezTo>
                    <a:pt x="1" y="6502"/>
                    <a:pt x="143" y="6645"/>
                    <a:pt x="334" y="6645"/>
                  </a:cubicBezTo>
                  <a:lnTo>
                    <a:pt x="5978" y="6645"/>
                  </a:lnTo>
                  <a:cubicBezTo>
                    <a:pt x="6169" y="6645"/>
                    <a:pt x="6311" y="6502"/>
                    <a:pt x="6288" y="6311"/>
                  </a:cubicBezTo>
                  <a:lnTo>
                    <a:pt x="5835" y="1"/>
                  </a:lnTo>
                  <a:close/>
                </a:path>
              </a:pathLst>
            </a:custGeom>
            <a:solidFill>
              <a:schemeClr val="accent1"/>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7985574" y="3658563"/>
              <a:ext cx="48211" cy="248922"/>
            </a:xfrm>
            <a:custGeom>
              <a:rect b="b" l="l" r="r" t="t"/>
              <a:pathLst>
                <a:path extrusionOk="0" h="6645" w="1287">
                  <a:moveTo>
                    <a:pt x="0" y="1"/>
                  </a:moveTo>
                  <a:lnTo>
                    <a:pt x="453" y="6311"/>
                  </a:lnTo>
                  <a:cubicBezTo>
                    <a:pt x="477" y="6502"/>
                    <a:pt x="334" y="6645"/>
                    <a:pt x="143" y="6645"/>
                  </a:cubicBezTo>
                  <a:lnTo>
                    <a:pt x="953" y="6645"/>
                  </a:lnTo>
                  <a:cubicBezTo>
                    <a:pt x="1144" y="6645"/>
                    <a:pt x="1286" y="6502"/>
                    <a:pt x="1263" y="6311"/>
                  </a:cubicBezTo>
                  <a:lnTo>
                    <a:pt x="810" y="1"/>
                  </a:lnTo>
                  <a:close/>
                </a:path>
              </a:pathLst>
            </a:custGeom>
            <a:solidFill>
              <a:srgbClr val="000000">
                <a:alpha val="15180"/>
              </a:srgbClr>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7865137" y="3601472"/>
              <a:ext cx="100842" cy="78554"/>
            </a:xfrm>
            <a:custGeom>
              <a:rect b="b" l="l" r="r" t="t"/>
              <a:pathLst>
                <a:path extrusionOk="0" h="2097" w="2692">
                  <a:moveTo>
                    <a:pt x="1334" y="0"/>
                  </a:moveTo>
                  <a:cubicBezTo>
                    <a:pt x="596" y="0"/>
                    <a:pt x="0" y="596"/>
                    <a:pt x="0" y="1334"/>
                  </a:cubicBezTo>
                  <a:lnTo>
                    <a:pt x="0" y="1929"/>
                  </a:lnTo>
                  <a:cubicBezTo>
                    <a:pt x="0" y="2025"/>
                    <a:pt x="72" y="2096"/>
                    <a:pt x="143" y="2096"/>
                  </a:cubicBezTo>
                  <a:cubicBezTo>
                    <a:pt x="239" y="2096"/>
                    <a:pt x="310" y="2025"/>
                    <a:pt x="310" y="1929"/>
                  </a:cubicBezTo>
                  <a:lnTo>
                    <a:pt x="310" y="1334"/>
                  </a:lnTo>
                  <a:cubicBezTo>
                    <a:pt x="310" y="763"/>
                    <a:pt x="763" y="310"/>
                    <a:pt x="1334" y="310"/>
                  </a:cubicBezTo>
                  <a:cubicBezTo>
                    <a:pt x="1906" y="310"/>
                    <a:pt x="2382" y="763"/>
                    <a:pt x="2382" y="1334"/>
                  </a:cubicBezTo>
                  <a:lnTo>
                    <a:pt x="2382" y="1929"/>
                  </a:lnTo>
                  <a:cubicBezTo>
                    <a:pt x="2382" y="2025"/>
                    <a:pt x="2453" y="2096"/>
                    <a:pt x="2525" y="2096"/>
                  </a:cubicBezTo>
                  <a:cubicBezTo>
                    <a:pt x="2620" y="2096"/>
                    <a:pt x="2692" y="2025"/>
                    <a:pt x="2692" y="1929"/>
                  </a:cubicBezTo>
                  <a:lnTo>
                    <a:pt x="2692" y="1334"/>
                  </a:lnTo>
                  <a:cubicBezTo>
                    <a:pt x="2692" y="596"/>
                    <a:pt x="2072" y="0"/>
                    <a:pt x="1334" y="0"/>
                  </a:cubicBezTo>
                  <a:close/>
                </a:path>
              </a:pathLst>
            </a:custGeom>
            <a:solidFill>
              <a:schemeClr val="accent6"/>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a:off x="7724171" y="3748657"/>
              <a:ext cx="173103" cy="158830"/>
            </a:xfrm>
            <a:custGeom>
              <a:rect b="b" l="l" r="r" t="t"/>
              <a:pathLst>
                <a:path extrusionOk="0" h="4240" w="4621">
                  <a:moveTo>
                    <a:pt x="358" y="1"/>
                  </a:moveTo>
                  <a:lnTo>
                    <a:pt x="25" y="3954"/>
                  </a:lnTo>
                  <a:cubicBezTo>
                    <a:pt x="1" y="4097"/>
                    <a:pt x="144" y="4240"/>
                    <a:pt x="310" y="4240"/>
                  </a:cubicBezTo>
                  <a:lnTo>
                    <a:pt x="4311" y="4240"/>
                  </a:lnTo>
                  <a:cubicBezTo>
                    <a:pt x="4478" y="4240"/>
                    <a:pt x="4621" y="4097"/>
                    <a:pt x="4597" y="3954"/>
                  </a:cubicBezTo>
                  <a:lnTo>
                    <a:pt x="4264" y="1"/>
                  </a:lnTo>
                  <a:close/>
                </a:path>
              </a:pathLst>
            </a:custGeom>
            <a:solidFill>
              <a:schemeClr val="lt2"/>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5"/>
            <p:cNvSpPr/>
            <p:nvPr/>
          </p:nvSpPr>
          <p:spPr>
            <a:xfrm>
              <a:off x="7853524" y="3748657"/>
              <a:ext cx="43753" cy="158830"/>
            </a:xfrm>
            <a:custGeom>
              <a:rect b="b" l="l" r="r" t="t"/>
              <a:pathLst>
                <a:path extrusionOk="0" h="4240" w="1168">
                  <a:moveTo>
                    <a:pt x="1" y="1"/>
                  </a:moveTo>
                  <a:lnTo>
                    <a:pt x="334" y="3954"/>
                  </a:lnTo>
                  <a:cubicBezTo>
                    <a:pt x="334" y="4097"/>
                    <a:pt x="215" y="4240"/>
                    <a:pt x="49" y="4240"/>
                  </a:cubicBezTo>
                  <a:lnTo>
                    <a:pt x="858" y="4240"/>
                  </a:lnTo>
                  <a:cubicBezTo>
                    <a:pt x="1025" y="4240"/>
                    <a:pt x="1168" y="4097"/>
                    <a:pt x="1144" y="3954"/>
                  </a:cubicBezTo>
                  <a:lnTo>
                    <a:pt x="811" y="1"/>
                  </a:lnTo>
                  <a:close/>
                </a:path>
              </a:pathLst>
            </a:custGeom>
            <a:solidFill>
              <a:srgbClr val="000000">
                <a:alpha val="15180"/>
              </a:srgbClr>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a:off x="7772346" y="3705839"/>
              <a:ext cx="76756" cy="64281"/>
            </a:xfrm>
            <a:custGeom>
              <a:rect b="b" l="l" r="r" t="t"/>
              <a:pathLst>
                <a:path extrusionOk="0" h="1716" w="2049">
                  <a:moveTo>
                    <a:pt x="1025" y="1"/>
                  </a:moveTo>
                  <a:cubicBezTo>
                    <a:pt x="453" y="1"/>
                    <a:pt x="1" y="453"/>
                    <a:pt x="1" y="1001"/>
                  </a:cubicBezTo>
                  <a:lnTo>
                    <a:pt x="1" y="1572"/>
                  </a:lnTo>
                  <a:cubicBezTo>
                    <a:pt x="1" y="1644"/>
                    <a:pt x="72" y="1715"/>
                    <a:pt x="167" y="1715"/>
                  </a:cubicBezTo>
                  <a:cubicBezTo>
                    <a:pt x="239" y="1715"/>
                    <a:pt x="310" y="1644"/>
                    <a:pt x="310" y="1572"/>
                  </a:cubicBezTo>
                  <a:lnTo>
                    <a:pt x="310" y="1001"/>
                  </a:lnTo>
                  <a:cubicBezTo>
                    <a:pt x="310" y="620"/>
                    <a:pt x="620" y="287"/>
                    <a:pt x="1025" y="287"/>
                  </a:cubicBezTo>
                  <a:cubicBezTo>
                    <a:pt x="1406" y="287"/>
                    <a:pt x="1739" y="620"/>
                    <a:pt x="1739" y="1001"/>
                  </a:cubicBezTo>
                  <a:lnTo>
                    <a:pt x="1739" y="1572"/>
                  </a:lnTo>
                  <a:cubicBezTo>
                    <a:pt x="1739" y="1644"/>
                    <a:pt x="1811" y="1715"/>
                    <a:pt x="1882" y="1715"/>
                  </a:cubicBezTo>
                  <a:cubicBezTo>
                    <a:pt x="1977" y="1715"/>
                    <a:pt x="2049" y="1644"/>
                    <a:pt x="2049" y="1572"/>
                  </a:cubicBezTo>
                  <a:lnTo>
                    <a:pt x="2049" y="1001"/>
                  </a:lnTo>
                  <a:cubicBezTo>
                    <a:pt x="2049" y="453"/>
                    <a:pt x="1573" y="1"/>
                    <a:pt x="1025" y="1"/>
                  </a:cubicBezTo>
                  <a:close/>
                </a:path>
              </a:pathLst>
            </a:custGeom>
            <a:solidFill>
              <a:schemeClr val="accent5"/>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a:off x="7931143" y="3557755"/>
              <a:ext cx="145457" cy="145457"/>
            </a:xfrm>
            <a:custGeom>
              <a:rect b="b" l="l" r="r" t="t"/>
              <a:pathLst>
                <a:path extrusionOk="0" h="3883" w="3883">
                  <a:moveTo>
                    <a:pt x="1954" y="1"/>
                  </a:moveTo>
                  <a:cubicBezTo>
                    <a:pt x="882" y="1"/>
                    <a:pt x="1" y="858"/>
                    <a:pt x="1" y="1930"/>
                  </a:cubicBezTo>
                  <a:cubicBezTo>
                    <a:pt x="1" y="3001"/>
                    <a:pt x="882" y="3882"/>
                    <a:pt x="1954" y="3882"/>
                  </a:cubicBezTo>
                  <a:cubicBezTo>
                    <a:pt x="3025" y="3882"/>
                    <a:pt x="3883" y="3001"/>
                    <a:pt x="3883" y="1930"/>
                  </a:cubicBezTo>
                  <a:cubicBezTo>
                    <a:pt x="3883" y="858"/>
                    <a:pt x="3025" y="1"/>
                    <a:pt x="1954" y="1"/>
                  </a:cubicBezTo>
                  <a:close/>
                </a:path>
              </a:pathLst>
            </a:custGeom>
            <a:solidFill>
              <a:schemeClr val="accent3"/>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5"/>
            <p:cNvSpPr/>
            <p:nvPr/>
          </p:nvSpPr>
          <p:spPr>
            <a:xfrm>
              <a:off x="7989133" y="3557755"/>
              <a:ext cx="87469" cy="145457"/>
            </a:xfrm>
            <a:custGeom>
              <a:rect b="b" l="l" r="r" t="t"/>
              <a:pathLst>
                <a:path extrusionOk="0" h="3883" w="2335">
                  <a:moveTo>
                    <a:pt x="406" y="1"/>
                  </a:moveTo>
                  <a:cubicBezTo>
                    <a:pt x="263" y="1"/>
                    <a:pt x="120" y="24"/>
                    <a:pt x="1" y="48"/>
                  </a:cubicBezTo>
                  <a:cubicBezTo>
                    <a:pt x="858" y="215"/>
                    <a:pt x="1525" y="1001"/>
                    <a:pt x="1525" y="1930"/>
                  </a:cubicBezTo>
                  <a:cubicBezTo>
                    <a:pt x="1525" y="2858"/>
                    <a:pt x="858" y="3644"/>
                    <a:pt x="1" y="3835"/>
                  </a:cubicBezTo>
                  <a:cubicBezTo>
                    <a:pt x="120" y="3858"/>
                    <a:pt x="263" y="3882"/>
                    <a:pt x="406" y="3882"/>
                  </a:cubicBezTo>
                  <a:cubicBezTo>
                    <a:pt x="1477" y="3882"/>
                    <a:pt x="2335" y="3001"/>
                    <a:pt x="2335" y="1930"/>
                  </a:cubicBezTo>
                  <a:cubicBezTo>
                    <a:pt x="2335" y="858"/>
                    <a:pt x="1477" y="1"/>
                    <a:pt x="406" y="1"/>
                  </a:cubicBezTo>
                  <a:close/>
                </a:path>
              </a:pathLst>
            </a:custGeom>
            <a:solidFill>
              <a:srgbClr val="000000">
                <a:alpha val="15180"/>
              </a:srgbClr>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a:off x="7957029" y="3584727"/>
              <a:ext cx="93687" cy="85933"/>
            </a:xfrm>
            <a:custGeom>
              <a:rect b="b" l="l" r="r" t="t"/>
              <a:pathLst>
                <a:path extrusionOk="0" h="2294" w="2501">
                  <a:moveTo>
                    <a:pt x="1260" y="1"/>
                  </a:moveTo>
                  <a:cubicBezTo>
                    <a:pt x="1197" y="1"/>
                    <a:pt x="1132" y="31"/>
                    <a:pt x="1096" y="90"/>
                  </a:cubicBezTo>
                  <a:lnTo>
                    <a:pt x="858" y="567"/>
                  </a:lnTo>
                  <a:cubicBezTo>
                    <a:pt x="834" y="638"/>
                    <a:pt x="786" y="662"/>
                    <a:pt x="739" y="662"/>
                  </a:cubicBezTo>
                  <a:lnTo>
                    <a:pt x="215" y="757"/>
                  </a:lnTo>
                  <a:cubicBezTo>
                    <a:pt x="72" y="757"/>
                    <a:pt x="0" y="948"/>
                    <a:pt x="119" y="1043"/>
                  </a:cubicBezTo>
                  <a:lnTo>
                    <a:pt x="500" y="1424"/>
                  </a:lnTo>
                  <a:cubicBezTo>
                    <a:pt x="524" y="1448"/>
                    <a:pt x="548" y="1519"/>
                    <a:pt x="548" y="1567"/>
                  </a:cubicBezTo>
                  <a:lnTo>
                    <a:pt x="453" y="2091"/>
                  </a:lnTo>
                  <a:cubicBezTo>
                    <a:pt x="433" y="2208"/>
                    <a:pt x="527" y="2294"/>
                    <a:pt x="627" y="2294"/>
                  </a:cubicBezTo>
                  <a:cubicBezTo>
                    <a:pt x="648" y="2294"/>
                    <a:pt x="670" y="2290"/>
                    <a:pt x="691" y="2281"/>
                  </a:cubicBezTo>
                  <a:lnTo>
                    <a:pt x="1167" y="2019"/>
                  </a:lnTo>
                  <a:cubicBezTo>
                    <a:pt x="1191" y="2007"/>
                    <a:pt x="1221" y="2001"/>
                    <a:pt x="1251" y="2001"/>
                  </a:cubicBezTo>
                  <a:cubicBezTo>
                    <a:pt x="1280" y="2001"/>
                    <a:pt x="1310" y="2007"/>
                    <a:pt x="1334" y="2019"/>
                  </a:cubicBezTo>
                  <a:lnTo>
                    <a:pt x="1810" y="2281"/>
                  </a:lnTo>
                  <a:cubicBezTo>
                    <a:pt x="1831" y="2290"/>
                    <a:pt x="1853" y="2294"/>
                    <a:pt x="1875" y="2294"/>
                  </a:cubicBezTo>
                  <a:cubicBezTo>
                    <a:pt x="1975" y="2294"/>
                    <a:pt x="2068" y="2208"/>
                    <a:pt x="2048" y="2091"/>
                  </a:cubicBezTo>
                  <a:lnTo>
                    <a:pt x="1977" y="1567"/>
                  </a:lnTo>
                  <a:cubicBezTo>
                    <a:pt x="1953" y="1519"/>
                    <a:pt x="1977" y="1448"/>
                    <a:pt x="2025" y="1424"/>
                  </a:cubicBezTo>
                  <a:lnTo>
                    <a:pt x="2406" y="1043"/>
                  </a:lnTo>
                  <a:cubicBezTo>
                    <a:pt x="2501" y="948"/>
                    <a:pt x="2453" y="757"/>
                    <a:pt x="2310" y="757"/>
                  </a:cubicBezTo>
                  <a:lnTo>
                    <a:pt x="1786" y="662"/>
                  </a:lnTo>
                  <a:cubicBezTo>
                    <a:pt x="1715" y="662"/>
                    <a:pt x="1667" y="638"/>
                    <a:pt x="1644" y="567"/>
                  </a:cubicBezTo>
                  <a:lnTo>
                    <a:pt x="1405" y="90"/>
                  </a:lnTo>
                  <a:cubicBezTo>
                    <a:pt x="1382" y="31"/>
                    <a:pt x="1322" y="1"/>
                    <a:pt x="1260" y="1"/>
                  </a:cubicBezTo>
                  <a:close/>
                </a:path>
              </a:pathLst>
            </a:custGeom>
            <a:solidFill>
              <a:schemeClr val="lt1"/>
            </a:solidFill>
            <a:ln>
              <a:noFill/>
            </a:ln>
            <a:effectLst>
              <a:outerShdw blurRad="128588" rotWithShape="0" algn="bl" dist="28575">
                <a:srgbClr val="000000">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25"/>
          <p:cNvGrpSpPr/>
          <p:nvPr/>
        </p:nvGrpSpPr>
        <p:grpSpPr>
          <a:xfrm>
            <a:off x="1721962" y="4532745"/>
            <a:ext cx="347745" cy="350771"/>
            <a:chOff x="5517978" y="4260749"/>
            <a:chExt cx="367595" cy="382729"/>
          </a:xfrm>
        </p:grpSpPr>
        <p:sp>
          <p:nvSpPr>
            <p:cNvPr id="1057" name="Google Shape;1057;p25"/>
            <p:cNvSpPr/>
            <p:nvPr/>
          </p:nvSpPr>
          <p:spPr>
            <a:xfrm>
              <a:off x="5517978" y="4275920"/>
              <a:ext cx="367595" cy="367558"/>
            </a:xfrm>
            <a:custGeom>
              <a:rect b="b" l="l" r="r" t="t"/>
              <a:pathLst>
                <a:path extrusionOk="0" h="9812" w="9813">
                  <a:moveTo>
                    <a:pt x="4906" y="0"/>
                  </a:moveTo>
                  <a:cubicBezTo>
                    <a:pt x="2191" y="0"/>
                    <a:pt x="1" y="2191"/>
                    <a:pt x="1" y="4906"/>
                  </a:cubicBezTo>
                  <a:cubicBezTo>
                    <a:pt x="1" y="7621"/>
                    <a:pt x="2191" y="9812"/>
                    <a:pt x="4906" y="9812"/>
                  </a:cubicBezTo>
                  <a:cubicBezTo>
                    <a:pt x="7621" y="9812"/>
                    <a:pt x="9812" y="7621"/>
                    <a:pt x="9812" y="4906"/>
                  </a:cubicBezTo>
                  <a:cubicBezTo>
                    <a:pt x="9812" y="2191"/>
                    <a:pt x="7621" y="0"/>
                    <a:pt x="4906" y="0"/>
                  </a:cubicBezTo>
                  <a:close/>
                </a:path>
              </a:pathLst>
            </a:custGeom>
            <a:solidFill>
              <a:schemeClr val="accent5"/>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a:off x="5609870" y="4459666"/>
              <a:ext cx="91927" cy="156171"/>
            </a:xfrm>
            <a:custGeom>
              <a:rect b="b" l="l" r="r" t="t"/>
              <a:pathLst>
                <a:path extrusionOk="0" h="4169" w="2454">
                  <a:moveTo>
                    <a:pt x="2453" y="1"/>
                  </a:moveTo>
                  <a:lnTo>
                    <a:pt x="0" y="3383"/>
                  </a:lnTo>
                  <a:cubicBezTo>
                    <a:pt x="691" y="3883"/>
                    <a:pt x="1548" y="4168"/>
                    <a:pt x="2453" y="4168"/>
                  </a:cubicBezTo>
                  <a:lnTo>
                    <a:pt x="2453" y="1"/>
                  </a:lnTo>
                  <a:close/>
                </a:path>
              </a:pathLst>
            </a:custGeom>
            <a:solidFill>
              <a:schemeClr val="accent6"/>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5"/>
            <p:cNvSpPr/>
            <p:nvPr/>
          </p:nvSpPr>
          <p:spPr>
            <a:xfrm>
              <a:off x="5701762" y="4459666"/>
              <a:ext cx="91927" cy="156171"/>
            </a:xfrm>
            <a:custGeom>
              <a:rect b="b" l="l" r="r" t="t"/>
              <a:pathLst>
                <a:path extrusionOk="0" h="4169" w="2454">
                  <a:moveTo>
                    <a:pt x="0" y="1"/>
                  </a:moveTo>
                  <a:lnTo>
                    <a:pt x="0" y="4168"/>
                  </a:lnTo>
                  <a:cubicBezTo>
                    <a:pt x="905" y="4168"/>
                    <a:pt x="1763" y="3883"/>
                    <a:pt x="2453" y="3383"/>
                  </a:cubicBezTo>
                  <a:lnTo>
                    <a:pt x="0" y="1"/>
                  </a:lnTo>
                  <a:close/>
                </a:path>
              </a:pathLst>
            </a:custGeom>
            <a:solidFill>
              <a:schemeClr val="accent4"/>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5"/>
            <p:cNvSpPr/>
            <p:nvPr/>
          </p:nvSpPr>
          <p:spPr>
            <a:xfrm>
              <a:off x="5552779" y="4459666"/>
              <a:ext cx="149016" cy="126727"/>
            </a:xfrm>
            <a:custGeom>
              <a:rect b="b" l="l" r="r" t="t"/>
              <a:pathLst>
                <a:path extrusionOk="0" h="3383" w="3978">
                  <a:moveTo>
                    <a:pt x="3977" y="1"/>
                  </a:moveTo>
                  <a:lnTo>
                    <a:pt x="0" y="1287"/>
                  </a:lnTo>
                  <a:cubicBezTo>
                    <a:pt x="286" y="2144"/>
                    <a:pt x="834" y="2859"/>
                    <a:pt x="1524" y="3383"/>
                  </a:cubicBezTo>
                  <a:lnTo>
                    <a:pt x="3977" y="1"/>
                  </a:lnTo>
                  <a:close/>
                </a:path>
              </a:pathLst>
            </a:custGeom>
            <a:solidFill>
              <a:schemeClr val="dk2"/>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5545624" y="4411492"/>
              <a:ext cx="156171" cy="96385"/>
            </a:xfrm>
            <a:custGeom>
              <a:rect b="b" l="l" r="r" t="t"/>
              <a:pathLst>
                <a:path extrusionOk="0" h="2573" w="4169">
                  <a:moveTo>
                    <a:pt x="191" y="1"/>
                  </a:moveTo>
                  <a:cubicBezTo>
                    <a:pt x="72" y="406"/>
                    <a:pt x="1" y="834"/>
                    <a:pt x="1" y="1287"/>
                  </a:cubicBezTo>
                  <a:cubicBezTo>
                    <a:pt x="1" y="1739"/>
                    <a:pt x="72" y="2168"/>
                    <a:pt x="191" y="2573"/>
                  </a:cubicBezTo>
                  <a:lnTo>
                    <a:pt x="4168" y="1287"/>
                  </a:lnTo>
                  <a:lnTo>
                    <a:pt x="191" y="1"/>
                  </a:lnTo>
                  <a:close/>
                </a:path>
              </a:pathLst>
            </a:custGeom>
            <a:solidFill>
              <a:schemeClr val="accent1"/>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a:off x="5552779" y="4333011"/>
              <a:ext cx="149016" cy="126690"/>
            </a:xfrm>
            <a:custGeom>
              <a:rect b="b" l="l" r="r" t="t"/>
              <a:pathLst>
                <a:path extrusionOk="0" h="3382" w="3978">
                  <a:moveTo>
                    <a:pt x="1524" y="0"/>
                  </a:moveTo>
                  <a:cubicBezTo>
                    <a:pt x="834" y="524"/>
                    <a:pt x="286" y="1239"/>
                    <a:pt x="0" y="2096"/>
                  </a:cubicBezTo>
                  <a:lnTo>
                    <a:pt x="3977" y="3382"/>
                  </a:lnTo>
                  <a:lnTo>
                    <a:pt x="1524" y="0"/>
                  </a:lnTo>
                  <a:close/>
                </a:path>
              </a:pathLst>
            </a:custGeom>
            <a:solidFill>
              <a:schemeClr val="accent3"/>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5701762" y="4459666"/>
              <a:ext cx="149016" cy="126727"/>
            </a:xfrm>
            <a:custGeom>
              <a:rect b="b" l="l" r="r" t="t"/>
              <a:pathLst>
                <a:path extrusionOk="0" h="3383" w="3978">
                  <a:moveTo>
                    <a:pt x="0" y="1"/>
                  </a:moveTo>
                  <a:lnTo>
                    <a:pt x="2453" y="3383"/>
                  </a:lnTo>
                  <a:cubicBezTo>
                    <a:pt x="3168" y="2859"/>
                    <a:pt x="3692" y="2144"/>
                    <a:pt x="3977" y="1287"/>
                  </a:cubicBezTo>
                  <a:lnTo>
                    <a:pt x="0" y="1"/>
                  </a:lnTo>
                  <a:close/>
                </a:path>
              </a:pathLst>
            </a:custGeom>
            <a:solidFill>
              <a:schemeClr val="accent3"/>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5701762" y="4303566"/>
              <a:ext cx="91927" cy="156133"/>
            </a:xfrm>
            <a:custGeom>
              <a:rect b="b" l="l" r="r" t="t"/>
              <a:pathLst>
                <a:path extrusionOk="0" h="4168" w="2454">
                  <a:moveTo>
                    <a:pt x="0" y="0"/>
                  </a:moveTo>
                  <a:lnTo>
                    <a:pt x="0" y="4168"/>
                  </a:lnTo>
                  <a:lnTo>
                    <a:pt x="2453" y="786"/>
                  </a:lnTo>
                  <a:cubicBezTo>
                    <a:pt x="1763" y="286"/>
                    <a:pt x="905" y="0"/>
                    <a:pt x="0" y="0"/>
                  </a:cubicBezTo>
                  <a:close/>
                </a:path>
              </a:pathLst>
            </a:custGeom>
            <a:solidFill>
              <a:schemeClr val="accent6"/>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5701762" y="4411492"/>
              <a:ext cx="156133" cy="96385"/>
            </a:xfrm>
            <a:custGeom>
              <a:rect b="b" l="l" r="r" t="t"/>
              <a:pathLst>
                <a:path extrusionOk="0" h="2573" w="4168">
                  <a:moveTo>
                    <a:pt x="3977" y="1"/>
                  </a:moveTo>
                  <a:lnTo>
                    <a:pt x="0" y="1287"/>
                  </a:lnTo>
                  <a:lnTo>
                    <a:pt x="3977" y="2573"/>
                  </a:lnTo>
                  <a:cubicBezTo>
                    <a:pt x="4096" y="2168"/>
                    <a:pt x="4168" y="1739"/>
                    <a:pt x="4168" y="1287"/>
                  </a:cubicBezTo>
                  <a:cubicBezTo>
                    <a:pt x="4168" y="834"/>
                    <a:pt x="4096" y="406"/>
                    <a:pt x="3977" y="1"/>
                  </a:cubicBezTo>
                  <a:close/>
                </a:path>
              </a:pathLst>
            </a:custGeom>
            <a:solidFill>
              <a:schemeClr val="accent1"/>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5609870" y="4303566"/>
              <a:ext cx="91927" cy="156133"/>
            </a:xfrm>
            <a:custGeom>
              <a:rect b="b" l="l" r="r" t="t"/>
              <a:pathLst>
                <a:path extrusionOk="0" h="4168" w="2454">
                  <a:moveTo>
                    <a:pt x="2453" y="0"/>
                  </a:moveTo>
                  <a:cubicBezTo>
                    <a:pt x="1548" y="0"/>
                    <a:pt x="691" y="286"/>
                    <a:pt x="0" y="786"/>
                  </a:cubicBezTo>
                  <a:lnTo>
                    <a:pt x="2453" y="4168"/>
                  </a:lnTo>
                  <a:lnTo>
                    <a:pt x="2453" y="0"/>
                  </a:lnTo>
                  <a:close/>
                </a:path>
              </a:pathLst>
            </a:custGeom>
            <a:solidFill>
              <a:schemeClr val="accent4"/>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p:nvPr/>
          </p:nvSpPr>
          <p:spPr>
            <a:xfrm>
              <a:off x="5701762" y="4333011"/>
              <a:ext cx="149016" cy="126690"/>
            </a:xfrm>
            <a:custGeom>
              <a:rect b="b" l="l" r="r" t="t"/>
              <a:pathLst>
                <a:path extrusionOk="0" h="3382" w="3978">
                  <a:moveTo>
                    <a:pt x="2453" y="0"/>
                  </a:moveTo>
                  <a:lnTo>
                    <a:pt x="0" y="3382"/>
                  </a:lnTo>
                  <a:lnTo>
                    <a:pt x="3977" y="2096"/>
                  </a:lnTo>
                  <a:cubicBezTo>
                    <a:pt x="3692" y="1239"/>
                    <a:pt x="3144" y="524"/>
                    <a:pt x="2453" y="0"/>
                  </a:cubicBezTo>
                  <a:close/>
                </a:path>
              </a:pathLst>
            </a:custGeom>
            <a:solidFill>
              <a:schemeClr val="dk2"/>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a:off x="5677674" y="4435579"/>
              <a:ext cx="48211" cy="48211"/>
            </a:xfrm>
            <a:custGeom>
              <a:rect b="b" l="l" r="r" t="t"/>
              <a:pathLst>
                <a:path extrusionOk="0" h="1287" w="1287">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lt1"/>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5661603" y="4260749"/>
              <a:ext cx="80314" cy="68290"/>
            </a:xfrm>
            <a:custGeom>
              <a:rect b="b" l="l" r="r" t="t"/>
              <a:pathLst>
                <a:path extrusionOk="0" h="1823" w="2144">
                  <a:moveTo>
                    <a:pt x="263" y="0"/>
                  </a:moveTo>
                  <a:cubicBezTo>
                    <a:pt x="96" y="0"/>
                    <a:pt x="1" y="167"/>
                    <a:pt x="72" y="310"/>
                  </a:cubicBezTo>
                  <a:lnTo>
                    <a:pt x="882" y="1715"/>
                  </a:lnTo>
                  <a:cubicBezTo>
                    <a:pt x="929" y="1786"/>
                    <a:pt x="1001" y="1822"/>
                    <a:pt x="1072" y="1822"/>
                  </a:cubicBezTo>
                  <a:cubicBezTo>
                    <a:pt x="1144" y="1822"/>
                    <a:pt x="1215" y="1786"/>
                    <a:pt x="1263" y="1715"/>
                  </a:cubicBezTo>
                  <a:lnTo>
                    <a:pt x="2073" y="310"/>
                  </a:lnTo>
                  <a:cubicBezTo>
                    <a:pt x="2144" y="167"/>
                    <a:pt x="2049" y="0"/>
                    <a:pt x="1882" y="0"/>
                  </a:cubicBezTo>
                  <a:close/>
                </a:path>
              </a:pathLst>
            </a:custGeom>
            <a:solidFill>
              <a:schemeClr val="accent1"/>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5686590" y="4260749"/>
              <a:ext cx="55328" cy="68290"/>
            </a:xfrm>
            <a:custGeom>
              <a:rect b="b" l="l" r="r" t="t"/>
              <a:pathLst>
                <a:path extrusionOk="0" h="1823" w="1477">
                  <a:moveTo>
                    <a:pt x="405" y="0"/>
                  </a:moveTo>
                  <a:cubicBezTo>
                    <a:pt x="548" y="0"/>
                    <a:pt x="643" y="167"/>
                    <a:pt x="572" y="310"/>
                  </a:cubicBezTo>
                  <a:lnTo>
                    <a:pt x="1" y="1310"/>
                  </a:lnTo>
                  <a:lnTo>
                    <a:pt x="215" y="1715"/>
                  </a:lnTo>
                  <a:cubicBezTo>
                    <a:pt x="262" y="1786"/>
                    <a:pt x="334" y="1822"/>
                    <a:pt x="405" y="1822"/>
                  </a:cubicBezTo>
                  <a:cubicBezTo>
                    <a:pt x="477" y="1822"/>
                    <a:pt x="548" y="1786"/>
                    <a:pt x="596" y="1715"/>
                  </a:cubicBezTo>
                  <a:lnTo>
                    <a:pt x="1406" y="310"/>
                  </a:lnTo>
                  <a:cubicBezTo>
                    <a:pt x="1477" y="167"/>
                    <a:pt x="1382" y="0"/>
                    <a:pt x="1215" y="0"/>
                  </a:cubicBezTo>
                  <a:close/>
                </a:path>
              </a:pathLst>
            </a:custGeom>
            <a:solidFill>
              <a:srgbClr val="000000">
                <a:alpha val="15180"/>
              </a:srgbClr>
            </a:solidFill>
            <a:ln>
              <a:noFill/>
            </a:ln>
            <a:effectLst>
              <a:outerShdw blurRad="57150" rotWithShape="0" algn="bl" dir="5400000" dist="47625">
                <a:srgbClr val="000000">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71" name="Google Shape;1071;p25"/>
          <p:cNvCxnSpPr/>
          <p:nvPr/>
        </p:nvCxnSpPr>
        <p:spPr>
          <a:xfrm>
            <a:off x="5669775" y="1469000"/>
            <a:ext cx="1252800" cy="4935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1072" name="Google Shape;1072;p25"/>
          <p:cNvCxnSpPr/>
          <p:nvPr/>
        </p:nvCxnSpPr>
        <p:spPr>
          <a:xfrm flipH="1" rot="10800000">
            <a:off x="5726300" y="1954275"/>
            <a:ext cx="1149300" cy="5271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1073" name="Google Shape;1073;p25"/>
          <p:cNvCxnSpPr/>
          <p:nvPr/>
        </p:nvCxnSpPr>
        <p:spPr>
          <a:xfrm rot="10800000">
            <a:off x="5688650" y="1962631"/>
            <a:ext cx="706500" cy="0"/>
          </a:xfrm>
          <a:prstGeom prst="straightConnector1">
            <a:avLst/>
          </a:prstGeom>
          <a:noFill/>
          <a:ln cap="flat" cmpd="sng" w="28575">
            <a:solidFill>
              <a:schemeClr val="dk1"/>
            </a:solidFill>
            <a:prstDash val="solid"/>
            <a:round/>
            <a:headEnd len="med" w="med" type="none"/>
            <a:tailEnd len="med" w="med" type="none"/>
          </a:ln>
        </p:spPr>
      </p:cxnSp>
      <p:sp>
        <p:nvSpPr>
          <p:cNvPr id="1074" name="Google Shape;1074;p25"/>
          <p:cNvSpPr txBox="1"/>
          <p:nvPr/>
        </p:nvSpPr>
        <p:spPr>
          <a:xfrm>
            <a:off x="6974000" y="17295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Roboto"/>
                <a:ea typeface="Roboto"/>
                <a:cs typeface="Roboto"/>
                <a:sym typeface="Roboto"/>
              </a:rPr>
              <a:t>30%</a:t>
            </a:r>
            <a:endParaRPr b="1">
              <a:solidFill>
                <a:schemeClr val="accent4"/>
              </a:solidFill>
              <a:latin typeface="Roboto"/>
              <a:ea typeface="Roboto"/>
              <a:cs typeface="Roboto"/>
              <a:sym typeface="Roboto"/>
            </a:endParaRPr>
          </a:p>
        </p:txBody>
      </p:sp>
      <p:cxnSp>
        <p:nvCxnSpPr>
          <p:cNvPr id="1075" name="Google Shape;1075;p25"/>
          <p:cNvCxnSpPr/>
          <p:nvPr/>
        </p:nvCxnSpPr>
        <p:spPr>
          <a:xfrm>
            <a:off x="5653450" y="2785900"/>
            <a:ext cx="942000" cy="2544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1076" name="Google Shape;1076;p25"/>
          <p:cNvCxnSpPr/>
          <p:nvPr/>
        </p:nvCxnSpPr>
        <p:spPr>
          <a:xfrm flipH="1" rot="10800000">
            <a:off x="5644025" y="3049750"/>
            <a:ext cx="932700" cy="310800"/>
          </a:xfrm>
          <a:prstGeom prst="bentConnector3">
            <a:avLst>
              <a:gd fmla="val 52522" name="adj1"/>
            </a:avLst>
          </a:prstGeom>
          <a:noFill/>
          <a:ln cap="flat" cmpd="sng" w="28575">
            <a:solidFill>
              <a:schemeClr val="dk1"/>
            </a:solidFill>
            <a:prstDash val="solid"/>
            <a:round/>
            <a:headEnd len="med" w="med" type="none"/>
            <a:tailEnd len="med" w="med" type="none"/>
          </a:ln>
        </p:spPr>
      </p:cxnSp>
      <p:sp>
        <p:nvSpPr>
          <p:cNvPr id="1077" name="Google Shape;1077;p25"/>
          <p:cNvSpPr txBox="1"/>
          <p:nvPr/>
        </p:nvSpPr>
        <p:spPr>
          <a:xfrm>
            <a:off x="6620800" y="28290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21</a:t>
            </a:r>
            <a:r>
              <a:rPr b="1" lang="en">
                <a:solidFill>
                  <a:schemeClr val="lt2"/>
                </a:solidFill>
                <a:latin typeface="Roboto"/>
                <a:ea typeface="Roboto"/>
                <a:cs typeface="Roboto"/>
                <a:sym typeface="Roboto"/>
              </a:rPr>
              <a:t>%</a:t>
            </a:r>
            <a:endParaRPr b="1">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26"/>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a:t>
            </a:r>
            <a:endParaRPr/>
          </a:p>
        </p:txBody>
      </p:sp>
      <p:grpSp>
        <p:nvGrpSpPr>
          <p:cNvPr id="1083" name="Google Shape;1083;p26"/>
          <p:cNvGrpSpPr/>
          <p:nvPr/>
        </p:nvGrpSpPr>
        <p:grpSpPr>
          <a:xfrm>
            <a:off x="517828" y="1472204"/>
            <a:ext cx="1848912" cy="784875"/>
            <a:chOff x="517828" y="1472204"/>
            <a:chExt cx="1848912" cy="784875"/>
          </a:xfrm>
        </p:grpSpPr>
        <p:sp>
          <p:nvSpPr>
            <p:cNvPr id="1084" name="Google Shape;1084;p26"/>
            <p:cNvSpPr txBox="1"/>
            <p:nvPr/>
          </p:nvSpPr>
          <p:spPr>
            <a:xfrm>
              <a:off x="517828" y="1472204"/>
              <a:ext cx="1848900" cy="35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Input Data</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085" name="Google Shape;1085;p26"/>
            <p:cNvSpPr txBox="1"/>
            <p:nvPr/>
          </p:nvSpPr>
          <p:spPr>
            <a:xfrm>
              <a:off x="517840" y="1843979"/>
              <a:ext cx="1848900" cy="41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Data are uploaded in the app</a:t>
              </a:r>
              <a:endParaRPr sz="1200">
                <a:solidFill>
                  <a:schemeClr val="dk1"/>
                </a:solidFill>
                <a:latin typeface="Roboto"/>
                <a:ea typeface="Roboto"/>
                <a:cs typeface="Roboto"/>
                <a:sym typeface="Roboto"/>
              </a:endParaRPr>
            </a:p>
          </p:txBody>
        </p:sp>
      </p:grpSp>
      <p:grpSp>
        <p:nvGrpSpPr>
          <p:cNvPr id="1086" name="Google Shape;1086;p26"/>
          <p:cNvGrpSpPr/>
          <p:nvPr/>
        </p:nvGrpSpPr>
        <p:grpSpPr>
          <a:xfrm>
            <a:off x="517828" y="2608252"/>
            <a:ext cx="1848912" cy="784837"/>
            <a:chOff x="517828" y="2608252"/>
            <a:chExt cx="1848912" cy="784837"/>
          </a:xfrm>
        </p:grpSpPr>
        <p:sp>
          <p:nvSpPr>
            <p:cNvPr id="1087" name="Google Shape;1087;p26"/>
            <p:cNvSpPr txBox="1"/>
            <p:nvPr/>
          </p:nvSpPr>
          <p:spPr>
            <a:xfrm>
              <a:off x="517828" y="2608252"/>
              <a:ext cx="1848900" cy="353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Interface app</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88" name="Google Shape;1088;p26"/>
            <p:cNvSpPr txBox="1"/>
            <p:nvPr/>
          </p:nvSpPr>
          <p:spPr>
            <a:xfrm>
              <a:off x="517840" y="2979990"/>
              <a:ext cx="1848900" cy="41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Choose between type of analysis </a:t>
              </a:r>
              <a:endParaRPr sz="1200">
                <a:solidFill>
                  <a:schemeClr val="dk1"/>
                </a:solidFill>
                <a:latin typeface="Roboto"/>
                <a:ea typeface="Roboto"/>
                <a:cs typeface="Roboto"/>
                <a:sym typeface="Roboto"/>
              </a:endParaRPr>
            </a:p>
          </p:txBody>
        </p:sp>
      </p:grpSp>
      <p:grpSp>
        <p:nvGrpSpPr>
          <p:cNvPr id="1089" name="Google Shape;1089;p26"/>
          <p:cNvGrpSpPr/>
          <p:nvPr/>
        </p:nvGrpSpPr>
        <p:grpSpPr>
          <a:xfrm>
            <a:off x="517828" y="3744247"/>
            <a:ext cx="1864462" cy="766203"/>
            <a:chOff x="517828" y="3744247"/>
            <a:chExt cx="1864462" cy="766203"/>
          </a:xfrm>
        </p:grpSpPr>
        <p:sp>
          <p:nvSpPr>
            <p:cNvPr id="1090" name="Google Shape;1090;p26"/>
            <p:cNvSpPr txBox="1"/>
            <p:nvPr/>
          </p:nvSpPr>
          <p:spPr>
            <a:xfrm>
              <a:off x="517828" y="3744247"/>
              <a:ext cx="1848900" cy="353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RFM graph</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091" name="Google Shape;1091;p26"/>
            <p:cNvSpPr txBox="1"/>
            <p:nvPr/>
          </p:nvSpPr>
          <p:spPr>
            <a:xfrm>
              <a:off x="533390" y="4097350"/>
              <a:ext cx="1848900" cy="41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Graphical representation</a:t>
              </a:r>
              <a:endParaRPr sz="1200">
                <a:solidFill>
                  <a:schemeClr val="dk1"/>
                </a:solidFill>
                <a:latin typeface="Roboto"/>
                <a:ea typeface="Roboto"/>
                <a:cs typeface="Roboto"/>
                <a:sym typeface="Roboto"/>
              </a:endParaRPr>
            </a:p>
          </p:txBody>
        </p:sp>
      </p:grpSp>
      <p:grpSp>
        <p:nvGrpSpPr>
          <p:cNvPr id="1092" name="Google Shape;1092;p26"/>
          <p:cNvGrpSpPr/>
          <p:nvPr/>
        </p:nvGrpSpPr>
        <p:grpSpPr>
          <a:xfrm>
            <a:off x="6776947" y="1472204"/>
            <a:ext cx="1848903" cy="944471"/>
            <a:chOff x="6776947" y="1472204"/>
            <a:chExt cx="1848903" cy="944471"/>
          </a:xfrm>
        </p:grpSpPr>
        <p:sp>
          <p:nvSpPr>
            <p:cNvPr id="1093" name="Google Shape;1093;p26"/>
            <p:cNvSpPr txBox="1"/>
            <p:nvPr/>
          </p:nvSpPr>
          <p:spPr>
            <a:xfrm>
              <a:off x="6776947" y="1472204"/>
              <a:ext cx="1848900" cy="35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Early Warning</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94" name="Google Shape;1094;p26"/>
            <p:cNvSpPr txBox="1"/>
            <p:nvPr/>
          </p:nvSpPr>
          <p:spPr>
            <a:xfrm>
              <a:off x="6776950" y="1843975"/>
              <a:ext cx="1848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Classification based on the pattern of churned customers</a:t>
              </a:r>
              <a:endParaRPr sz="1200">
                <a:solidFill>
                  <a:schemeClr val="dk1"/>
                </a:solidFill>
                <a:latin typeface="Roboto"/>
                <a:ea typeface="Roboto"/>
                <a:cs typeface="Roboto"/>
                <a:sym typeface="Roboto"/>
              </a:endParaRPr>
            </a:p>
          </p:txBody>
        </p:sp>
      </p:grpSp>
      <p:grpSp>
        <p:nvGrpSpPr>
          <p:cNvPr id="1095" name="Google Shape;1095;p26"/>
          <p:cNvGrpSpPr/>
          <p:nvPr/>
        </p:nvGrpSpPr>
        <p:grpSpPr>
          <a:xfrm>
            <a:off x="6776942" y="2608252"/>
            <a:ext cx="1848905" cy="784837"/>
            <a:chOff x="6776942" y="2608252"/>
            <a:chExt cx="1848905" cy="784837"/>
          </a:xfrm>
        </p:grpSpPr>
        <p:sp>
          <p:nvSpPr>
            <p:cNvPr id="1096" name="Google Shape;1096;p26"/>
            <p:cNvSpPr txBox="1"/>
            <p:nvPr/>
          </p:nvSpPr>
          <p:spPr>
            <a:xfrm>
              <a:off x="6776947" y="2608252"/>
              <a:ext cx="1848900" cy="35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Customer Analysis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097" name="Google Shape;1097;p26"/>
            <p:cNvSpPr txBox="1"/>
            <p:nvPr/>
          </p:nvSpPr>
          <p:spPr>
            <a:xfrm>
              <a:off x="6776942" y="2979990"/>
              <a:ext cx="1848900" cy="41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Individual customer’s activity</a:t>
              </a:r>
              <a:endParaRPr sz="1200">
                <a:solidFill>
                  <a:schemeClr val="dk1"/>
                </a:solidFill>
                <a:latin typeface="Roboto"/>
                <a:ea typeface="Roboto"/>
                <a:cs typeface="Roboto"/>
                <a:sym typeface="Roboto"/>
              </a:endParaRPr>
            </a:p>
          </p:txBody>
        </p:sp>
      </p:grpSp>
      <p:grpSp>
        <p:nvGrpSpPr>
          <p:cNvPr id="1098" name="Google Shape;1098;p26"/>
          <p:cNvGrpSpPr/>
          <p:nvPr/>
        </p:nvGrpSpPr>
        <p:grpSpPr>
          <a:xfrm>
            <a:off x="6776942" y="3744297"/>
            <a:ext cx="1848905" cy="784803"/>
            <a:chOff x="6776942" y="3744297"/>
            <a:chExt cx="1848905" cy="784803"/>
          </a:xfrm>
        </p:grpSpPr>
        <p:sp>
          <p:nvSpPr>
            <p:cNvPr id="1099" name="Google Shape;1099;p26"/>
            <p:cNvSpPr txBox="1"/>
            <p:nvPr/>
          </p:nvSpPr>
          <p:spPr>
            <a:xfrm>
              <a:off x="6776947" y="3744297"/>
              <a:ext cx="1848900" cy="35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Comparison</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00" name="Google Shape;1100;p26"/>
            <p:cNvSpPr txBox="1"/>
            <p:nvPr/>
          </p:nvSpPr>
          <p:spPr>
            <a:xfrm>
              <a:off x="6776942" y="4116000"/>
              <a:ext cx="1848900" cy="41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RFM vs Early Warning</a:t>
              </a:r>
              <a:endParaRPr sz="1200">
                <a:solidFill>
                  <a:schemeClr val="dk1"/>
                </a:solidFill>
                <a:latin typeface="Roboto"/>
                <a:ea typeface="Roboto"/>
                <a:cs typeface="Roboto"/>
                <a:sym typeface="Roboto"/>
              </a:endParaRPr>
            </a:p>
          </p:txBody>
        </p:sp>
      </p:grpSp>
      <p:cxnSp>
        <p:nvCxnSpPr>
          <p:cNvPr id="1101" name="Google Shape;1101;p26"/>
          <p:cNvCxnSpPr>
            <a:stCxn id="1084" idx="3"/>
          </p:cNvCxnSpPr>
          <p:nvPr/>
        </p:nvCxnSpPr>
        <p:spPr>
          <a:xfrm>
            <a:off x="2366728" y="1648754"/>
            <a:ext cx="1358100" cy="570900"/>
          </a:xfrm>
          <a:prstGeom prst="bentConnector3">
            <a:avLst>
              <a:gd fmla="val 50000" name="adj1"/>
            </a:avLst>
          </a:prstGeom>
          <a:noFill/>
          <a:ln cap="flat" cmpd="sng" w="9525">
            <a:solidFill>
              <a:schemeClr val="dk1"/>
            </a:solidFill>
            <a:prstDash val="dot"/>
            <a:round/>
            <a:headEnd len="med" w="med" type="none"/>
            <a:tailEnd len="med" w="med" type="oval"/>
          </a:ln>
        </p:spPr>
      </p:cxnSp>
      <p:cxnSp>
        <p:nvCxnSpPr>
          <p:cNvPr id="1102" name="Google Shape;1102;p26"/>
          <p:cNvCxnSpPr>
            <a:stCxn id="1087" idx="3"/>
            <a:endCxn id="1103" idx="2"/>
          </p:cNvCxnSpPr>
          <p:nvPr/>
        </p:nvCxnSpPr>
        <p:spPr>
          <a:xfrm>
            <a:off x="2366728" y="2784802"/>
            <a:ext cx="1041300" cy="148500"/>
          </a:xfrm>
          <a:prstGeom prst="bentConnector3">
            <a:avLst>
              <a:gd fmla="val 50000" name="adj1"/>
            </a:avLst>
          </a:prstGeom>
          <a:noFill/>
          <a:ln cap="flat" cmpd="sng" w="9525">
            <a:solidFill>
              <a:schemeClr val="dk1"/>
            </a:solidFill>
            <a:prstDash val="dot"/>
            <a:round/>
            <a:headEnd len="med" w="med" type="none"/>
            <a:tailEnd len="med" w="med" type="oval"/>
          </a:ln>
        </p:spPr>
      </p:cxnSp>
      <p:cxnSp>
        <p:nvCxnSpPr>
          <p:cNvPr id="1104" name="Google Shape;1104;p26"/>
          <p:cNvCxnSpPr>
            <a:stCxn id="1090" idx="3"/>
          </p:cNvCxnSpPr>
          <p:nvPr/>
        </p:nvCxnSpPr>
        <p:spPr>
          <a:xfrm flipH="1" rot="10800000">
            <a:off x="2366728" y="3464497"/>
            <a:ext cx="1416000" cy="456300"/>
          </a:xfrm>
          <a:prstGeom prst="bentConnector3">
            <a:avLst>
              <a:gd fmla="val 50000" name="adj1"/>
            </a:avLst>
          </a:prstGeom>
          <a:noFill/>
          <a:ln cap="flat" cmpd="sng" w="9525">
            <a:solidFill>
              <a:schemeClr val="dk1"/>
            </a:solidFill>
            <a:prstDash val="dot"/>
            <a:round/>
            <a:headEnd len="med" w="med" type="none"/>
            <a:tailEnd len="med" w="med" type="oval"/>
          </a:ln>
        </p:spPr>
      </p:cxnSp>
      <p:sp>
        <p:nvSpPr>
          <p:cNvPr id="1105" name="Google Shape;1105;p26"/>
          <p:cNvSpPr/>
          <p:nvPr/>
        </p:nvSpPr>
        <p:spPr>
          <a:xfrm>
            <a:off x="5575031" y="1651821"/>
            <a:ext cx="117000" cy="117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6" name="Google Shape;1106;p26"/>
          <p:cNvCxnSpPr>
            <a:stCxn id="1093" idx="1"/>
          </p:cNvCxnSpPr>
          <p:nvPr/>
        </p:nvCxnSpPr>
        <p:spPr>
          <a:xfrm flipH="1">
            <a:off x="5394547" y="1648754"/>
            <a:ext cx="1382400" cy="474300"/>
          </a:xfrm>
          <a:prstGeom prst="bentConnector3">
            <a:avLst>
              <a:gd fmla="val 50000" name="adj1"/>
            </a:avLst>
          </a:prstGeom>
          <a:noFill/>
          <a:ln cap="flat" cmpd="sng" w="9525">
            <a:solidFill>
              <a:schemeClr val="dk1"/>
            </a:solidFill>
            <a:prstDash val="dot"/>
            <a:round/>
            <a:headEnd len="med" w="med" type="none"/>
            <a:tailEnd len="med" w="med" type="oval"/>
          </a:ln>
        </p:spPr>
      </p:cxnSp>
      <p:sp>
        <p:nvSpPr>
          <p:cNvPr id="1107" name="Google Shape;1107;p26"/>
          <p:cNvSpPr/>
          <p:nvPr/>
        </p:nvSpPr>
        <p:spPr>
          <a:xfrm>
            <a:off x="5977600" y="3268770"/>
            <a:ext cx="117000" cy="117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8" name="Google Shape;1108;p26"/>
          <p:cNvCxnSpPr>
            <a:stCxn id="1099" idx="1"/>
          </p:cNvCxnSpPr>
          <p:nvPr/>
        </p:nvCxnSpPr>
        <p:spPr>
          <a:xfrm rot="10800000">
            <a:off x="5355847" y="3483747"/>
            <a:ext cx="1421100" cy="437100"/>
          </a:xfrm>
          <a:prstGeom prst="bentConnector3">
            <a:avLst>
              <a:gd fmla="val 50000" name="adj1"/>
            </a:avLst>
          </a:prstGeom>
          <a:noFill/>
          <a:ln cap="flat" cmpd="sng" w="9525">
            <a:solidFill>
              <a:schemeClr val="dk1"/>
            </a:solidFill>
            <a:prstDash val="dot"/>
            <a:round/>
            <a:headEnd len="med" w="med" type="none"/>
            <a:tailEnd len="med" w="med" type="oval"/>
          </a:ln>
        </p:spPr>
      </p:cxnSp>
      <p:cxnSp>
        <p:nvCxnSpPr>
          <p:cNvPr id="1109" name="Google Shape;1109;p26"/>
          <p:cNvCxnSpPr>
            <a:stCxn id="1096" idx="1"/>
          </p:cNvCxnSpPr>
          <p:nvPr/>
        </p:nvCxnSpPr>
        <p:spPr>
          <a:xfrm flipH="1">
            <a:off x="5394547" y="2784802"/>
            <a:ext cx="1382400" cy="148800"/>
          </a:xfrm>
          <a:prstGeom prst="bentConnector3">
            <a:avLst>
              <a:gd fmla="val 50000" name="adj1"/>
            </a:avLst>
          </a:prstGeom>
          <a:noFill/>
          <a:ln cap="flat" cmpd="sng" w="9525">
            <a:solidFill>
              <a:schemeClr val="dk1"/>
            </a:solidFill>
            <a:prstDash val="dot"/>
            <a:round/>
            <a:headEnd len="med" w="med" type="none"/>
            <a:tailEnd len="med" w="med" type="oval"/>
          </a:ln>
        </p:spPr>
      </p:cxnSp>
      <p:sp>
        <p:nvSpPr>
          <p:cNvPr id="1110" name="Google Shape;1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1" name="Google Shape;1111;p26"/>
          <p:cNvSpPr/>
          <p:nvPr/>
        </p:nvSpPr>
        <p:spPr>
          <a:xfrm>
            <a:off x="3185440" y="2595457"/>
            <a:ext cx="536741" cy="511990"/>
          </a:xfrm>
          <a:custGeom>
            <a:rect b="b" l="l" r="r" t="t"/>
            <a:pathLst>
              <a:path extrusionOk="0" h="29518" w="30945">
                <a:moveTo>
                  <a:pt x="15638" y="0"/>
                </a:moveTo>
                <a:cubicBezTo>
                  <a:pt x="13662" y="0"/>
                  <a:pt x="11653" y="429"/>
                  <a:pt x="9746" y="1338"/>
                </a:cubicBezTo>
                <a:cubicBezTo>
                  <a:pt x="2910" y="4574"/>
                  <a:pt x="1" y="12792"/>
                  <a:pt x="3237" y="19627"/>
                </a:cubicBezTo>
                <a:cubicBezTo>
                  <a:pt x="5583" y="24581"/>
                  <a:pt x="10514" y="27480"/>
                  <a:pt x="15640" y="27480"/>
                </a:cubicBezTo>
                <a:cubicBezTo>
                  <a:pt x="16948" y="27480"/>
                  <a:pt x="18269" y="27292"/>
                  <a:pt x="19563" y="26900"/>
                </a:cubicBezTo>
                <a:lnTo>
                  <a:pt x="23345" y="29518"/>
                </a:lnTo>
                <a:lnTo>
                  <a:pt x="23745" y="24863"/>
                </a:lnTo>
                <a:cubicBezTo>
                  <a:pt x="28981" y="21046"/>
                  <a:pt x="30944" y="13919"/>
                  <a:pt x="28072" y="7846"/>
                </a:cubicBezTo>
                <a:cubicBezTo>
                  <a:pt x="25708" y="2908"/>
                  <a:pt x="20782" y="0"/>
                  <a:pt x="15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3714718" y="1496119"/>
            <a:ext cx="1680175" cy="3110566"/>
          </a:xfrm>
          <a:custGeom>
            <a:rect b="b" l="l" r="r" t="t"/>
            <a:pathLst>
              <a:path extrusionOk="0" h="179335" w="96868">
                <a:moveTo>
                  <a:pt x="10909" y="0"/>
                </a:moveTo>
                <a:cubicBezTo>
                  <a:pt x="4873" y="0"/>
                  <a:pt x="1" y="4909"/>
                  <a:pt x="1" y="10909"/>
                </a:cubicBezTo>
                <a:lnTo>
                  <a:pt x="1" y="168426"/>
                </a:lnTo>
                <a:cubicBezTo>
                  <a:pt x="1" y="174462"/>
                  <a:pt x="4873" y="179334"/>
                  <a:pt x="10909" y="179334"/>
                </a:cubicBezTo>
                <a:lnTo>
                  <a:pt x="85959" y="179334"/>
                </a:lnTo>
                <a:cubicBezTo>
                  <a:pt x="91958" y="179334"/>
                  <a:pt x="96867" y="174462"/>
                  <a:pt x="96867" y="168426"/>
                </a:cubicBezTo>
                <a:lnTo>
                  <a:pt x="96867" y="10909"/>
                </a:lnTo>
                <a:cubicBezTo>
                  <a:pt x="96867" y="4909"/>
                  <a:pt x="91958" y="0"/>
                  <a:pt x="859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4257127" y="1672713"/>
            <a:ext cx="63084" cy="63084"/>
          </a:xfrm>
          <a:custGeom>
            <a:rect b="b" l="l" r="r" t="t"/>
            <a:pathLst>
              <a:path extrusionOk="0" h="3637" w="3637">
                <a:moveTo>
                  <a:pt x="1818" y="1"/>
                </a:moveTo>
                <a:cubicBezTo>
                  <a:pt x="837" y="1"/>
                  <a:pt x="0" y="837"/>
                  <a:pt x="0" y="1819"/>
                </a:cubicBezTo>
                <a:cubicBezTo>
                  <a:pt x="0" y="2837"/>
                  <a:pt x="837" y="3637"/>
                  <a:pt x="1818" y="3637"/>
                </a:cubicBezTo>
                <a:cubicBezTo>
                  <a:pt x="2837" y="3637"/>
                  <a:pt x="3636" y="2837"/>
                  <a:pt x="3636" y="1819"/>
                </a:cubicBezTo>
                <a:cubicBezTo>
                  <a:pt x="3636" y="837"/>
                  <a:pt x="2837" y="1"/>
                  <a:pt x="18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6"/>
          <p:cNvSpPr/>
          <p:nvPr/>
        </p:nvSpPr>
        <p:spPr>
          <a:xfrm>
            <a:off x="4369387" y="1694793"/>
            <a:ext cx="465470" cy="42894"/>
          </a:xfrm>
          <a:custGeom>
            <a:rect b="b" l="l" r="r" t="t"/>
            <a:pathLst>
              <a:path extrusionOk="0" h="2473" w="26836">
                <a:moveTo>
                  <a:pt x="910" y="0"/>
                </a:moveTo>
                <a:cubicBezTo>
                  <a:pt x="401" y="0"/>
                  <a:pt x="1" y="400"/>
                  <a:pt x="1" y="909"/>
                </a:cubicBezTo>
                <a:lnTo>
                  <a:pt x="1" y="1564"/>
                </a:lnTo>
                <a:cubicBezTo>
                  <a:pt x="1" y="2073"/>
                  <a:pt x="401" y="2473"/>
                  <a:pt x="910" y="2473"/>
                </a:cubicBezTo>
                <a:lnTo>
                  <a:pt x="25926" y="2473"/>
                </a:lnTo>
                <a:cubicBezTo>
                  <a:pt x="26399" y="2473"/>
                  <a:pt x="26835" y="2073"/>
                  <a:pt x="26835" y="1564"/>
                </a:cubicBezTo>
                <a:lnTo>
                  <a:pt x="26835" y="909"/>
                </a:lnTo>
                <a:cubicBezTo>
                  <a:pt x="26835" y="400"/>
                  <a:pt x="26399" y="0"/>
                  <a:pt x="25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a:off x="3800491" y="1858135"/>
            <a:ext cx="1516820" cy="2360672"/>
          </a:xfrm>
          <a:custGeom>
            <a:rect b="b" l="l" r="r" t="t"/>
            <a:pathLst>
              <a:path extrusionOk="0" h="136101" w="87450">
                <a:moveTo>
                  <a:pt x="1" y="1"/>
                </a:moveTo>
                <a:lnTo>
                  <a:pt x="1" y="136101"/>
                </a:lnTo>
                <a:lnTo>
                  <a:pt x="87450" y="136101"/>
                </a:lnTo>
                <a:lnTo>
                  <a:pt x="874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4413531" y="4274356"/>
            <a:ext cx="264910" cy="239673"/>
          </a:xfrm>
          <a:custGeom>
            <a:rect b="b" l="l" r="r" t="t"/>
            <a:pathLst>
              <a:path extrusionOk="0" h="13818" w="15273">
                <a:moveTo>
                  <a:pt x="7652" y="1"/>
                </a:moveTo>
                <a:cubicBezTo>
                  <a:pt x="4562" y="1"/>
                  <a:pt x="1744" y="2064"/>
                  <a:pt x="946" y="5164"/>
                </a:cubicBezTo>
                <a:cubicBezTo>
                  <a:pt x="1" y="8873"/>
                  <a:pt x="2219" y="12654"/>
                  <a:pt x="5928" y="13600"/>
                </a:cubicBezTo>
                <a:cubicBezTo>
                  <a:pt x="6500" y="13747"/>
                  <a:pt x="7075" y="13818"/>
                  <a:pt x="7642" y="13818"/>
                </a:cubicBezTo>
                <a:cubicBezTo>
                  <a:pt x="10710" y="13818"/>
                  <a:pt x="13529" y="11749"/>
                  <a:pt x="14327" y="8618"/>
                </a:cubicBezTo>
                <a:cubicBezTo>
                  <a:pt x="15273" y="4946"/>
                  <a:pt x="13055" y="1164"/>
                  <a:pt x="9382" y="219"/>
                </a:cubicBezTo>
                <a:cubicBezTo>
                  <a:pt x="8804" y="71"/>
                  <a:pt x="8223" y="1"/>
                  <a:pt x="76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3919064" y="3735745"/>
            <a:ext cx="1296712" cy="267425"/>
          </a:xfrm>
          <a:custGeom>
            <a:rect b="b" l="l" r="r" t="t"/>
            <a:pathLst>
              <a:path extrusionOk="0" h="15418" w="74760">
                <a:moveTo>
                  <a:pt x="6909" y="0"/>
                </a:moveTo>
                <a:cubicBezTo>
                  <a:pt x="3091" y="0"/>
                  <a:pt x="1" y="3455"/>
                  <a:pt x="1" y="7709"/>
                </a:cubicBezTo>
                <a:cubicBezTo>
                  <a:pt x="1" y="11963"/>
                  <a:pt x="3091" y="15417"/>
                  <a:pt x="6909" y="15417"/>
                </a:cubicBezTo>
                <a:lnTo>
                  <a:pt x="67814" y="15417"/>
                </a:lnTo>
                <a:cubicBezTo>
                  <a:pt x="71669" y="15417"/>
                  <a:pt x="74759" y="11963"/>
                  <a:pt x="74759" y="7709"/>
                </a:cubicBezTo>
                <a:cubicBezTo>
                  <a:pt x="74759" y="3455"/>
                  <a:pt x="71669" y="0"/>
                  <a:pt x="67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5983363" y="3231184"/>
            <a:ext cx="136869" cy="136869"/>
          </a:xfrm>
          <a:custGeom>
            <a:rect b="b" l="l" r="r" t="t"/>
            <a:pathLst>
              <a:path extrusionOk="0" h="7891" w="7891">
                <a:moveTo>
                  <a:pt x="3927" y="0"/>
                </a:moveTo>
                <a:cubicBezTo>
                  <a:pt x="1745" y="0"/>
                  <a:pt x="0" y="1746"/>
                  <a:pt x="0" y="3927"/>
                </a:cubicBezTo>
                <a:cubicBezTo>
                  <a:pt x="0" y="6109"/>
                  <a:pt x="1745" y="7891"/>
                  <a:pt x="3927" y="7891"/>
                </a:cubicBezTo>
                <a:cubicBezTo>
                  <a:pt x="6109" y="7891"/>
                  <a:pt x="7890" y="6109"/>
                  <a:pt x="7890" y="3927"/>
                </a:cubicBezTo>
                <a:cubicBezTo>
                  <a:pt x="7890" y="1746"/>
                  <a:pt x="6109" y="0"/>
                  <a:pt x="3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4010538" y="2311625"/>
            <a:ext cx="1087948" cy="1219588"/>
          </a:xfrm>
          <a:custGeom>
            <a:rect b="b" l="l" r="r" t="t"/>
            <a:pathLst>
              <a:path extrusionOk="0" h="70578" w="62724">
                <a:moveTo>
                  <a:pt x="0" y="0"/>
                </a:moveTo>
                <a:lnTo>
                  <a:pt x="0" y="70578"/>
                </a:lnTo>
                <a:lnTo>
                  <a:pt x="62723" y="70578"/>
                </a:lnTo>
                <a:lnTo>
                  <a:pt x="627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0" name="Google Shape;1120;p26"/>
          <p:cNvPicPr preferRelativeResize="0"/>
          <p:nvPr/>
        </p:nvPicPr>
        <p:blipFill>
          <a:blip r:embed="rId3">
            <a:alphaModFix/>
          </a:blip>
          <a:stretch>
            <a:fillRect/>
          </a:stretch>
        </p:blipFill>
        <p:spPr>
          <a:xfrm>
            <a:off x="3250662" y="2617837"/>
            <a:ext cx="406290" cy="37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27"/>
          <p:cNvSpPr/>
          <p:nvPr/>
        </p:nvSpPr>
        <p:spPr>
          <a:xfrm>
            <a:off x="2686975" y="2410975"/>
            <a:ext cx="3782400" cy="4497300"/>
          </a:xfrm>
          <a:prstGeom prst="arc">
            <a:avLst>
              <a:gd fmla="val 9895238" name="adj1"/>
              <a:gd fmla="val 950142" name="adj2"/>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7"/>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 &amp; OUTLOOK</a:t>
            </a:r>
            <a:endParaRPr/>
          </a:p>
        </p:txBody>
      </p:sp>
      <p:sp>
        <p:nvSpPr>
          <p:cNvPr id="1127" name="Google Shape;1127;p27"/>
          <p:cNvSpPr/>
          <p:nvPr/>
        </p:nvSpPr>
        <p:spPr>
          <a:xfrm>
            <a:off x="2565791" y="3812209"/>
            <a:ext cx="457200" cy="457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A</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128" name="Google Shape;1128;p27"/>
          <p:cNvSpPr/>
          <p:nvPr/>
        </p:nvSpPr>
        <p:spPr>
          <a:xfrm>
            <a:off x="3041284" y="2771884"/>
            <a:ext cx="457200" cy="45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SemiBold"/>
                <a:ea typeface="Fira Sans Extra Condensed SemiBold"/>
                <a:cs typeface="Fira Sans Extra Condensed SemiBold"/>
                <a:sym typeface="Fira Sans Extra Condensed SemiBold"/>
              </a:rPr>
              <a:t>B</a:t>
            </a: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29" name="Google Shape;1129;p27"/>
          <p:cNvSpPr/>
          <p:nvPr/>
        </p:nvSpPr>
        <p:spPr>
          <a:xfrm>
            <a:off x="4284859" y="2162284"/>
            <a:ext cx="457200" cy="45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C</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130" name="Google Shape;1130;p27"/>
          <p:cNvSpPr/>
          <p:nvPr/>
        </p:nvSpPr>
        <p:spPr>
          <a:xfrm>
            <a:off x="5555866" y="2743059"/>
            <a:ext cx="457200" cy="457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SemiBold"/>
                <a:ea typeface="Fira Sans Extra Condensed SemiBold"/>
                <a:cs typeface="Fira Sans Extra Condensed SemiBold"/>
                <a:sym typeface="Fira Sans Extra Condensed SemiBold"/>
              </a:rPr>
              <a:t>D</a:t>
            </a: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131" name="Google Shape;1131;p27"/>
          <p:cNvGrpSpPr/>
          <p:nvPr/>
        </p:nvGrpSpPr>
        <p:grpSpPr>
          <a:xfrm>
            <a:off x="457200" y="3205312"/>
            <a:ext cx="1843525" cy="1012050"/>
            <a:chOff x="457200" y="3205312"/>
            <a:chExt cx="1843525" cy="1012050"/>
          </a:xfrm>
        </p:grpSpPr>
        <p:sp>
          <p:nvSpPr>
            <p:cNvPr id="1132" name="Google Shape;1132;p27"/>
            <p:cNvSpPr txBox="1"/>
            <p:nvPr/>
          </p:nvSpPr>
          <p:spPr>
            <a:xfrm>
              <a:off x="457200" y="3864262"/>
              <a:ext cx="1843500" cy="35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RFM</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133" name="Google Shape;1133;p27"/>
            <p:cNvSpPr txBox="1"/>
            <p:nvPr/>
          </p:nvSpPr>
          <p:spPr>
            <a:xfrm>
              <a:off x="457225" y="3205312"/>
              <a:ext cx="1843500" cy="60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Not industry specific, raises issues of validity.</a:t>
              </a:r>
              <a:endParaRPr sz="1200">
                <a:solidFill>
                  <a:schemeClr val="dk1"/>
                </a:solidFill>
                <a:latin typeface="Roboto"/>
                <a:ea typeface="Roboto"/>
                <a:cs typeface="Roboto"/>
                <a:sym typeface="Roboto"/>
              </a:endParaRPr>
            </a:p>
          </p:txBody>
        </p:sp>
      </p:grpSp>
      <p:cxnSp>
        <p:nvCxnSpPr>
          <p:cNvPr id="1134" name="Google Shape;1134;p27"/>
          <p:cNvCxnSpPr>
            <a:stCxn id="1127" idx="2"/>
            <a:endCxn id="1132" idx="3"/>
          </p:cNvCxnSpPr>
          <p:nvPr/>
        </p:nvCxnSpPr>
        <p:spPr>
          <a:xfrm rot="10800000">
            <a:off x="2300591" y="4040809"/>
            <a:ext cx="265200" cy="0"/>
          </a:xfrm>
          <a:prstGeom prst="straightConnector1">
            <a:avLst/>
          </a:prstGeom>
          <a:noFill/>
          <a:ln cap="flat" cmpd="sng" w="9525">
            <a:solidFill>
              <a:schemeClr val="dk1"/>
            </a:solidFill>
            <a:prstDash val="dot"/>
            <a:round/>
            <a:headEnd len="med" w="med" type="none"/>
            <a:tailEnd len="med" w="med" type="none"/>
          </a:ln>
        </p:spPr>
      </p:cxnSp>
      <p:grpSp>
        <p:nvGrpSpPr>
          <p:cNvPr id="1135" name="Google Shape;1135;p27"/>
          <p:cNvGrpSpPr/>
          <p:nvPr/>
        </p:nvGrpSpPr>
        <p:grpSpPr>
          <a:xfrm>
            <a:off x="826100" y="1863923"/>
            <a:ext cx="1843500" cy="960000"/>
            <a:chOff x="1283300" y="1482923"/>
            <a:chExt cx="1843500" cy="960000"/>
          </a:xfrm>
        </p:grpSpPr>
        <p:sp>
          <p:nvSpPr>
            <p:cNvPr id="1136" name="Google Shape;1136;p27"/>
            <p:cNvSpPr txBox="1"/>
            <p:nvPr/>
          </p:nvSpPr>
          <p:spPr>
            <a:xfrm>
              <a:off x="1283300" y="2089823"/>
              <a:ext cx="1843500" cy="353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CLUSTERING</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37" name="Google Shape;1137;p27"/>
            <p:cNvSpPr txBox="1"/>
            <p:nvPr/>
          </p:nvSpPr>
          <p:spPr>
            <a:xfrm>
              <a:off x="1283300" y="1482923"/>
              <a:ext cx="1843500" cy="60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Customer segmentation based on unsupervised machine learning</a:t>
              </a:r>
              <a:endParaRPr sz="1200">
                <a:solidFill>
                  <a:schemeClr val="dk1"/>
                </a:solidFill>
                <a:latin typeface="Roboto"/>
                <a:ea typeface="Roboto"/>
                <a:cs typeface="Roboto"/>
                <a:sym typeface="Roboto"/>
              </a:endParaRPr>
            </a:p>
          </p:txBody>
        </p:sp>
      </p:grpSp>
      <p:cxnSp>
        <p:nvCxnSpPr>
          <p:cNvPr id="1138" name="Google Shape;1138;p27"/>
          <p:cNvCxnSpPr>
            <a:stCxn id="1128" idx="1"/>
            <a:endCxn id="1136" idx="3"/>
          </p:cNvCxnSpPr>
          <p:nvPr/>
        </p:nvCxnSpPr>
        <p:spPr>
          <a:xfrm rot="10800000">
            <a:off x="2669639" y="2647440"/>
            <a:ext cx="438600" cy="191400"/>
          </a:xfrm>
          <a:prstGeom prst="straightConnector1">
            <a:avLst/>
          </a:prstGeom>
          <a:noFill/>
          <a:ln cap="flat" cmpd="sng" w="9525">
            <a:solidFill>
              <a:schemeClr val="dk1"/>
            </a:solidFill>
            <a:prstDash val="dot"/>
            <a:round/>
            <a:headEnd len="med" w="med" type="none"/>
            <a:tailEnd len="med" w="med" type="none"/>
          </a:ln>
        </p:spPr>
      </p:cxnSp>
      <p:grpSp>
        <p:nvGrpSpPr>
          <p:cNvPr id="1139" name="Google Shape;1139;p27"/>
          <p:cNvGrpSpPr/>
          <p:nvPr/>
        </p:nvGrpSpPr>
        <p:grpSpPr>
          <a:xfrm>
            <a:off x="6312500" y="1884637"/>
            <a:ext cx="1843500" cy="918575"/>
            <a:chOff x="6933175" y="3151062"/>
            <a:chExt cx="1843500" cy="918575"/>
          </a:xfrm>
        </p:grpSpPr>
        <p:sp>
          <p:nvSpPr>
            <p:cNvPr id="1140" name="Google Shape;1140;p27"/>
            <p:cNvSpPr txBox="1"/>
            <p:nvPr/>
          </p:nvSpPr>
          <p:spPr>
            <a:xfrm>
              <a:off x="6933175" y="3716537"/>
              <a:ext cx="1843500" cy="35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DASHBOARD</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41" name="Google Shape;1141;p27"/>
            <p:cNvSpPr txBox="1"/>
            <p:nvPr/>
          </p:nvSpPr>
          <p:spPr>
            <a:xfrm>
              <a:off x="6933175" y="3151062"/>
              <a:ext cx="1843500" cy="60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Interactive Graphs &amp;  automated scripts</a:t>
              </a:r>
              <a:endParaRPr sz="1200">
                <a:solidFill>
                  <a:schemeClr val="dk1"/>
                </a:solidFill>
                <a:latin typeface="Roboto"/>
                <a:ea typeface="Roboto"/>
                <a:cs typeface="Roboto"/>
                <a:sym typeface="Roboto"/>
              </a:endParaRPr>
            </a:p>
          </p:txBody>
        </p:sp>
      </p:grpSp>
      <p:grpSp>
        <p:nvGrpSpPr>
          <p:cNvPr id="1142" name="Google Shape;1142;p27"/>
          <p:cNvGrpSpPr/>
          <p:nvPr/>
        </p:nvGrpSpPr>
        <p:grpSpPr>
          <a:xfrm>
            <a:off x="3591675" y="989448"/>
            <a:ext cx="1843525" cy="1012050"/>
            <a:chOff x="6309875" y="1781173"/>
            <a:chExt cx="1843525" cy="1012050"/>
          </a:xfrm>
        </p:grpSpPr>
        <p:sp>
          <p:nvSpPr>
            <p:cNvPr id="1143" name="Google Shape;1143;p27"/>
            <p:cNvSpPr txBox="1"/>
            <p:nvPr/>
          </p:nvSpPr>
          <p:spPr>
            <a:xfrm>
              <a:off x="6309875" y="2440123"/>
              <a:ext cx="1843500" cy="353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PATTERN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144" name="Google Shape;1144;p27"/>
            <p:cNvSpPr txBox="1"/>
            <p:nvPr/>
          </p:nvSpPr>
          <p:spPr>
            <a:xfrm>
              <a:off x="6309900" y="1781173"/>
              <a:ext cx="1843500" cy="60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Classification of existing customers for potential churn.</a:t>
              </a:r>
              <a:endParaRPr sz="1200">
                <a:solidFill>
                  <a:schemeClr val="dk1"/>
                </a:solidFill>
                <a:latin typeface="Roboto"/>
                <a:ea typeface="Roboto"/>
                <a:cs typeface="Roboto"/>
                <a:sym typeface="Roboto"/>
              </a:endParaRPr>
            </a:p>
          </p:txBody>
        </p:sp>
      </p:grpSp>
      <p:cxnSp>
        <p:nvCxnSpPr>
          <p:cNvPr id="1145" name="Google Shape;1145;p27"/>
          <p:cNvCxnSpPr>
            <a:stCxn id="1143" idx="2"/>
            <a:endCxn id="1129" idx="0"/>
          </p:cNvCxnSpPr>
          <p:nvPr/>
        </p:nvCxnSpPr>
        <p:spPr>
          <a:xfrm>
            <a:off x="4513425" y="2001498"/>
            <a:ext cx="0" cy="160800"/>
          </a:xfrm>
          <a:prstGeom prst="straightConnector1">
            <a:avLst/>
          </a:prstGeom>
          <a:noFill/>
          <a:ln cap="flat" cmpd="sng" w="9525">
            <a:solidFill>
              <a:schemeClr val="dk1"/>
            </a:solidFill>
            <a:prstDash val="dot"/>
            <a:round/>
            <a:headEnd len="med" w="med" type="none"/>
            <a:tailEnd len="med" w="med" type="none"/>
          </a:ln>
        </p:spPr>
      </p:cxnSp>
      <p:cxnSp>
        <p:nvCxnSpPr>
          <p:cNvPr id="1146" name="Google Shape;1146;p27"/>
          <p:cNvCxnSpPr>
            <a:stCxn id="1140" idx="1"/>
            <a:endCxn id="1130" idx="7"/>
          </p:cNvCxnSpPr>
          <p:nvPr/>
        </p:nvCxnSpPr>
        <p:spPr>
          <a:xfrm flipH="1">
            <a:off x="5946200" y="2626662"/>
            <a:ext cx="366300" cy="183300"/>
          </a:xfrm>
          <a:prstGeom prst="straightConnector1">
            <a:avLst/>
          </a:prstGeom>
          <a:noFill/>
          <a:ln cap="flat" cmpd="sng" w="9525">
            <a:solidFill>
              <a:schemeClr val="dk1"/>
            </a:solidFill>
            <a:prstDash val="dot"/>
            <a:round/>
            <a:headEnd len="med" w="med" type="none"/>
            <a:tailEnd len="med" w="med" type="none"/>
          </a:ln>
        </p:spPr>
      </p:cxnSp>
      <p:sp>
        <p:nvSpPr>
          <p:cNvPr id="1147" name="Google Shape;114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148" name="Google Shape;1148;p27"/>
          <p:cNvGrpSpPr/>
          <p:nvPr/>
        </p:nvGrpSpPr>
        <p:grpSpPr>
          <a:xfrm>
            <a:off x="3145280" y="2947809"/>
            <a:ext cx="2499685" cy="2195563"/>
            <a:chOff x="-304900" y="1746548"/>
            <a:chExt cx="3880294" cy="3408200"/>
          </a:xfrm>
        </p:grpSpPr>
        <p:sp>
          <p:nvSpPr>
            <p:cNvPr id="1149" name="Google Shape;1149;p27"/>
            <p:cNvSpPr/>
            <p:nvPr/>
          </p:nvSpPr>
          <p:spPr>
            <a:xfrm>
              <a:off x="1764146" y="1746548"/>
              <a:ext cx="682235" cy="784073"/>
            </a:xfrm>
            <a:custGeom>
              <a:rect b="b" l="l" r="r" t="t"/>
              <a:pathLst>
                <a:path extrusionOk="0" h="37226" w="32391">
                  <a:moveTo>
                    <a:pt x="22285" y="0"/>
                  </a:moveTo>
                  <a:cubicBezTo>
                    <a:pt x="20782" y="0"/>
                    <a:pt x="19167" y="382"/>
                    <a:pt x="17480" y="1266"/>
                  </a:cubicBezTo>
                  <a:cubicBezTo>
                    <a:pt x="9140" y="5636"/>
                    <a:pt x="534" y="18212"/>
                    <a:pt x="534" y="18212"/>
                  </a:cubicBezTo>
                  <a:lnTo>
                    <a:pt x="0" y="35290"/>
                  </a:lnTo>
                  <a:lnTo>
                    <a:pt x="2435" y="37225"/>
                  </a:lnTo>
                  <a:lnTo>
                    <a:pt x="26519" y="18745"/>
                  </a:lnTo>
                  <a:cubicBezTo>
                    <a:pt x="26519" y="18745"/>
                    <a:pt x="32390" y="17511"/>
                    <a:pt x="32390" y="10373"/>
                  </a:cubicBezTo>
                  <a:cubicBezTo>
                    <a:pt x="32390" y="5929"/>
                    <a:pt x="28209" y="0"/>
                    <a:pt x="222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7"/>
            <p:cNvSpPr/>
            <p:nvPr/>
          </p:nvSpPr>
          <p:spPr>
            <a:xfrm>
              <a:off x="1731816" y="2141353"/>
              <a:ext cx="590908" cy="604831"/>
            </a:xfrm>
            <a:custGeom>
              <a:rect b="b" l="l" r="r" t="t"/>
              <a:pathLst>
                <a:path extrusionOk="0" h="28716" w="28055">
                  <a:moveTo>
                    <a:pt x="28054" y="0"/>
                  </a:moveTo>
                  <a:lnTo>
                    <a:pt x="28054" y="0"/>
                  </a:lnTo>
                  <a:cubicBezTo>
                    <a:pt x="26961" y="681"/>
                    <a:pt x="22034" y="968"/>
                    <a:pt x="17378" y="968"/>
                  </a:cubicBezTo>
                  <a:cubicBezTo>
                    <a:pt x="13369" y="968"/>
                    <a:pt x="9561" y="756"/>
                    <a:pt x="8574" y="401"/>
                  </a:cubicBezTo>
                  <a:cubicBezTo>
                    <a:pt x="7606" y="2702"/>
                    <a:pt x="6939" y="6372"/>
                    <a:pt x="5005" y="6839"/>
                  </a:cubicBezTo>
                  <a:cubicBezTo>
                    <a:pt x="4437" y="11075"/>
                    <a:pt x="1" y="25919"/>
                    <a:pt x="1" y="25919"/>
                  </a:cubicBezTo>
                  <a:cubicBezTo>
                    <a:pt x="1" y="25919"/>
                    <a:pt x="14218" y="28716"/>
                    <a:pt x="21093" y="28716"/>
                  </a:cubicBezTo>
                  <a:cubicBezTo>
                    <a:pt x="22877" y="28716"/>
                    <a:pt x="24166" y="28528"/>
                    <a:pt x="24585" y="28054"/>
                  </a:cubicBezTo>
                  <a:cubicBezTo>
                    <a:pt x="25719" y="20815"/>
                    <a:pt x="28054" y="1"/>
                    <a:pt x="28054" y="0"/>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a:off x="1627139" y="2410524"/>
              <a:ext cx="207297" cy="179895"/>
            </a:xfrm>
            <a:custGeom>
              <a:rect b="b" l="l" r="r" t="t"/>
              <a:pathLst>
                <a:path extrusionOk="0" h="8541" w="9842">
                  <a:moveTo>
                    <a:pt x="4432" y="1"/>
                  </a:moveTo>
                  <a:cubicBezTo>
                    <a:pt x="2034" y="1"/>
                    <a:pt x="1" y="3015"/>
                    <a:pt x="601" y="5700"/>
                  </a:cubicBezTo>
                  <a:cubicBezTo>
                    <a:pt x="1000" y="7483"/>
                    <a:pt x="3034" y="8541"/>
                    <a:pt x="4971" y="8541"/>
                  </a:cubicBezTo>
                  <a:cubicBezTo>
                    <a:pt x="6113" y="8541"/>
                    <a:pt x="7222" y="8173"/>
                    <a:pt x="7940" y="7368"/>
                  </a:cubicBezTo>
                  <a:cubicBezTo>
                    <a:pt x="9841" y="5166"/>
                    <a:pt x="8073" y="4533"/>
                    <a:pt x="8073" y="4533"/>
                  </a:cubicBezTo>
                  <a:cubicBezTo>
                    <a:pt x="8073" y="4533"/>
                    <a:pt x="7406" y="430"/>
                    <a:pt x="4838" y="29"/>
                  </a:cubicBezTo>
                  <a:cubicBezTo>
                    <a:pt x="4702" y="10"/>
                    <a:pt x="4566" y="1"/>
                    <a:pt x="4432" y="1"/>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2210972" y="2558483"/>
              <a:ext cx="159506" cy="145626"/>
            </a:xfrm>
            <a:custGeom>
              <a:rect b="b" l="l" r="r" t="t"/>
              <a:pathLst>
                <a:path extrusionOk="0" h="6914" w="7573">
                  <a:moveTo>
                    <a:pt x="4865" y="1"/>
                  </a:moveTo>
                  <a:cubicBezTo>
                    <a:pt x="3412" y="1"/>
                    <a:pt x="1802" y="1611"/>
                    <a:pt x="1802" y="1611"/>
                  </a:cubicBezTo>
                  <a:lnTo>
                    <a:pt x="1" y="4579"/>
                  </a:lnTo>
                  <a:cubicBezTo>
                    <a:pt x="1" y="4579"/>
                    <a:pt x="2334" y="6913"/>
                    <a:pt x="3949" y="6913"/>
                  </a:cubicBezTo>
                  <a:cubicBezTo>
                    <a:pt x="4186" y="6913"/>
                    <a:pt x="4407" y="6863"/>
                    <a:pt x="4604" y="6748"/>
                  </a:cubicBezTo>
                  <a:cubicBezTo>
                    <a:pt x="6172" y="5847"/>
                    <a:pt x="7573" y="2011"/>
                    <a:pt x="6038" y="476"/>
                  </a:cubicBezTo>
                  <a:cubicBezTo>
                    <a:pt x="5688" y="134"/>
                    <a:pt x="5283" y="1"/>
                    <a:pt x="4865" y="1"/>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304900" y="2707623"/>
              <a:ext cx="3595158" cy="2447126"/>
            </a:xfrm>
            <a:custGeom>
              <a:rect b="b" l="l" r="r" t="t"/>
              <a:pathLst>
                <a:path extrusionOk="0" h="116184" w="170690">
                  <a:moveTo>
                    <a:pt x="96503" y="0"/>
                  </a:moveTo>
                  <a:cubicBezTo>
                    <a:pt x="96503" y="0"/>
                    <a:pt x="85328" y="10975"/>
                    <a:pt x="65114" y="22550"/>
                  </a:cubicBezTo>
                  <a:cubicBezTo>
                    <a:pt x="44866" y="34091"/>
                    <a:pt x="7873" y="64346"/>
                    <a:pt x="1" y="81692"/>
                  </a:cubicBezTo>
                  <a:lnTo>
                    <a:pt x="1" y="116183"/>
                  </a:lnTo>
                  <a:lnTo>
                    <a:pt x="170689" y="116183"/>
                  </a:lnTo>
                  <a:cubicBezTo>
                    <a:pt x="170689" y="116183"/>
                    <a:pt x="157213" y="78423"/>
                    <a:pt x="142569" y="54339"/>
                  </a:cubicBezTo>
                  <a:cubicBezTo>
                    <a:pt x="127925" y="30255"/>
                    <a:pt x="118852" y="14844"/>
                    <a:pt x="118852" y="14844"/>
                  </a:cubicBezTo>
                  <a:lnTo>
                    <a:pt x="965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7"/>
            <p:cNvSpPr/>
            <p:nvPr/>
          </p:nvSpPr>
          <p:spPr>
            <a:xfrm>
              <a:off x="1293436" y="2707623"/>
              <a:ext cx="1036317" cy="1384101"/>
            </a:xfrm>
            <a:custGeom>
              <a:rect b="b" l="l" r="r" t="t"/>
              <a:pathLst>
                <a:path extrusionOk="0" h="65714" w="49202">
                  <a:moveTo>
                    <a:pt x="20615" y="0"/>
                  </a:moveTo>
                  <a:cubicBezTo>
                    <a:pt x="20615" y="0"/>
                    <a:pt x="13376" y="7139"/>
                    <a:pt x="0" y="15945"/>
                  </a:cubicBezTo>
                  <a:cubicBezTo>
                    <a:pt x="3436" y="28787"/>
                    <a:pt x="10808" y="55240"/>
                    <a:pt x="15811" y="65714"/>
                  </a:cubicBezTo>
                  <a:cubicBezTo>
                    <a:pt x="26986" y="59243"/>
                    <a:pt x="41897" y="37861"/>
                    <a:pt x="49202" y="25318"/>
                  </a:cubicBezTo>
                  <a:cubicBezTo>
                    <a:pt x="45199" y="18614"/>
                    <a:pt x="42964" y="14844"/>
                    <a:pt x="42964" y="14844"/>
                  </a:cubicBezTo>
                  <a:lnTo>
                    <a:pt x="2061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7"/>
            <p:cNvSpPr/>
            <p:nvPr/>
          </p:nvSpPr>
          <p:spPr>
            <a:xfrm>
              <a:off x="1655952" y="2564086"/>
              <a:ext cx="776364" cy="563148"/>
            </a:xfrm>
            <a:custGeom>
              <a:rect b="b" l="l" r="r" t="t"/>
              <a:pathLst>
                <a:path extrusionOk="0" h="26737" w="36860">
                  <a:moveTo>
                    <a:pt x="18049" y="1"/>
                  </a:moveTo>
                  <a:cubicBezTo>
                    <a:pt x="12774" y="1"/>
                    <a:pt x="5439" y="3705"/>
                    <a:pt x="3736" y="4447"/>
                  </a:cubicBezTo>
                  <a:cubicBezTo>
                    <a:pt x="2836" y="7015"/>
                    <a:pt x="0" y="12653"/>
                    <a:pt x="0" y="12653"/>
                  </a:cubicBezTo>
                  <a:cubicBezTo>
                    <a:pt x="0" y="12653"/>
                    <a:pt x="5671" y="23827"/>
                    <a:pt x="16846" y="26262"/>
                  </a:cubicBezTo>
                  <a:cubicBezTo>
                    <a:pt x="18329" y="26590"/>
                    <a:pt x="19748" y="26736"/>
                    <a:pt x="21098" y="26736"/>
                  </a:cubicBezTo>
                  <a:cubicBezTo>
                    <a:pt x="29919" y="26736"/>
                    <a:pt x="35761" y="20498"/>
                    <a:pt x="36860" y="17923"/>
                  </a:cubicBezTo>
                  <a:cubicBezTo>
                    <a:pt x="33024" y="13687"/>
                    <a:pt x="28387" y="6615"/>
                    <a:pt x="28387" y="6615"/>
                  </a:cubicBezTo>
                  <a:cubicBezTo>
                    <a:pt x="28387" y="6615"/>
                    <a:pt x="25952" y="2912"/>
                    <a:pt x="21082" y="577"/>
                  </a:cubicBezTo>
                  <a:cubicBezTo>
                    <a:pt x="20216" y="171"/>
                    <a:pt x="19180" y="1"/>
                    <a:pt x="180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7"/>
            <p:cNvSpPr/>
            <p:nvPr/>
          </p:nvSpPr>
          <p:spPr>
            <a:xfrm>
              <a:off x="3076527" y="3752334"/>
              <a:ext cx="334451" cy="286682"/>
            </a:xfrm>
            <a:custGeom>
              <a:rect b="b" l="l" r="r" t="t"/>
              <a:pathLst>
                <a:path extrusionOk="0" h="13611" w="15879">
                  <a:moveTo>
                    <a:pt x="1" y="0"/>
                  </a:moveTo>
                  <a:lnTo>
                    <a:pt x="768" y="7706"/>
                  </a:lnTo>
                  <a:lnTo>
                    <a:pt x="15879" y="13610"/>
                  </a:lnTo>
                  <a:lnTo>
                    <a:pt x="14311" y="4670"/>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a:off x="3032276" y="3860529"/>
              <a:ext cx="543118" cy="1294185"/>
            </a:xfrm>
            <a:custGeom>
              <a:rect b="b" l="l" r="r" t="t"/>
              <a:pathLst>
                <a:path extrusionOk="0" h="61445" w="25786">
                  <a:moveTo>
                    <a:pt x="1801" y="0"/>
                  </a:moveTo>
                  <a:cubicBezTo>
                    <a:pt x="1801" y="0"/>
                    <a:pt x="0" y="47701"/>
                    <a:pt x="100" y="48268"/>
                  </a:cubicBezTo>
                  <a:lnTo>
                    <a:pt x="400" y="61444"/>
                  </a:lnTo>
                  <a:lnTo>
                    <a:pt x="25785" y="61444"/>
                  </a:lnTo>
                  <a:cubicBezTo>
                    <a:pt x="25785" y="61444"/>
                    <a:pt x="22383" y="15311"/>
                    <a:pt x="17746" y="5971"/>
                  </a:cubicBezTo>
                  <a:cubicBezTo>
                    <a:pt x="17358" y="5998"/>
                    <a:pt x="16974" y="6010"/>
                    <a:pt x="16594" y="6010"/>
                  </a:cubicBezTo>
                  <a:cubicBezTo>
                    <a:pt x="8269" y="6010"/>
                    <a:pt x="1801" y="0"/>
                    <a:pt x="18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a:off x="2954284" y="3048362"/>
              <a:ext cx="616183" cy="842563"/>
            </a:xfrm>
            <a:custGeom>
              <a:rect b="b" l="l" r="r" t="t"/>
              <a:pathLst>
                <a:path extrusionOk="0" h="40003" w="29255">
                  <a:moveTo>
                    <a:pt x="3970" y="0"/>
                  </a:moveTo>
                  <a:lnTo>
                    <a:pt x="0" y="3203"/>
                  </a:lnTo>
                  <a:lnTo>
                    <a:pt x="2702" y="9340"/>
                  </a:lnTo>
                  <a:cubicBezTo>
                    <a:pt x="2702" y="9340"/>
                    <a:pt x="4670" y="13977"/>
                    <a:pt x="3169" y="18814"/>
                  </a:cubicBezTo>
                  <a:cubicBezTo>
                    <a:pt x="1635" y="23617"/>
                    <a:pt x="5237" y="28021"/>
                    <a:pt x="5137" y="28454"/>
                  </a:cubicBezTo>
                  <a:cubicBezTo>
                    <a:pt x="2808" y="36552"/>
                    <a:pt x="13764" y="40003"/>
                    <a:pt x="18589" y="40003"/>
                  </a:cubicBezTo>
                  <a:cubicBezTo>
                    <a:pt x="19428" y="40003"/>
                    <a:pt x="20082" y="39898"/>
                    <a:pt x="20448" y="39696"/>
                  </a:cubicBezTo>
                  <a:cubicBezTo>
                    <a:pt x="20873" y="39751"/>
                    <a:pt x="21509" y="39791"/>
                    <a:pt x="22222" y="39791"/>
                  </a:cubicBezTo>
                  <a:cubicBezTo>
                    <a:pt x="24086" y="39791"/>
                    <a:pt x="26470" y="39517"/>
                    <a:pt x="26953" y="38528"/>
                  </a:cubicBezTo>
                  <a:cubicBezTo>
                    <a:pt x="27620" y="37160"/>
                    <a:pt x="27220" y="33024"/>
                    <a:pt x="27220" y="33024"/>
                  </a:cubicBezTo>
                  <a:cubicBezTo>
                    <a:pt x="27220" y="33024"/>
                    <a:pt x="27954" y="32657"/>
                    <a:pt x="28321" y="31456"/>
                  </a:cubicBezTo>
                  <a:cubicBezTo>
                    <a:pt x="28654" y="30255"/>
                    <a:pt x="27587" y="26153"/>
                    <a:pt x="27587" y="26153"/>
                  </a:cubicBezTo>
                  <a:lnTo>
                    <a:pt x="28854" y="25585"/>
                  </a:lnTo>
                  <a:cubicBezTo>
                    <a:pt x="28854" y="25585"/>
                    <a:pt x="29255" y="22884"/>
                    <a:pt x="29121" y="20749"/>
                  </a:cubicBezTo>
                  <a:cubicBezTo>
                    <a:pt x="28962" y="18715"/>
                    <a:pt x="28440" y="16832"/>
                    <a:pt x="26429" y="16832"/>
                  </a:cubicBezTo>
                  <a:cubicBezTo>
                    <a:pt x="26329" y="16832"/>
                    <a:pt x="26226" y="16836"/>
                    <a:pt x="26119" y="16846"/>
                  </a:cubicBezTo>
                  <a:cubicBezTo>
                    <a:pt x="25563" y="13140"/>
                    <a:pt x="23721" y="8719"/>
                    <a:pt x="21835" y="8719"/>
                  </a:cubicBezTo>
                  <a:cubicBezTo>
                    <a:pt x="21684" y="8719"/>
                    <a:pt x="21533" y="8747"/>
                    <a:pt x="21382" y="8807"/>
                  </a:cubicBezTo>
                  <a:cubicBezTo>
                    <a:pt x="19381" y="9641"/>
                    <a:pt x="12943" y="13076"/>
                    <a:pt x="12943" y="13076"/>
                  </a:cubicBezTo>
                  <a:cubicBezTo>
                    <a:pt x="12943" y="13076"/>
                    <a:pt x="10641" y="5271"/>
                    <a:pt x="8940" y="3536"/>
                  </a:cubicBezTo>
                  <a:cubicBezTo>
                    <a:pt x="7272" y="1802"/>
                    <a:pt x="3970" y="0"/>
                    <a:pt x="3970" y="0"/>
                  </a:cubicBezTo>
                  <a:close/>
                </a:path>
              </a:pathLst>
            </a:custGeom>
            <a:solidFill>
              <a:srgbClr val="F0BF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a:off x="2050944" y="2368990"/>
              <a:ext cx="70833" cy="290220"/>
            </a:xfrm>
            <a:custGeom>
              <a:rect b="b" l="l" r="r" t="t"/>
              <a:pathLst>
                <a:path extrusionOk="0" h="13779" w="3363">
                  <a:moveTo>
                    <a:pt x="3362" y="0"/>
                  </a:moveTo>
                  <a:lnTo>
                    <a:pt x="3362" y="0"/>
                  </a:lnTo>
                  <a:cubicBezTo>
                    <a:pt x="3362" y="1"/>
                    <a:pt x="1127" y="4237"/>
                    <a:pt x="560" y="7105"/>
                  </a:cubicBezTo>
                  <a:cubicBezTo>
                    <a:pt x="0" y="9970"/>
                    <a:pt x="643" y="13778"/>
                    <a:pt x="1655" y="13778"/>
                  </a:cubicBezTo>
                  <a:cubicBezTo>
                    <a:pt x="1668" y="13778"/>
                    <a:pt x="1681" y="13778"/>
                    <a:pt x="1694" y="13777"/>
                  </a:cubicBezTo>
                  <a:cubicBezTo>
                    <a:pt x="2762" y="13677"/>
                    <a:pt x="2762" y="12142"/>
                    <a:pt x="2662" y="9340"/>
                  </a:cubicBezTo>
                  <a:cubicBezTo>
                    <a:pt x="2562" y="6538"/>
                    <a:pt x="3362" y="1"/>
                    <a:pt x="33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7"/>
            <p:cNvSpPr/>
            <p:nvPr/>
          </p:nvSpPr>
          <p:spPr>
            <a:xfrm>
              <a:off x="1962969" y="2194050"/>
              <a:ext cx="138423" cy="56932"/>
            </a:xfrm>
            <a:custGeom>
              <a:rect b="b" l="l" r="r" t="t"/>
              <a:pathLst>
                <a:path extrusionOk="0" fill="none" h="2703" w="6572">
                  <a:moveTo>
                    <a:pt x="6572" y="867"/>
                  </a:moveTo>
                  <a:cubicBezTo>
                    <a:pt x="6572" y="867"/>
                    <a:pt x="2702" y="0"/>
                    <a:pt x="0" y="2702"/>
                  </a:cubicBezTo>
                </a:path>
              </a:pathLst>
            </a:custGeom>
            <a:noFill/>
            <a:ln cap="flat" cmpd="sng" w="31700">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7"/>
            <p:cNvSpPr/>
            <p:nvPr/>
          </p:nvSpPr>
          <p:spPr>
            <a:xfrm>
              <a:off x="2184265" y="2246725"/>
              <a:ext cx="111737" cy="89263"/>
            </a:xfrm>
            <a:custGeom>
              <a:rect b="b" l="l" r="r" t="t"/>
              <a:pathLst>
                <a:path extrusionOk="0" fill="none" h="4238" w="5305">
                  <a:moveTo>
                    <a:pt x="1" y="1"/>
                  </a:moveTo>
                  <a:cubicBezTo>
                    <a:pt x="1" y="1"/>
                    <a:pt x="3870" y="701"/>
                    <a:pt x="5305" y="4237"/>
                  </a:cubicBezTo>
                </a:path>
              </a:pathLst>
            </a:custGeom>
            <a:noFill/>
            <a:ln cap="flat" cmpd="sng" w="31700">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7"/>
            <p:cNvSpPr/>
            <p:nvPr/>
          </p:nvSpPr>
          <p:spPr>
            <a:xfrm>
              <a:off x="2166005" y="2405511"/>
              <a:ext cx="28835" cy="56932"/>
            </a:xfrm>
            <a:custGeom>
              <a:rect b="b" l="l" r="r" t="t"/>
              <a:pathLst>
                <a:path extrusionOk="0" h="2703" w="1369">
                  <a:moveTo>
                    <a:pt x="668" y="1"/>
                  </a:moveTo>
                  <a:cubicBezTo>
                    <a:pt x="301" y="1"/>
                    <a:pt x="1" y="601"/>
                    <a:pt x="1" y="1335"/>
                  </a:cubicBezTo>
                  <a:cubicBezTo>
                    <a:pt x="1" y="2102"/>
                    <a:pt x="301" y="2703"/>
                    <a:pt x="668" y="2703"/>
                  </a:cubicBezTo>
                  <a:cubicBezTo>
                    <a:pt x="1068" y="2703"/>
                    <a:pt x="1368" y="2102"/>
                    <a:pt x="1368" y="1335"/>
                  </a:cubicBezTo>
                  <a:cubicBezTo>
                    <a:pt x="1368" y="601"/>
                    <a:pt x="1068"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7"/>
            <p:cNvSpPr/>
            <p:nvPr/>
          </p:nvSpPr>
          <p:spPr>
            <a:xfrm>
              <a:off x="2017056" y="2356331"/>
              <a:ext cx="28835" cy="56932"/>
            </a:xfrm>
            <a:custGeom>
              <a:rect b="b" l="l" r="r" t="t"/>
              <a:pathLst>
                <a:path extrusionOk="0" h="2703" w="1369">
                  <a:moveTo>
                    <a:pt x="701" y="1"/>
                  </a:moveTo>
                  <a:cubicBezTo>
                    <a:pt x="301" y="1"/>
                    <a:pt x="1" y="634"/>
                    <a:pt x="1" y="1368"/>
                  </a:cubicBezTo>
                  <a:cubicBezTo>
                    <a:pt x="1" y="2102"/>
                    <a:pt x="301" y="2703"/>
                    <a:pt x="701" y="2703"/>
                  </a:cubicBezTo>
                  <a:cubicBezTo>
                    <a:pt x="1068" y="2703"/>
                    <a:pt x="1369" y="2102"/>
                    <a:pt x="1369" y="1368"/>
                  </a:cubicBezTo>
                  <a:cubicBezTo>
                    <a:pt x="1369" y="634"/>
                    <a:pt x="1068" y="1"/>
                    <a:pt x="7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7"/>
            <p:cNvSpPr/>
            <p:nvPr/>
          </p:nvSpPr>
          <p:spPr>
            <a:xfrm>
              <a:off x="3167155" y="3323767"/>
              <a:ext cx="337253" cy="159506"/>
            </a:xfrm>
            <a:custGeom>
              <a:rect b="b" l="l" r="r" t="t"/>
              <a:pathLst>
                <a:path extrusionOk="0" h="7573" w="16012">
                  <a:moveTo>
                    <a:pt x="2836" y="0"/>
                  </a:moveTo>
                  <a:cubicBezTo>
                    <a:pt x="2602" y="34"/>
                    <a:pt x="2402" y="167"/>
                    <a:pt x="2169" y="301"/>
                  </a:cubicBezTo>
                  <a:cubicBezTo>
                    <a:pt x="1969" y="434"/>
                    <a:pt x="1769" y="568"/>
                    <a:pt x="1568" y="701"/>
                  </a:cubicBezTo>
                  <a:cubicBezTo>
                    <a:pt x="1201" y="968"/>
                    <a:pt x="801" y="1268"/>
                    <a:pt x="434" y="1535"/>
                  </a:cubicBezTo>
                  <a:lnTo>
                    <a:pt x="368" y="1568"/>
                  </a:lnTo>
                  <a:lnTo>
                    <a:pt x="368" y="1635"/>
                  </a:lnTo>
                  <a:cubicBezTo>
                    <a:pt x="201" y="2636"/>
                    <a:pt x="101" y="3670"/>
                    <a:pt x="34" y="4671"/>
                  </a:cubicBezTo>
                  <a:cubicBezTo>
                    <a:pt x="34" y="4937"/>
                    <a:pt x="1" y="5204"/>
                    <a:pt x="34" y="5471"/>
                  </a:cubicBezTo>
                  <a:cubicBezTo>
                    <a:pt x="34" y="5771"/>
                    <a:pt x="134" y="6038"/>
                    <a:pt x="267" y="6305"/>
                  </a:cubicBezTo>
                  <a:cubicBezTo>
                    <a:pt x="534" y="6805"/>
                    <a:pt x="901" y="7206"/>
                    <a:pt x="1368" y="7539"/>
                  </a:cubicBezTo>
                  <a:lnTo>
                    <a:pt x="1435" y="7573"/>
                  </a:lnTo>
                  <a:lnTo>
                    <a:pt x="1535" y="7573"/>
                  </a:lnTo>
                  <a:cubicBezTo>
                    <a:pt x="2803" y="7473"/>
                    <a:pt x="4037" y="7306"/>
                    <a:pt x="5304" y="7106"/>
                  </a:cubicBezTo>
                  <a:cubicBezTo>
                    <a:pt x="6539" y="6872"/>
                    <a:pt x="7739" y="6639"/>
                    <a:pt x="8974" y="6305"/>
                  </a:cubicBezTo>
                  <a:cubicBezTo>
                    <a:pt x="10175" y="5971"/>
                    <a:pt x="11375" y="5638"/>
                    <a:pt x="12543" y="5204"/>
                  </a:cubicBezTo>
                  <a:cubicBezTo>
                    <a:pt x="13744" y="4771"/>
                    <a:pt x="14911" y="4304"/>
                    <a:pt x="16012" y="3770"/>
                  </a:cubicBezTo>
                  <a:lnTo>
                    <a:pt x="16012" y="3770"/>
                  </a:lnTo>
                  <a:cubicBezTo>
                    <a:pt x="15445" y="3937"/>
                    <a:pt x="14845" y="4137"/>
                    <a:pt x="14244" y="4337"/>
                  </a:cubicBezTo>
                  <a:cubicBezTo>
                    <a:pt x="13644" y="4504"/>
                    <a:pt x="13043" y="4671"/>
                    <a:pt x="12443" y="4837"/>
                  </a:cubicBezTo>
                  <a:cubicBezTo>
                    <a:pt x="11242" y="5204"/>
                    <a:pt x="10041" y="5504"/>
                    <a:pt x="8840" y="5771"/>
                  </a:cubicBezTo>
                  <a:cubicBezTo>
                    <a:pt x="7639" y="6038"/>
                    <a:pt x="6405" y="6272"/>
                    <a:pt x="5171" y="6505"/>
                  </a:cubicBezTo>
                  <a:cubicBezTo>
                    <a:pt x="3990" y="6702"/>
                    <a:pt x="2776" y="6867"/>
                    <a:pt x="1562" y="6967"/>
                  </a:cubicBezTo>
                  <a:lnTo>
                    <a:pt x="1562" y="6967"/>
                  </a:lnTo>
                  <a:cubicBezTo>
                    <a:pt x="1232" y="6734"/>
                    <a:pt x="915" y="6400"/>
                    <a:pt x="734" y="6038"/>
                  </a:cubicBezTo>
                  <a:cubicBezTo>
                    <a:pt x="634" y="5871"/>
                    <a:pt x="568" y="5638"/>
                    <a:pt x="534" y="5438"/>
                  </a:cubicBezTo>
                  <a:cubicBezTo>
                    <a:pt x="534" y="5204"/>
                    <a:pt x="534" y="4937"/>
                    <a:pt x="501" y="4704"/>
                  </a:cubicBezTo>
                  <a:cubicBezTo>
                    <a:pt x="534" y="3717"/>
                    <a:pt x="599" y="2698"/>
                    <a:pt x="665" y="1710"/>
                  </a:cubicBezTo>
                  <a:lnTo>
                    <a:pt x="665" y="1710"/>
                  </a:lnTo>
                  <a:cubicBezTo>
                    <a:pt x="1007" y="1400"/>
                    <a:pt x="1323" y="1117"/>
                    <a:pt x="1668" y="834"/>
                  </a:cubicBezTo>
                  <a:cubicBezTo>
                    <a:pt x="1869" y="668"/>
                    <a:pt x="2035" y="534"/>
                    <a:pt x="2236" y="367"/>
                  </a:cubicBezTo>
                  <a:cubicBezTo>
                    <a:pt x="2436" y="234"/>
                    <a:pt x="2602" y="67"/>
                    <a:pt x="2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7"/>
            <p:cNvSpPr/>
            <p:nvPr/>
          </p:nvSpPr>
          <p:spPr>
            <a:xfrm>
              <a:off x="3162248" y="3476929"/>
              <a:ext cx="373080" cy="157316"/>
            </a:xfrm>
            <a:custGeom>
              <a:rect b="b" l="l" r="r" t="t"/>
              <a:pathLst>
                <a:path extrusionOk="0" h="7469" w="17713">
                  <a:moveTo>
                    <a:pt x="1768" y="0"/>
                  </a:moveTo>
                  <a:lnTo>
                    <a:pt x="1768" y="0"/>
                  </a:lnTo>
                  <a:cubicBezTo>
                    <a:pt x="1034" y="701"/>
                    <a:pt x="634" y="1702"/>
                    <a:pt x="367" y="2669"/>
                  </a:cubicBezTo>
                  <a:cubicBezTo>
                    <a:pt x="100" y="3670"/>
                    <a:pt x="0" y="4704"/>
                    <a:pt x="33" y="5738"/>
                  </a:cubicBezTo>
                  <a:cubicBezTo>
                    <a:pt x="33" y="6038"/>
                    <a:pt x="200" y="6372"/>
                    <a:pt x="400" y="6572"/>
                  </a:cubicBezTo>
                  <a:cubicBezTo>
                    <a:pt x="634" y="6772"/>
                    <a:pt x="901" y="6905"/>
                    <a:pt x="1134" y="7005"/>
                  </a:cubicBezTo>
                  <a:cubicBezTo>
                    <a:pt x="1635" y="7206"/>
                    <a:pt x="2168" y="7306"/>
                    <a:pt x="2669" y="7372"/>
                  </a:cubicBezTo>
                  <a:cubicBezTo>
                    <a:pt x="3240" y="7446"/>
                    <a:pt x="3802" y="7469"/>
                    <a:pt x="4364" y="7469"/>
                  </a:cubicBezTo>
                  <a:cubicBezTo>
                    <a:pt x="4819" y="7469"/>
                    <a:pt x="5275" y="7454"/>
                    <a:pt x="5738" y="7439"/>
                  </a:cubicBezTo>
                  <a:cubicBezTo>
                    <a:pt x="7772" y="7339"/>
                    <a:pt x="9774" y="7105"/>
                    <a:pt x="11742" y="6839"/>
                  </a:cubicBezTo>
                  <a:cubicBezTo>
                    <a:pt x="13743" y="6538"/>
                    <a:pt x="15745" y="6171"/>
                    <a:pt x="17713" y="5805"/>
                  </a:cubicBezTo>
                  <a:lnTo>
                    <a:pt x="17713" y="5805"/>
                  </a:lnTo>
                  <a:cubicBezTo>
                    <a:pt x="15711" y="5938"/>
                    <a:pt x="13710" y="6138"/>
                    <a:pt x="11708" y="6338"/>
                  </a:cubicBezTo>
                  <a:cubicBezTo>
                    <a:pt x="9707" y="6538"/>
                    <a:pt x="7706" y="6739"/>
                    <a:pt x="5704" y="6839"/>
                  </a:cubicBezTo>
                  <a:cubicBezTo>
                    <a:pt x="5338" y="6851"/>
                    <a:pt x="4972" y="6859"/>
                    <a:pt x="4607" y="6859"/>
                  </a:cubicBezTo>
                  <a:cubicBezTo>
                    <a:pt x="3975" y="6859"/>
                    <a:pt x="3349" y="6835"/>
                    <a:pt x="2735" y="6772"/>
                  </a:cubicBezTo>
                  <a:cubicBezTo>
                    <a:pt x="2268" y="6739"/>
                    <a:pt x="1768" y="6672"/>
                    <a:pt x="1334" y="6505"/>
                  </a:cubicBezTo>
                  <a:cubicBezTo>
                    <a:pt x="1134" y="6438"/>
                    <a:pt x="934" y="6338"/>
                    <a:pt x="767" y="6205"/>
                  </a:cubicBezTo>
                  <a:cubicBezTo>
                    <a:pt x="634" y="6071"/>
                    <a:pt x="534" y="5905"/>
                    <a:pt x="534" y="5704"/>
                  </a:cubicBezTo>
                  <a:cubicBezTo>
                    <a:pt x="467" y="4704"/>
                    <a:pt x="467" y="3736"/>
                    <a:pt x="667" y="2736"/>
                  </a:cubicBezTo>
                  <a:cubicBezTo>
                    <a:pt x="834" y="1768"/>
                    <a:pt x="1134" y="801"/>
                    <a:pt x="17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7"/>
            <p:cNvSpPr/>
            <p:nvPr/>
          </p:nvSpPr>
          <p:spPr>
            <a:xfrm>
              <a:off x="3174190" y="3624468"/>
              <a:ext cx="353408" cy="132125"/>
            </a:xfrm>
            <a:custGeom>
              <a:rect b="b" l="l" r="r" t="t"/>
              <a:pathLst>
                <a:path extrusionOk="0" h="6273" w="16779">
                  <a:moveTo>
                    <a:pt x="1535" y="0"/>
                  </a:moveTo>
                  <a:cubicBezTo>
                    <a:pt x="1134" y="167"/>
                    <a:pt x="734" y="401"/>
                    <a:pt x="467" y="801"/>
                  </a:cubicBezTo>
                  <a:cubicBezTo>
                    <a:pt x="200" y="1201"/>
                    <a:pt x="100" y="1668"/>
                    <a:pt x="34" y="2135"/>
                  </a:cubicBezTo>
                  <a:cubicBezTo>
                    <a:pt x="0" y="2569"/>
                    <a:pt x="34" y="3036"/>
                    <a:pt x="167" y="3503"/>
                  </a:cubicBezTo>
                  <a:cubicBezTo>
                    <a:pt x="300" y="3970"/>
                    <a:pt x="567" y="4404"/>
                    <a:pt x="901" y="4737"/>
                  </a:cubicBezTo>
                  <a:cubicBezTo>
                    <a:pt x="1268" y="5071"/>
                    <a:pt x="1668" y="5338"/>
                    <a:pt x="2102" y="5504"/>
                  </a:cubicBezTo>
                  <a:cubicBezTo>
                    <a:pt x="2535" y="5704"/>
                    <a:pt x="2969" y="5838"/>
                    <a:pt x="3403" y="5938"/>
                  </a:cubicBezTo>
                  <a:cubicBezTo>
                    <a:pt x="4303" y="6138"/>
                    <a:pt x="5204" y="6205"/>
                    <a:pt x="6105" y="6238"/>
                  </a:cubicBezTo>
                  <a:cubicBezTo>
                    <a:pt x="6743" y="6262"/>
                    <a:pt x="7377" y="6273"/>
                    <a:pt x="8009" y="6273"/>
                  </a:cubicBezTo>
                  <a:cubicBezTo>
                    <a:pt x="9163" y="6273"/>
                    <a:pt x="10312" y="6236"/>
                    <a:pt x="11475" y="6171"/>
                  </a:cubicBezTo>
                  <a:cubicBezTo>
                    <a:pt x="13243" y="6071"/>
                    <a:pt x="15011" y="5905"/>
                    <a:pt x="16779" y="5671"/>
                  </a:cubicBezTo>
                  <a:lnTo>
                    <a:pt x="11442" y="5671"/>
                  </a:lnTo>
                  <a:cubicBezTo>
                    <a:pt x="10558" y="5671"/>
                    <a:pt x="9674" y="5679"/>
                    <a:pt x="8790" y="5679"/>
                  </a:cubicBezTo>
                  <a:cubicBezTo>
                    <a:pt x="7906" y="5679"/>
                    <a:pt x="7022" y="5671"/>
                    <a:pt x="6138" y="5638"/>
                  </a:cubicBezTo>
                  <a:cubicBezTo>
                    <a:pt x="5237" y="5604"/>
                    <a:pt x="4370" y="5538"/>
                    <a:pt x="3536" y="5371"/>
                  </a:cubicBezTo>
                  <a:cubicBezTo>
                    <a:pt x="2702" y="5204"/>
                    <a:pt x="1868" y="4904"/>
                    <a:pt x="1234" y="4370"/>
                  </a:cubicBezTo>
                  <a:cubicBezTo>
                    <a:pt x="934" y="4103"/>
                    <a:pt x="701" y="3770"/>
                    <a:pt x="567" y="3369"/>
                  </a:cubicBezTo>
                  <a:cubicBezTo>
                    <a:pt x="400" y="3003"/>
                    <a:pt x="367" y="2569"/>
                    <a:pt x="367" y="2135"/>
                  </a:cubicBezTo>
                  <a:cubicBezTo>
                    <a:pt x="334" y="1702"/>
                    <a:pt x="400" y="1268"/>
                    <a:pt x="601" y="901"/>
                  </a:cubicBezTo>
                  <a:cubicBezTo>
                    <a:pt x="801" y="501"/>
                    <a:pt x="1168" y="234"/>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3184721" y="3739676"/>
              <a:ext cx="200262" cy="144763"/>
            </a:xfrm>
            <a:custGeom>
              <a:rect b="b" l="l" r="r" t="t"/>
              <a:pathLst>
                <a:path extrusionOk="0" h="6873" w="9508">
                  <a:moveTo>
                    <a:pt x="1668" y="1"/>
                  </a:moveTo>
                  <a:lnTo>
                    <a:pt x="1668" y="1"/>
                  </a:lnTo>
                  <a:cubicBezTo>
                    <a:pt x="1168" y="268"/>
                    <a:pt x="701" y="701"/>
                    <a:pt x="401" y="1235"/>
                  </a:cubicBezTo>
                  <a:cubicBezTo>
                    <a:pt x="134" y="1802"/>
                    <a:pt x="1" y="2436"/>
                    <a:pt x="67" y="3070"/>
                  </a:cubicBezTo>
                  <a:cubicBezTo>
                    <a:pt x="134" y="3670"/>
                    <a:pt x="434" y="4337"/>
                    <a:pt x="901" y="4771"/>
                  </a:cubicBezTo>
                  <a:cubicBezTo>
                    <a:pt x="1368" y="5205"/>
                    <a:pt x="2002" y="5472"/>
                    <a:pt x="2569" y="5638"/>
                  </a:cubicBezTo>
                  <a:cubicBezTo>
                    <a:pt x="3703" y="5972"/>
                    <a:pt x="4871" y="6205"/>
                    <a:pt x="6005" y="6406"/>
                  </a:cubicBezTo>
                  <a:cubicBezTo>
                    <a:pt x="7172" y="6639"/>
                    <a:pt x="8340" y="6806"/>
                    <a:pt x="9507" y="6873"/>
                  </a:cubicBezTo>
                  <a:cubicBezTo>
                    <a:pt x="8407" y="6539"/>
                    <a:pt x="7272" y="6239"/>
                    <a:pt x="6138" y="5939"/>
                  </a:cubicBezTo>
                  <a:cubicBezTo>
                    <a:pt x="5004" y="5638"/>
                    <a:pt x="3870" y="5371"/>
                    <a:pt x="2736" y="5038"/>
                  </a:cubicBezTo>
                  <a:cubicBezTo>
                    <a:pt x="2202" y="4904"/>
                    <a:pt x="1702" y="4671"/>
                    <a:pt x="1301" y="4337"/>
                  </a:cubicBezTo>
                  <a:cubicBezTo>
                    <a:pt x="901" y="4004"/>
                    <a:pt x="634" y="3503"/>
                    <a:pt x="534" y="3003"/>
                  </a:cubicBezTo>
                  <a:cubicBezTo>
                    <a:pt x="434" y="2469"/>
                    <a:pt x="501" y="1869"/>
                    <a:pt x="668" y="1369"/>
                  </a:cubicBezTo>
                  <a:cubicBezTo>
                    <a:pt x="868" y="835"/>
                    <a:pt x="1235" y="401"/>
                    <a:pt x="1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7"/>
            <p:cNvSpPr/>
            <p:nvPr/>
          </p:nvSpPr>
          <p:spPr>
            <a:xfrm>
              <a:off x="1962972" y="2746147"/>
              <a:ext cx="99794" cy="171912"/>
            </a:xfrm>
            <a:custGeom>
              <a:rect b="b" l="l" r="r" t="t"/>
              <a:pathLst>
                <a:path extrusionOk="0" h="8162" w="4738">
                  <a:moveTo>
                    <a:pt x="501" y="0"/>
                  </a:moveTo>
                  <a:cubicBezTo>
                    <a:pt x="234" y="1201"/>
                    <a:pt x="68" y="2402"/>
                    <a:pt x="34" y="3636"/>
                  </a:cubicBezTo>
                  <a:cubicBezTo>
                    <a:pt x="1" y="4270"/>
                    <a:pt x="34" y="4870"/>
                    <a:pt x="101" y="5504"/>
                  </a:cubicBezTo>
                  <a:cubicBezTo>
                    <a:pt x="168" y="6138"/>
                    <a:pt x="268" y="6772"/>
                    <a:pt x="635" y="7405"/>
                  </a:cubicBezTo>
                  <a:cubicBezTo>
                    <a:pt x="701" y="7539"/>
                    <a:pt x="835" y="7706"/>
                    <a:pt x="1002" y="7839"/>
                  </a:cubicBezTo>
                  <a:cubicBezTo>
                    <a:pt x="1135" y="7972"/>
                    <a:pt x="1368" y="8106"/>
                    <a:pt x="1569" y="8139"/>
                  </a:cubicBezTo>
                  <a:cubicBezTo>
                    <a:pt x="1665" y="8153"/>
                    <a:pt x="1762" y="8161"/>
                    <a:pt x="1856" y="8161"/>
                  </a:cubicBezTo>
                  <a:cubicBezTo>
                    <a:pt x="1990" y="8161"/>
                    <a:pt x="2118" y="8145"/>
                    <a:pt x="2236" y="8106"/>
                  </a:cubicBezTo>
                  <a:cubicBezTo>
                    <a:pt x="2436" y="8039"/>
                    <a:pt x="2603" y="7939"/>
                    <a:pt x="2736" y="7806"/>
                  </a:cubicBezTo>
                  <a:cubicBezTo>
                    <a:pt x="3303" y="7339"/>
                    <a:pt x="3570" y="6738"/>
                    <a:pt x="3837" y="6171"/>
                  </a:cubicBezTo>
                  <a:cubicBezTo>
                    <a:pt x="4337" y="5037"/>
                    <a:pt x="4604" y="3836"/>
                    <a:pt x="4738" y="2602"/>
                  </a:cubicBezTo>
                  <a:lnTo>
                    <a:pt x="4738" y="2602"/>
                  </a:lnTo>
                  <a:cubicBezTo>
                    <a:pt x="4271" y="3736"/>
                    <a:pt x="3837" y="4870"/>
                    <a:pt x="3270" y="5904"/>
                  </a:cubicBezTo>
                  <a:cubicBezTo>
                    <a:pt x="2970" y="6371"/>
                    <a:pt x="2636" y="6905"/>
                    <a:pt x="2269" y="7172"/>
                  </a:cubicBezTo>
                  <a:cubicBezTo>
                    <a:pt x="2114" y="7301"/>
                    <a:pt x="1979" y="7350"/>
                    <a:pt x="1848" y="7350"/>
                  </a:cubicBezTo>
                  <a:cubicBezTo>
                    <a:pt x="1810" y="7350"/>
                    <a:pt x="1773" y="7346"/>
                    <a:pt x="1735" y="7339"/>
                  </a:cubicBezTo>
                  <a:cubicBezTo>
                    <a:pt x="1669" y="7339"/>
                    <a:pt x="1602" y="7272"/>
                    <a:pt x="1535" y="7239"/>
                  </a:cubicBezTo>
                  <a:cubicBezTo>
                    <a:pt x="1469" y="7172"/>
                    <a:pt x="1402" y="7072"/>
                    <a:pt x="1335" y="6972"/>
                  </a:cubicBezTo>
                  <a:cubicBezTo>
                    <a:pt x="1102" y="6538"/>
                    <a:pt x="968" y="5971"/>
                    <a:pt x="868" y="5404"/>
                  </a:cubicBezTo>
                  <a:cubicBezTo>
                    <a:pt x="768" y="4837"/>
                    <a:pt x="735" y="4236"/>
                    <a:pt x="668" y="3636"/>
                  </a:cubicBezTo>
                  <a:cubicBezTo>
                    <a:pt x="601" y="2435"/>
                    <a:pt x="568" y="1234"/>
                    <a:pt x="5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7"/>
            <p:cNvSpPr/>
            <p:nvPr/>
          </p:nvSpPr>
          <p:spPr>
            <a:xfrm>
              <a:off x="1695295" y="2465411"/>
              <a:ext cx="79406" cy="101711"/>
            </a:xfrm>
            <a:custGeom>
              <a:rect b="b" l="l" r="r" t="t"/>
              <a:pathLst>
                <a:path extrusionOk="0" h="4829" w="3770">
                  <a:moveTo>
                    <a:pt x="810" y="1"/>
                  </a:moveTo>
                  <a:cubicBezTo>
                    <a:pt x="538" y="1"/>
                    <a:pt x="263" y="45"/>
                    <a:pt x="0" y="125"/>
                  </a:cubicBezTo>
                  <a:cubicBezTo>
                    <a:pt x="75" y="120"/>
                    <a:pt x="149" y="117"/>
                    <a:pt x="223" y="117"/>
                  </a:cubicBezTo>
                  <a:cubicBezTo>
                    <a:pt x="582" y="117"/>
                    <a:pt x="936" y="182"/>
                    <a:pt x="1268" y="292"/>
                  </a:cubicBezTo>
                  <a:cubicBezTo>
                    <a:pt x="1668" y="426"/>
                    <a:pt x="2002" y="659"/>
                    <a:pt x="2302" y="959"/>
                  </a:cubicBezTo>
                  <a:cubicBezTo>
                    <a:pt x="2569" y="1260"/>
                    <a:pt x="2769" y="1626"/>
                    <a:pt x="2969" y="1993"/>
                  </a:cubicBezTo>
                  <a:cubicBezTo>
                    <a:pt x="3036" y="2194"/>
                    <a:pt x="3103" y="2394"/>
                    <a:pt x="3169" y="2560"/>
                  </a:cubicBezTo>
                  <a:cubicBezTo>
                    <a:pt x="3213" y="2712"/>
                    <a:pt x="3256" y="2850"/>
                    <a:pt x="3299" y="2983"/>
                  </a:cubicBezTo>
                  <a:lnTo>
                    <a:pt x="3299" y="2983"/>
                  </a:lnTo>
                  <a:cubicBezTo>
                    <a:pt x="3148" y="3010"/>
                    <a:pt x="3001" y="3062"/>
                    <a:pt x="2869" y="3128"/>
                  </a:cubicBezTo>
                  <a:cubicBezTo>
                    <a:pt x="2636" y="3261"/>
                    <a:pt x="2469" y="3528"/>
                    <a:pt x="2502" y="3761"/>
                  </a:cubicBezTo>
                  <a:cubicBezTo>
                    <a:pt x="2502" y="4028"/>
                    <a:pt x="2636" y="4228"/>
                    <a:pt x="2769" y="4395"/>
                  </a:cubicBezTo>
                  <a:cubicBezTo>
                    <a:pt x="2902" y="4562"/>
                    <a:pt x="3036" y="4695"/>
                    <a:pt x="3203" y="4829"/>
                  </a:cubicBezTo>
                  <a:cubicBezTo>
                    <a:pt x="3103" y="4662"/>
                    <a:pt x="2969" y="4495"/>
                    <a:pt x="2869" y="4328"/>
                  </a:cubicBezTo>
                  <a:cubicBezTo>
                    <a:pt x="2769" y="4128"/>
                    <a:pt x="2736" y="3961"/>
                    <a:pt x="2736" y="3761"/>
                  </a:cubicBezTo>
                  <a:cubicBezTo>
                    <a:pt x="2769" y="3595"/>
                    <a:pt x="2869" y="3494"/>
                    <a:pt x="3003" y="3428"/>
                  </a:cubicBezTo>
                  <a:cubicBezTo>
                    <a:pt x="3169" y="3361"/>
                    <a:pt x="3336" y="3328"/>
                    <a:pt x="3536" y="3328"/>
                  </a:cubicBezTo>
                  <a:lnTo>
                    <a:pt x="3770" y="3328"/>
                  </a:lnTo>
                  <a:lnTo>
                    <a:pt x="3703" y="3128"/>
                  </a:lnTo>
                  <a:cubicBezTo>
                    <a:pt x="3670" y="2894"/>
                    <a:pt x="3636" y="2694"/>
                    <a:pt x="3570" y="2460"/>
                  </a:cubicBezTo>
                  <a:cubicBezTo>
                    <a:pt x="3503" y="2260"/>
                    <a:pt x="3436" y="2027"/>
                    <a:pt x="3336" y="1827"/>
                  </a:cubicBezTo>
                  <a:cubicBezTo>
                    <a:pt x="3136" y="1426"/>
                    <a:pt x="2902" y="993"/>
                    <a:pt x="2569" y="692"/>
                  </a:cubicBezTo>
                  <a:cubicBezTo>
                    <a:pt x="2202" y="359"/>
                    <a:pt x="1768" y="125"/>
                    <a:pt x="1335" y="59"/>
                  </a:cubicBezTo>
                  <a:cubicBezTo>
                    <a:pt x="1164" y="19"/>
                    <a:pt x="987" y="1"/>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7"/>
            <p:cNvSpPr/>
            <p:nvPr/>
          </p:nvSpPr>
          <p:spPr>
            <a:xfrm>
              <a:off x="1689671" y="2468044"/>
              <a:ext cx="40061" cy="50613"/>
            </a:xfrm>
            <a:custGeom>
              <a:rect b="b" l="l" r="r" t="t"/>
              <a:pathLst>
                <a:path extrusionOk="0" h="2403" w="1902">
                  <a:moveTo>
                    <a:pt x="1735" y="0"/>
                  </a:moveTo>
                  <a:cubicBezTo>
                    <a:pt x="1468" y="134"/>
                    <a:pt x="1301" y="301"/>
                    <a:pt x="1101" y="467"/>
                  </a:cubicBezTo>
                  <a:cubicBezTo>
                    <a:pt x="935" y="634"/>
                    <a:pt x="768" y="834"/>
                    <a:pt x="634" y="1034"/>
                  </a:cubicBezTo>
                  <a:cubicBezTo>
                    <a:pt x="334" y="1435"/>
                    <a:pt x="134" y="1902"/>
                    <a:pt x="1" y="2402"/>
                  </a:cubicBezTo>
                  <a:cubicBezTo>
                    <a:pt x="201" y="1935"/>
                    <a:pt x="434" y="1501"/>
                    <a:pt x="768" y="1168"/>
                  </a:cubicBezTo>
                  <a:cubicBezTo>
                    <a:pt x="935" y="1001"/>
                    <a:pt x="1135" y="834"/>
                    <a:pt x="1301" y="701"/>
                  </a:cubicBezTo>
                  <a:cubicBezTo>
                    <a:pt x="1502" y="567"/>
                    <a:pt x="1702" y="434"/>
                    <a:pt x="1902" y="367"/>
                  </a:cubicBezTo>
                  <a:lnTo>
                    <a:pt x="1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7"/>
            <p:cNvSpPr/>
            <p:nvPr/>
          </p:nvSpPr>
          <p:spPr>
            <a:xfrm>
              <a:off x="2252421" y="2598017"/>
              <a:ext cx="14070" cy="105418"/>
            </a:xfrm>
            <a:custGeom>
              <a:rect b="b" l="l" r="r" t="t"/>
              <a:pathLst>
                <a:path extrusionOk="0" h="5005" w="668">
                  <a:moveTo>
                    <a:pt x="601" y="0"/>
                  </a:moveTo>
                  <a:lnTo>
                    <a:pt x="601" y="0"/>
                  </a:lnTo>
                  <a:cubicBezTo>
                    <a:pt x="334" y="834"/>
                    <a:pt x="234" y="1668"/>
                    <a:pt x="134" y="2502"/>
                  </a:cubicBezTo>
                  <a:cubicBezTo>
                    <a:pt x="34" y="3336"/>
                    <a:pt x="1" y="4170"/>
                    <a:pt x="67" y="5004"/>
                  </a:cubicBezTo>
                  <a:cubicBezTo>
                    <a:pt x="334" y="4204"/>
                    <a:pt x="434" y="3370"/>
                    <a:pt x="534" y="2536"/>
                  </a:cubicBezTo>
                  <a:cubicBezTo>
                    <a:pt x="634" y="1702"/>
                    <a:pt x="668" y="868"/>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7"/>
            <p:cNvSpPr/>
            <p:nvPr/>
          </p:nvSpPr>
          <p:spPr>
            <a:xfrm>
              <a:off x="2259456" y="2607852"/>
              <a:ext cx="68874" cy="37955"/>
            </a:xfrm>
            <a:custGeom>
              <a:rect b="b" l="l" r="r" t="t"/>
              <a:pathLst>
                <a:path extrusionOk="0" h="1802" w="3270">
                  <a:moveTo>
                    <a:pt x="2335" y="0"/>
                  </a:moveTo>
                  <a:cubicBezTo>
                    <a:pt x="1968" y="0"/>
                    <a:pt x="1635" y="101"/>
                    <a:pt x="1334" y="301"/>
                  </a:cubicBezTo>
                  <a:cubicBezTo>
                    <a:pt x="1168" y="367"/>
                    <a:pt x="1034" y="467"/>
                    <a:pt x="901" y="568"/>
                  </a:cubicBezTo>
                  <a:cubicBezTo>
                    <a:pt x="767" y="701"/>
                    <a:pt x="634" y="801"/>
                    <a:pt x="534" y="934"/>
                  </a:cubicBezTo>
                  <a:cubicBezTo>
                    <a:pt x="434" y="1068"/>
                    <a:pt x="334" y="1201"/>
                    <a:pt x="234" y="1335"/>
                  </a:cubicBezTo>
                  <a:cubicBezTo>
                    <a:pt x="134" y="1502"/>
                    <a:pt x="67" y="1635"/>
                    <a:pt x="0" y="1802"/>
                  </a:cubicBezTo>
                  <a:cubicBezTo>
                    <a:pt x="134" y="1702"/>
                    <a:pt x="267" y="1568"/>
                    <a:pt x="400" y="1468"/>
                  </a:cubicBezTo>
                  <a:lnTo>
                    <a:pt x="767" y="1168"/>
                  </a:lnTo>
                  <a:cubicBezTo>
                    <a:pt x="1001" y="968"/>
                    <a:pt x="1268" y="801"/>
                    <a:pt x="1535" y="634"/>
                  </a:cubicBezTo>
                  <a:cubicBezTo>
                    <a:pt x="1886" y="423"/>
                    <a:pt x="2287" y="295"/>
                    <a:pt x="2714" y="295"/>
                  </a:cubicBezTo>
                  <a:cubicBezTo>
                    <a:pt x="2895" y="295"/>
                    <a:pt x="3081" y="318"/>
                    <a:pt x="3269" y="367"/>
                  </a:cubicBezTo>
                  <a:cubicBezTo>
                    <a:pt x="3036" y="134"/>
                    <a:pt x="2669" y="0"/>
                    <a:pt x="2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2300905" y="2613476"/>
              <a:ext cx="9857" cy="53415"/>
            </a:xfrm>
            <a:custGeom>
              <a:rect b="b" l="l" r="r" t="t"/>
              <a:pathLst>
                <a:path extrusionOk="0" h="2536" w="468">
                  <a:moveTo>
                    <a:pt x="434" y="0"/>
                  </a:moveTo>
                  <a:lnTo>
                    <a:pt x="0" y="100"/>
                  </a:lnTo>
                  <a:cubicBezTo>
                    <a:pt x="134" y="467"/>
                    <a:pt x="200" y="901"/>
                    <a:pt x="234" y="1301"/>
                  </a:cubicBezTo>
                  <a:cubicBezTo>
                    <a:pt x="234" y="1702"/>
                    <a:pt x="234" y="2135"/>
                    <a:pt x="100" y="2536"/>
                  </a:cubicBezTo>
                  <a:cubicBezTo>
                    <a:pt x="300" y="2169"/>
                    <a:pt x="367" y="1735"/>
                    <a:pt x="434" y="1301"/>
                  </a:cubicBezTo>
                  <a:cubicBezTo>
                    <a:pt x="467" y="868"/>
                    <a:pt x="467" y="434"/>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1594114" y="2825653"/>
              <a:ext cx="669598" cy="524856"/>
            </a:xfrm>
            <a:custGeom>
              <a:rect b="b" l="l" r="r" t="t"/>
              <a:pathLst>
                <a:path extrusionOk="0" h="24919" w="31791">
                  <a:moveTo>
                    <a:pt x="1" y="0"/>
                  </a:moveTo>
                  <a:lnTo>
                    <a:pt x="1" y="0"/>
                  </a:lnTo>
                  <a:cubicBezTo>
                    <a:pt x="168" y="1468"/>
                    <a:pt x="401" y="2969"/>
                    <a:pt x="601" y="4470"/>
                  </a:cubicBezTo>
                  <a:lnTo>
                    <a:pt x="1269" y="8940"/>
                  </a:lnTo>
                  <a:lnTo>
                    <a:pt x="2636" y="17880"/>
                  </a:lnTo>
                  <a:lnTo>
                    <a:pt x="2670" y="18080"/>
                  </a:lnTo>
                  <a:lnTo>
                    <a:pt x="2870" y="18013"/>
                  </a:lnTo>
                  <a:lnTo>
                    <a:pt x="13621" y="13621"/>
                  </a:lnTo>
                  <a:lnTo>
                    <a:pt x="13621" y="13621"/>
                  </a:lnTo>
                  <a:lnTo>
                    <a:pt x="18447" y="24718"/>
                  </a:lnTo>
                  <a:lnTo>
                    <a:pt x="18548" y="24918"/>
                  </a:lnTo>
                  <a:lnTo>
                    <a:pt x="18714" y="24785"/>
                  </a:lnTo>
                  <a:lnTo>
                    <a:pt x="25252" y="19614"/>
                  </a:lnTo>
                  <a:lnTo>
                    <a:pt x="31790" y="14444"/>
                  </a:lnTo>
                  <a:lnTo>
                    <a:pt x="25119" y="19447"/>
                  </a:lnTo>
                  <a:lnTo>
                    <a:pt x="18693" y="24380"/>
                  </a:lnTo>
                  <a:lnTo>
                    <a:pt x="13911" y="13276"/>
                  </a:lnTo>
                  <a:lnTo>
                    <a:pt x="13844" y="13076"/>
                  </a:lnTo>
                  <a:lnTo>
                    <a:pt x="13644" y="13143"/>
                  </a:lnTo>
                  <a:lnTo>
                    <a:pt x="2965" y="17585"/>
                  </a:lnTo>
                  <a:lnTo>
                    <a:pt x="2965" y="17585"/>
                  </a:lnTo>
                  <a:lnTo>
                    <a:pt x="1502" y="8907"/>
                  </a:lnTo>
                  <a:lnTo>
                    <a:pt x="735" y="4437"/>
                  </a:lnTo>
                  <a:cubicBezTo>
                    <a:pt x="501" y="2969"/>
                    <a:pt x="234" y="1468"/>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1585689" y="3182547"/>
              <a:ext cx="312673" cy="808695"/>
            </a:xfrm>
            <a:custGeom>
              <a:rect b="b" l="l" r="r" t="t"/>
              <a:pathLst>
                <a:path extrusionOk="0" h="38395" w="14845">
                  <a:moveTo>
                    <a:pt x="8340" y="1"/>
                  </a:moveTo>
                  <a:lnTo>
                    <a:pt x="9808" y="7539"/>
                  </a:lnTo>
                  <a:lnTo>
                    <a:pt x="1" y="29122"/>
                  </a:lnTo>
                  <a:lnTo>
                    <a:pt x="2803" y="38395"/>
                  </a:lnTo>
                  <a:lnTo>
                    <a:pt x="9407" y="32057"/>
                  </a:lnTo>
                  <a:lnTo>
                    <a:pt x="10475" y="7806"/>
                  </a:lnTo>
                  <a:lnTo>
                    <a:pt x="14845" y="2769"/>
                  </a:lnTo>
                  <a:lnTo>
                    <a:pt x="83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7"/>
            <p:cNvSpPr/>
            <p:nvPr/>
          </p:nvSpPr>
          <p:spPr>
            <a:xfrm>
              <a:off x="2506742" y="4565913"/>
              <a:ext cx="97688" cy="588781"/>
            </a:xfrm>
            <a:custGeom>
              <a:rect b="b" l="l" r="r" t="t"/>
              <a:pathLst>
                <a:path extrusionOk="0" h="27954" w="4638">
                  <a:moveTo>
                    <a:pt x="1" y="0"/>
                  </a:moveTo>
                  <a:cubicBezTo>
                    <a:pt x="134" y="2402"/>
                    <a:pt x="401" y="4737"/>
                    <a:pt x="701" y="7072"/>
                  </a:cubicBezTo>
                  <a:cubicBezTo>
                    <a:pt x="835" y="8239"/>
                    <a:pt x="1002" y="9407"/>
                    <a:pt x="1168" y="10574"/>
                  </a:cubicBezTo>
                  <a:lnTo>
                    <a:pt x="1702" y="14077"/>
                  </a:lnTo>
                  <a:lnTo>
                    <a:pt x="2303" y="17579"/>
                  </a:lnTo>
                  <a:cubicBezTo>
                    <a:pt x="2536" y="18747"/>
                    <a:pt x="2736" y="19881"/>
                    <a:pt x="3003" y="21048"/>
                  </a:cubicBezTo>
                  <a:cubicBezTo>
                    <a:pt x="3470" y="23350"/>
                    <a:pt x="4004" y="25652"/>
                    <a:pt x="4638" y="27953"/>
                  </a:cubicBezTo>
                  <a:cubicBezTo>
                    <a:pt x="4504" y="25585"/>
                    <a:pt x="4271" y="23217"/>
                    <a:pt x="3970" y="20882"/>
                  </a:cubicBezTo>
                  <a:cubicBezTo>
                    <a:pt x="3837" y="19714"/>
                    <a:pt x="3637" y="18547"/>
                    <a:pt x="3470" y="17379"/>
                  </a:cubicBezTo>
                  <a:lnTo>
                    <a:pt x="2936" y="13877"/>
                  </a:lnTo>
                  <a:lnTo>
                    <a:pt x="2336" y="10407"/>
                  </a:lnTo>
                  <a:cubicBezTo>
                    <a:pt x="2102" y="9240"/>
                    <a:pt x="1902" y="8072"/>
                    <a:pt x="1635" y="6905"/>
                  </a:cubicBezTo>
                  <a:cubicBezTo>
                    <a:pt x="1168" y="4603"/>
                    <a:pt x="668" y="230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7"/>
            <p:cNvSpPr/>
            <p:nvPr/>
          </p:nvSpPr>
          <p:spPr>
            <a:xfrm>
              <a:off x="1091791" y="3146026"/>
              <a:ext cx="347805" cy="458804"/>
            </a:xfrm>
            <a:custGeom>
              <a:rect b="b" l="l" r="r" t="t"/>
              <a:pathLst>
                <a:path extrusionOk="0" h="21783" w="16513">
                  <a:moveTo>
                    <a:pt x="2636" y="0"/>
                  </a:moveTo>
                  <a:lnTo>
                    <a:pt x="2636" y="0"/>
                  </a:lnTo>
                  <a:cubicBezTo>
                    <a:pt x="2402" y="1334"/>
                    <a:pt x="2169" y="2635"/>
                    <a:pt x="1935" y="3970"/>
                  </a:cubicBezTo>
                  <a:lnTo>
                    <a:pt x="1268" y="7972"/>
                  </a:lnTo>
                  <a:cubicBezTo>
                    <a:pt x="801" y="10608"/>
                    <a:pt x="434" y="13276"/>
                    <a:pt x="34" y="15945"/>
                  </a:cubicBezTo>
                  <a:lnTo>
                    <a:pt x="1" y="16212"/>
                  </a:lnTo>
                  <a:lnTo>
                    <a:pt x="234" y="16278"/>
                  </a:lnTo>
                  <a:lnTo>
                    <a:pt x="4270" y="17713"/>
                  </a:lnTo>
                  <a:cubicBezTo>
                    <a:pt x="5638" y="18180"/>
                    <a:pt x="6972" y="18647"/>
                    <a:pt x="8340" y="19114"/>
                  </a:cubicBezTo>
                  <a:lnTo>
                    <a:pt x="12409" y="20481"/>
                  </a:lnTo>
                  <a:cubicBezTo>
                    <a:pt x="13777" y="20915"/>
                    <a:pt x="15145" y="21349"/>
                    <a:pt x="16512" y="21782"/>
                  </a:cubicBezTo>
                  <a:cubicBezTo>
                    <a:pt x="15211" y="21215"/>
                    <a:pt x="13844" y="20715"/>
                    <a:pt x="12543" y="20181"/>
                  </a:cubicBezTo>
                  <a:lnTo>
                    <a:pt x="8507" y="18647"/>
                  </a:lnTo>
                  <a:cubicBezTo>
                    <a:pt x="7172" y="18146"/>
                    <a:pt x="5838" y="17646"/>
                    <a:pt x="4470" y="17146"/>
                  </a:cubicBezTo>
                  <a:lnTo>
                    <a:pt x="672" y="15796"/>
                  </a:lnTo>
                  <a:lnTo>
                    <a:pt x="672" y="15796"/>
                  </a:lnTo>
                  <a:cubicBezTo>
                    <a:pt x="1057" y="13210"/>
                    <a:pt x="1412" y="10625"/>
                    <a:pt x="1735" y="8039"/>
                  </a:cubicBezTo>
                  <a:lnTo>
                    <a:pt x="2202" y="4003"/>
                  </a:lnTo>
                  <a:cubicBezTo>
                    <a:pt x="2369" y="2669"/>
                    <a:pt x="2536" y="1334"/>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1175406" y="3551404"/>
              <a:ext cx="635856" cy="918999"/>
            </a:xfrm>
            <a:custGeom>
              <a:rect b="b" l="l" r="r" t="t"/>
              <a:pathLst>
                <a:path extrusionOk="0" h="43632" w="30189">
                  <a:moveTo>
                    <a:pt x="4837" y="0"/>
                  </a:moveTo>
                  <a:lnTo>
                    <a:pt x="2435" y="5838"/>
                  </a:lnTo>
                  <a:cubicBezTo>
                    <a:pt x="1635" y="7806"/>
                    <a:pt x="834" y="9741"/>
                    <a:pt x="33" y="11709"/>
                  </a:cubicBezTo>
                  <a:lnTo>
                    <a:pt x="0" y="11809"/>
                  </a:lnTo>
                  <a:lnTo>
                    <a:pt x="100" y="11909"/>
                  </a:lnTo>
                  <a:cubicBezTo>
                    <a:pt x="2502" y="14477"/>
                    <a:pt x="4870" y="17046"/>
                    <a:pt x="7305" y="19614"/>
                  </a:cubicBezTo>
                  <a:lnTo>
                    <a:pt x="14544" y="27286"/>
                  </a:lnTo>
                  <a:cubicBezTo>
                    <a:pt x="16946" y="29855"/>
                    <a:pt x="19414" y="32390"/>
                    <a:pt x="21816" y="34959"/>
                  </a:cubicBezTo>
                  <a:cubicBezTo>
                    <a:pt x="24251" y="37494"/>
                    <a:pt x="26686" y="40029"/>
                    <a:pt x="29121" y="42564"/>
                  </a:cubicBezTo>
                  <a:lnTo>
                    <a:pt x="30188" y="43631"/>
                  </a:lnTo>
                  <a:lnTo>
                    <a:pt x="29521" y="42297"/>
                  </a:lnTo>
                  <a:lnTo>
                    <a:pt x="25518" y="33958"/>
                  </a:lnTo>
                  <a:cubicBezTo>
                    <a:pt x="24151" y="31189"/>
                    <a:pt x="22783" y="28421"/>
                    <a:pt x="21415" y="25652"/>
                  </a:cubicBezTo>
                  <a:lnTo>
                    <a:pt x="21415" y="25652"/>
                  </a:lnTo>
                  <a:cubicBezTo>
                    <a:pt x="22650" y="28454"/>
                    <a:pt x="23951" y="31256"/>
                    <a:pt x="25218" y="34091"/>
                  </a:cubicBezTo>
                  <a:lnTo>
                    <a:pt x="28461" y="41136"/>
                  </a:lnTo>
                  <a:lnTo>
                    <a:pt x="28461" y="41136"/>
                  </a:lnTo>
                  <a:cubicBezTo>
                    <a:pt x="26394" y="38940"/>
                    <a:pt x="24309" y="36761"/>
                    <a:pt x="22249" y="34558"/>
                  </a:cubicBezTo>
                  <a:cubicBezTo>
                    <a:pt x="19814" y="31990"/>
                    <a:pt x="17413" y="29421"/>
                    <a:pt x="14977" y="26886"/>
                  </a:cubicBezTo>
                  <a:lnTo>
                    <a:pt x="7706" y="19247"/>
                  </a:lnTo>
                  <a:cubicBezTo>
                    <a:pt x="5296" y="16706"/>
                    <a:pt x="2855" y="14230"/>
                    <a:pt x="445" y="11723"/>
                  </a:cubicBezTo>
                  <a:lnTo>
                    <a:pt x="445" y="11723"/>
                  </a:lnTo>
                  <a:cubicBezTo>
                    <a:pt x="1165" y="9795"/>
                    <a:pt x="1916" y="7866"/>
                    <a:pt x="2635" y="5938"/>
                  </a:cubicBezTo>
                  <a:lnTo>
                    <a:pt x="48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2060633" y="3356792"/>
              <a:ext cx="333040" cy="323204"/>
            </a:xfrm>
            <a:custGeom>
              <a:rect b="b" l="l" r="r" t="t"/>
              <a:pathLst>
                <a:path extrusionOk="0" h="15345" w="15812">
                  <a:moveTo>
                    <a:pt x="15811" y="0"/>
                  </a:moveTo>
                  <a:cubicBezTo>
                    <a:pt x="15611" y="1268"/>
                    <a:pt x="15478" y="2502"/>
                    <a:pt x="15311" y="3736"/>
                  </a:cubicBezTo>
                  <a:lnTo>
                    <a:pt x="14877" y="7506"/>
                  </a:lnTo>
                  <a:cubicBezTo>
                    <a:pt x="14744" y="8740"/>
                    <a:pt x="14611" y="10007"/>
                    <a:pt x="14477" y="11242"/>
                  </a:cubicBezTo>
                  <a:lnTo>
                    <a:pt x="14170" y="14711"/>
                  </a:lnTo>
                  <a:lnTo>
                    <a:pt x="14170" y="14711"/>
                  </a:lnTo>
                  <a:cubicBezTo>
                    <a:pt x="12660" y="14709"/>
                    <a:pt x="11150" y="14696"/>
                    <a:pt x="9640" y="14696"/>
                  </a:cubicBezTo>
                  <a:cubicBezTo>
                    <a:pt x="8840" y="14696"/>
                    <a:pt x="8039" y="14700"/>
                    <a:pt x="7239" y="14711"/>
                  </a:cubicBezTo>
                  <a:lnTo>
                    <a:pt x="3603" y="14744"/>
                  </a:lnTo>
                  <a:cubicBezTo>
                    <a:pt x="2402" y="14778"/>
                    <a:pt x="1201" y="14778"/>
                    <a:pt x="0" y="14844"/>
                  </a:cubicBezTo>
                  <a:cubicBezTo>
                    <a:pt x="1201" y="14944"/>
                    <a:pt x="2402" y="14978"/>
                    <a:pt x="3603" y="15044"/>
                  </a:cubicBezTo>
                  <a:lnTo>
                    <a:pt x="7205" y="15178"/>
                  </a:lnTo>
                  <a:cubicBezTo>
                    <a:pt x="9640" y="15278"/>
                    <a:pt x="12042" y="15311"/>
                    <a:pt x="14444" y="15345"/>
                  </a:cubicBezTo>
                  <a:lnTo>
                    <a:pt x="14744" y="15345"/>
                  </a:lnTo>
                  <a:lnTo>
                    <a:pt x="14744" y="15078"/>
                  </a:lnTo>
                  <a:lnTo>
                    <a:pt x="15078" y="11308"/>
                  </a:lnTo>
                  <a:cubicBezTo>
                    <a:pt x="15178" y="10041"/>
                    <a:pt x="15278" y="8807"/>
                    <a:pt x="15378" y="7539"/>
                  </a:cubicBezTo>
                  <a:lnTo>
                    <a:pt x="15611" y="3770"/>
                  </a:lnTo>
                  <a:cubicBezTo>
                    <a:pt x="15678" y="2535"/>
                    <a:pt x="15745" y="1268"/>
                    <a:pt x="15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1670695" y="3673647"/>
              <a:ext cx="545940" cy="511503"/>
            </a:xfrm>
            <a:custGeom>
              <a:rect b="b" l="l" r="r" t="t"/>
              <a:pathLst>
                <a:path extrusionOk="0" h="24285" w="25920">
                  <a:moveTo>
                    <a:pt x="24485" y="0"/>
                  </a:moveTo>
                  <a:cubicBezTo>
                    <a:pt x="24552" y="901"/>
                    <a:pt x="24618" y="1835"/>
                    <a:pt x="24685" y="2736"/>
                  </a:cubicBezTo>
                  <a:lnTo>
                    <a:pt x="24919" y="5504"/>
                  </a:lnTo>
                  <a:lnTo>
                    <a:pt x="25370" y="10818"/>
                  </a:lnTo>
                  <a:lnTo>
                    <a:pt x="25370" y="10818"/>
                  </a:lnTo>
                  <a:lnTo>
                    <a:pt x="19081" y="14044"/>
                  </a:lnTo>
                  <a:cubicBezTo>
                    <a:pt x="16946" y="15111"/>
                    <a:pt x="14845" y="16245"/>
                    <a:pt x="12710" y="17379"/>
                  </a:cubicBezTo>
                  <a:cubicBezTo>
                    <a:pt x="10575" y="18480"/>
                    <a:pt x="8440" y="19614"/>
                    <a:pt x="6339" y="20782"/>
                  </a:cubicBezTo>
                  <a:cubicBezTo>
                    <a:pt x="4204" y="21916"/>
                    <a:pt x="2102" y="23084"/>
                    <a:pt x="1" y="24284"/>
                  </a:cubicBezTo>
                  <a:cubicBezTo>
                    <a:pt x="2202" y="23250"/>
                    <a:pt x="4371" y="22183"/>
                    <a:pt x="6506" y="21116"/>
                  </a:cubicBezTo>
                  <a:cubicBezTo>
                    <a:pt x="8674" y="20048"/>
                    <a:pt x="10809" y="18981"/>
                    <a:pt x="12943" y="17880"/>
                  </a:cubicBezTo>
                  <a:cubicBezTo>
                    <a:pt x="15112" y="16779"/>
                    <a:pt x="17247" y="15712"/>
                    <a:pt x="19381" y="14577"/>
                  </a:cubicBezTo>
                  <a:lnTo>
                    <a:pt x="25753" y="11208"/>
                  </a:lnTo>
                  <a:lnTo>
                    <a:pt x="25919" y="11108"/>
                  </a:lnTo>
                  <a:lnTo>
                    <a:pt x="25886" y="10942"/>
                  </a:lnTo>
                  <a:lnTo>
                    <a:pt x="25219" y="5471"/>
                  </a:lnTo>
                  <a:lnTo>
                    <a:pt x="24852" y="2736"/>
                  </a:lnTo>
                  <a:cubicBezTo>
                    <a:pt x="24752" y="1802"/>
                    <a:pt x="24618" y="901"/>
                    <a:pt x="24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1610290" y="4444365"/>
              <a:ext cx="182675" cy="710333"/>
            </a:xfrm>
            <a:custGeom>
              <a:rect b="b" l="l" r="r" t="t"/>
              <a:pathLst>
                <a:path extrusionOk="0" h="33725" w="8673">
                  <a:moveTo>
                    <a:pt x="8673" y="0"/>
                  </a:moveTo>
                  <a:lnTo>
                    <a:pt x="8673" y="0"/>
                  </a:lnTo>
                  <a:cubicBezTo>
                    <a:pt x="8239" y="1401"/>
                    <a:pt x="7839" y="2802"/>
                    <a:pt x="7439" y="4170"/>
                  </a:cubicBezTo>
                  <a:lnTo>
                    <a:pt x="6271" y="8373"/>
                  </a:lnTo>
                  <a:cubicBezTo>
                    <a:pt x="5471" y="11175"/>
                    <a:pt x="4770" y="13977"/>
                    <a:pt x="4036" y="16779"/>
                  </a:cubicBezTo>
                  <a:cubicBezTo>
                    <a:pt x="3303" y="19614"/>
                    <a:pt x="2602" y="22416"/>
                    <a:pt x="1935" y="25218"/>
                  </a:cubicBezTo>
                  <a:lnTo>
                    <a:pt x="934" y="29455"/>
                  </a:lnTo>
                  <a:cubicBezTo>
                    <a:pt x="634" y="30889"/>
                    <a:pt x="300" y="32290"/>
                    <a:pt x="0" y="33724"/>
                  </a:cubicBezTo>
                  <a:cubicBezTo>
                    <a:pt x="434" y="32323"/>
                    <a:pt x="801" y="30956"/>
                    <a:pt x="1234" y="29555"/>
                  </a:cubicBezTo>
                  <a:lnTo>
                    <a:pt x="2402" y="25352"/>
                  </a:lnTo>
                  <a:cubicBezTo>
                    <a:pt x="3169" y="22550"/>
                    <a:pt x="3903" y="19748"/>
                    <a:pt x="4637" y="16946"/>
                  </a:cubicBezTo>
                  <a:cubicBezTo>
                    <a:pt x="5337" y="14144"/>
                    <a:pt x="6071" y="11308"/>
                    <a:pt x="6738" y="8506"/>
                  </a:cubicBezTo>
                  <a:lnTo>
                    <a:pt x="7739" y="4270"/>
                  </a:lnTo>
                  <a:cubicBezTo>
                    <a:pt x="8039" y="2836"/>
                    <a:pt x="8373" y="1435"/>
                    <a:pt x="8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287357" y="4107838"/>
              <a:ext cx="381526" cy="1046869"/>
            </a:xfrm>
            <a:custGeom>
              <a:rect b="b" l="l" r="r" t="t"/>
              <a:pathLst>
                <a:path extrusionOk="0" h="49703" w="18114">
                  <a:moveTo>
                    <a:pt x="18114" y="0"/>
                  </a:moveTo>
                  <a:cubicBezTo>
                    <a:pt x="16212" y="3970"/>
                    <a:pt x="14411" y="8006"/>
                    <a:pt x="12710" y="12075"/>
                  </a:cubicBezTo>
                  <a:cubicBezTo>
                    <a:pt x="10975" y="16145"/>
                    <a:pt x="9341" y="20248"/>
                    <a:pt x="7773" y="24384"/>
                  </a:cubicBezTo>
                  <a:cubicBezTo>
                    <a:pt x="6238" y="28521"/>
                    <a:pt x="4737" y="32690"/>
                    <a:pt x="3436" y="36893"/>
                  </a:cubicBezTo>
                  <a:cubicBezTo>
                    <a:pt x="2102" y="41130"/>
                    <a:pt x="868" y="45366"/>
                    <a:pt x="1" y="49702"/>
                  </a:cubicBezTo>
                  <a:cubicBezTo>
                    <a:pt x="301" y="48635"/>
                    <a:pt x="634" y="47601"/>
                    <a:pt x="935" y="46533"/>
                  </a:cubicBezTo>
                  <a:cubicBezTo>
                    <a:pt x="1235" y="45466"/>
                    <a:pt x="1602" y="44432"/>
                    <a:pt x="1935" y="43365"/>
                  </a:cubicBezTo>
                  <a:cubicBezTo>
                    <a:pt x="2269" y="42330"/>
                    <a:pt x="2636" y="41296"/>
                    <a:pt x="2969" y="40229"/>
                  </a:cubicBezTo>
                  <a:cubicBezTo>
                    <a:pt x="3336" y="39195"/>
                    <a:pt x="3670" y="38127"/>
                    <a:pt x="4037" y="37093"/>
                  </a:cubicBezTo>
                  <a:lnTo>
                    <a:pt x="5138" y="33991"/>
                  </a:lnTo>
                  <a:lnTo>
                    <a:pt x="6272" y="30889"/>
                  </a:lnTo>
                  <a:cubicBezTo>
                    <a:pt x="7006" y="28821"/>
                    <a:pt x="7773" y="26753"/>
                    <a:pt x="8573" y="24684"/>
                  </a:cubicBezTo>
                  <a:cubicBezTo>
                    <a:pt x="10108" y="20548"/>
                    <a:pt x="11709" y="16445"/>
                    <a:pt x="13310" y="12342"/>
                  </a:cubicBezTo>
                  <a:lnTo>
                    <a:pt x="181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1594114" y="4525853"/>
              <a:ext cx="89263" cy="89263"/>
            </a:xfrm>
            <a:custGeom>
              <a:rect b="b" l="l" r="r" t="t"/>
              <a:pathLst>
                <a:path extrusionOk="0" h="4238" w="4238">
                  <a:moveTo>
                    <a:pt x="2102" y="1"/>
                  </a:moveTo>
                  <a:cubicBezTo>
                    <a:pt x="935" y="1"/>
                    <a:pt x="1" y="935"/>
                    <a:pt x="1" y="2102"/>
                  </a:cubicBezTo>
                  <a:cubicBezTo>
                    <a:pt x="1" y="3270"/>
                    <a:pt x="935" y="4237"/>
                    <a:pt x="2102" y="4237"/>
                  </a:cubicBezTo>
                  <a:cubicBezTo>
                    <a:pt x="3270" y="4237"/>
                    <a:pt x="4237" y="3270"/>
                    <a:pt x="4237" y="2102"/>
                  </a:cubicBezTo>
                  <a:cubicBezTo>
                    <a:pt x="4237" y="935"/>
                    <a:pt x="3270" y="1"/>
                    <a:pt x="2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1476084" y="4942478"/>
              <a:ext cx="89263" cy="89242"/>
            </a:xfrm>
            <a:custGeom>
              <a:rect b="b" l="l" r="r" t="t"/>
              <a:pathLst>
                <a:path extrusionOk="0" h="4237" w="4238">
                  <a:moveTo>
                    <a:pt x="2136" y="1"/>
                  </a:moveTo>
                  <a:cubicBezTo>
                    <a:pt x="968" y="1"/>
                    <a:pt x="1" y="935"/>
                    <a:pt x="1" y="2102"/>
                  </a:cubicBezTo>
                  <a:cubicBezTo>
                    <a:pt x="1" y="3270"/>
                    <a:pt x="968" y="4237"/>
                    <a:pt x="2136" y="4237"/>
                  </a:cubicBezTo>
                  <a:cubicBezTo>
                    <a:pt x="3303" y="4237"/>
                    <a:pt x="4237" y="3270"/>
                    <a:pt x="4237" y="2102"/>
                  </a:cubicBezTo>
                  <a:cubicBezTo>
                    <a:pt x="4237" y="935"/>
                    <a:pt x="3303" y="1"/>
                    <a:pt x="2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2697876" y="2840038"/>
              <a:ext cx="226800" cy="216300"/>
            </a:xfrm>
            <a:prstGeom prst="star5">
              <a:avLst>
                <a:gd fmla="val 25407"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3123045" y="2840038"/>
              <a:ext cx="226800" cy="216300"/>
            </a:xfrm>
            <a:prstGeom prst="star5">
              <a:avLst>
                <a:gd fmla="val 25407"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2911765" y="2594320"/>
              <a:ext cx="226800" cy="216300"/>
            </a:xfrm>
            <a:prstGeom prst="star5">
              <a:avLst>
                <a:gd fmla="val 25407"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27"/>
          <p:cNvSpPr/>
          <p:nvPr/>
        </p:nvSpPr>
        <p:spPr>
          <a:xfrm>
            <a:off x="6147191" y="3781259"/>
            <a:ext cx="457200" cy="45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E</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1189" name="Google Shape;1189;p27"/>
          <p:cNvGrpSpPr/>
          <p:nvPr/>
        </p:nvGrpSpPr>
        <p:grpSpPr>
          <a:xfrm>
            <a:off x="6858725" y="3174362"/>
            <a:ext cx="1843525" cy="1012050"/>
            <a:chOff x="6843275" y="3205312"/>
            <a:chExt cx="1843525" cy="1012050"/>
          </a:xfrm>
        </p:grpSpPr>
        <p:sp>
          <p:nvSpPr>
            <p:cNvPr id="1190" name="Google Shape;1190;p27"/>
            <p:cNvSpPr txBox="1"/>
            <p:nvPr/>
          </p:nvSpPr>
          <p:spPr>
            <a:xfrm>
              <a:off x="6843275" y="3864262"/>
              <a:ext cx="1843500" cy="35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OUTLOOK</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191" name="Google Shape;1191;p27"/>
            <p:cNvSpPr txBox="1"/>
            <p:nvPr/>
          </p:nvSpPr>
          <p:spPr>
            <a:xfrm>
              <a:off x="6843300" y="3205312"/>
              <a:ext cx="1843500" cy="60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Retrain with larger dataframe and establish validity</a:t>
              </a: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 across time</a:t>
              </a:r>
              <a:endParaRPr sz="1200">
                <a:solidFill>
                  <a:schemeClr val="dk1"/>
                </a:solidFill>
                <a:latin typeface="Roboto"/>
                <a:ea typeface="Roboto"/>
                <a:cs typeface="Roboto"/>
                <a:sym typeface="Roboto"/>
              </a:endParaRPr>
            </a:p>
          </p:txBody>
        </p:sp>
      </p:grpSp>
      <p:cxnSp>
        <p:nvCxnSpPr>
          <p:cNvPr id="1192" name="Google Shape;1192;p27"/>
          <p:cNvCxnSpPr>
            <a:stCxn id="1190" idx="1"/>
            <a:endCxn id="1188" idx="6"/>
          </p:cNvCxnSpPr>
          <p:nvPr/>
        </p:nvCxnSpPr>
        <p:spPr>
          <a:xfrm rot="10800000">
            <a:off x="6604325" y="4009862"/>
            <a:ext cx="254400" cy="0"/>
          </a:xfrm>
          <a:prstGeom prst="straightConnector1">
            <a:avLst/>
          </a:prstGeom>
          <a:noFill/>
          <a:ln cap="flat" cmpd="sng" w="9525">
            <a:solidFill>
              <a:schemeClr val="dk1"/>
            </a:solidFill>
            <a:prstDash val="dot"/>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8" name="Google Shape;1198;p28"/>
          <p:cNvSpPr/>
          <p:nvPr/>
        </p:nvSpPr>
        <p:spPr>
          <a:xfrm>
            <a:off x="5740650" y="716000"/>
            <a:ext cx="3165600" cy="34104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txBox="1"/>
          <p:nvPr>
            <p:ph type="title"/>
          </p:nvPr>
        </p:nvSpPr>
        <p:spPr>
          <a:xfrm>
            <a:off x="6194575" y="711775"/>
            <a:ext cx="2248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1200" name="Google Shape;1200;p28"/>
          <p:cNvPicPr preferRelativeResize="0"/>
          <p:nvPr/>
        </p:nvPicPr>
        <p:blipFill>
          <a:blip r:embed="rId3">
            <a:alphaModFix/>
          </a:blip>
          <a:stretch>
            <a:fillRect/>
          </a:stretch>
        </p:blipFill>
        <p:spPr>
          <a:xfrm>
            <a:off x="5837325" y="1389738"/>
            <a:ext cx="1291950" cy="609600"/>
          </a:xfrm>
          <a:prstGeom prst="rect">
            <a:avLst/>
          </a:prstGeom>
          <a:noFill/>
          <a:ln>
            <a:noFill/>
          </a:ln>
        </p:spPr>
      </p:pic>
      <p:grpSp>
        <p:nvGrpSpPr>
          <p:cNvPr id="1201" name="Google Shape;1201;p28"/>
          <p:cNvGrpSpPr/>
          <p:nvPr/>
        </p:nvGrpSpPr>
        <p:grpSpPr>
          <a:xfrm>
            <a:off x="3512736" y="1329701"/>
            <a:ext cx="1934187" cy="3402199"/>
            <a:chOff x="710038" y="1329701"/>
            <a:chExt cx="1934187" cy="3402199"/>
          </a:xfrm>
        </p:grpSpPr>
        <p:sp>
          <p:nvSpPr>
            <p:cNvPr id="1202" name="Google Shape;1202;p28"/>
            <p:cNvSpPr/>
            <p:nvPr/>
          </p:nvSpPr>
          <p:spPr>
            <a:xfrm>
              <a:off x="710038" y="4569675"/>
              <a:ext cx="1857355" cy="162225"/>
            </a:xfrm>
            <a:custGeom>
              <a:rect b="b" l="l" r="r" t="t"/>
              <a:pathLst>
                <a:path extrusionOk="0" h="9015" w="44656">
                  <a:moveTo>
                    <a:pt x="22328" y="0"/>
                  </a:moveTo>
                  <a:cubicBezTo>
                    <a:pt x="9993" y="0"/>
                    <a:pt x="0" y="2016"/>
                    <a:pt x="0" y="4507"/>
                  </a:cubicBezTo>
                  <a:cubicBezTo>
                    <a:pt x="0" y="6998"/>
                    <a:pt x="9993" y="9014"/>
                    <a:pt x="22328" y="9014"/>
                  </a:cubicBezTo>
                  <a:cubicBezTo>
                    <a:pt x="34663" y="9014"/>
                    <a:pt x="44655" y="6998"/>
                    <a:pt x="44655" y="4507"/>
                  </a:cubicBezTo>
                  <a:cubicBezTo>
                    <a:pt x="44655" y="2016"/>
                    <a:pt x="34663" y="0"/>
                    <a:pt x="22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flipH="1">
              <a:off x="1637617" y="2207177"/>
              <a:ext cx="797914" cy="669847"/>
            </a:xfrm>
            <a:custGeom>
              <a:rect b="b" l="l" r="r" t="t"/>
              <a:pathLst>
                <a:path extrusionOk="0" h="25645" w="30548">
                  <a:moveTo>
                    <a:pt x="30548" y="1"/>
                  </a:moveTo>
                  <a:lnTo>
                    <a:pt x="30548" y="1"/>
                  </a:lnTo>
                  <a:cubicBezTo>
                    <a:pt x="30547" y="1"/>
                    <a:pt x="26058" y="268"/>
                    <a:pt x="21247" y="10904"/>
                  </a:cubicBezTo>
                  <a:cubicBezTo>
                    <a:pt x="18228" y="17599"/>
                    <a:pt x="15047" y="20228"/>
                    <a:pt x="12175" y="20228"/>
                  </a:cubicBezTo>
                  <a:cubicBezTo>
                    <a:pt x="11539" y="20228"/>
                    <a:pt x="10918" y="20099"/>
                    <a:pt x="10317" y="19857"/>
                  </a:cubicBezTo>
                  <a:cubicBezTo>
                    <a:pt x="7992" y="18922"/>
                    <a:pt x="4063" y="13898"/>
                    <a:pt x="2433" y="11679"/>
                  </a:cubicBezTo>
                  <a:cubicBezTo>
                    <a:pt x="1952" y="11011"/>
                    <a:pt x="1658" y="10610"/>
                    <a:pt x="1658" y="10610"/>
                  </a:cubicBezTo>
                  <a:lnTo>
                    <a:pt x="1" y="12187"/>
                  </a:lnTo>
                  <a:cubicBezTo>
                    <a:pt x="1" y="12187"/>
                    <a:pt x="4678" y="24668"/>
                    <a:pt x="13230" y="25576"/>
                  </a:cubicBezTo>
                  <a:cubicBezTo>
                    <a:pt x="13664" y="25622"/>
                    <a:pt x="14083" y="25645"/>
                    <a:pt x="14486" y="25645"/>
                  </a:cubicBezTo>
                  <a:cubicBezTo>
                    <a:pt x="20431" y="25645"/>
                    <a:pt x="23155" y="20769"/>
                    <a:pt x="28035" y="14111"/>
                  </a:cubicBezTo>
                  <a:lnTo>
                    <a:pt x="30548" y="1"/>
                  </a:lnTo>
                  <a:close/>
                </a:path>
              </a:pathLst>
            </a:custGeom>
            <a:solidFill>
              <a:srgbClr val="68C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flipH="1">
              <a:off x="1637617" y="2207177"/>
              <a:ext cx="797914" cy="669847"/>
            </a:xfrm>
            <a:custGeom>
              <a:rect b="b" l="l" r="r" t="t"/>
              <a:pathLst>
                <a:path extrusionOk="0" h="25645" w="30548">
                  <a:moveTo>
                    <a:pt x="30548" y="1"/>
                  </a:moveTo>
                  <a:lnTo>
                    <a:pt x="30548" y="1"/>
                  </a:lnTo>
                  <a:cubicBezTo>
                    <a:pt x="30547" y="1"/>
                    <a:pt x="26058" y="268"/>
                    <a:pt x="21247" y="10904"/>
                  </a:cubicBezTo>
                  <a:cubicBezTo>
                    <a:pt x="18228" y="17599"/>
                    <a:pt x="15047" y="20228"/>
                    <a:pt x="12175" y="20228"/>
                  </a:cubicBezTo>
                  <a:cubicBezTo>
                    <a:pt x="11539" y="20228"/>
                    <a:pt x="10918" y="20099"/>
                    <a:pt x="10317" y="19857"/>
                  </a:cubicBezTo>
                  <a:cubicBezTo>
                    <a:pt x="7992" y="18922"/>
                    <a:pt x="4063" y="13898"/>
                    <a:pt x="2433" y="11679"/>
                  </a:cubicBezTo>
                  <a:cubicBezTo>
                    <a:pt x="1952" y="11011"/>
                    <a:pt x="1658" y="10610"/>
                    <a:pt x="1658" y="10610"/>
                  </a:cubicBezTo>
                  <a:lnTo>
                    <a:pt x="1" y="12187"/>
                  </a:lnTo>
                  <a:cubicBezTo>
                    <a:pt x="1" y="12187"/>
                    <a:pt x="4678" y="24668"/>
                    <a:pt x="13230" y="25576"/>
                  </a:cubicBezTo>
                  <a:cubicBezTo>
                    <a:pt x="13664" y="25622"/>
                    <a:pt x="14083" y="25645"/>
                    <a:pt x="14486" y="25645"/>
                  </a:cubicBezTo>
                  <a:cubicBezTo>
                    <a:pt x="20431" y="25645"/>
                    <a:pt x="23155" y="20769"/>
                    <a:pt x="28035" y="14111"/>
                  </a:cubicBezTo>
                  <a:lnTo>
                    <a:pt x="30548" y="1"/>
                  </a:ln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flipH="1">
              <a:off x="1041493" y="2160450"/>
              <a:ext cx="873975" cy="1015311"/>
            </a:xfrm>
            <a:custGeom>
              <a:rect b="b" l="l" r="r" t="t"/>
              <a:pathLst>
                <a:path extrusionOk="0" h="38871" w="33460">
                  <a:moveTo>
                    <a:pt x="17187" y="0"/>
                  </a:moveTo>
                  <a:cubicBezTo>
                    <a:pt x="16187" y="0"/>
                    <a:pt x="15137" y="110"/>
                    <a:pt x="14057" y="373"/>
                  </a:cubicBezTo>
                  <a:cubicBezTo>
                    <a:pt x="12801" y="667"/>
                    <a:pt x="11518" y="1148"/>
                    <a:pt x="10236" y="1896"/>
                  </a:cubicBezTo>
                  <a:cubicBezTo>
                    <a:pt x="8392" y="2992"/>
                    <a:pt x="0" y="20711"/>
                    <a:pt x="187" y="36024"/>
                  </a:cubicBezTo>
                  <a:cubicBezTo>
                    <a:pt x="187" y="36024"/>
                    <a:pt x="3683" y="38871"/>
                    <a:pt x="10986" y="38871"/>
                  </a:cubicBezTo>
                  <a:cubicBezTo>
                    <a:pt x="14872" y="38871"/>
                    <a:pt x="19835" y="38065"/>
                    <a:pt x="25923" y="35597"/>
                  </a:cubicBezTo>
                  <a:cubicBezTo>
                    <a:pt x="25923" y="35597"/>
                    <a:pt x="33460" y="8016"/>
                    <a:pt x="25923" y="2645"/>
                  </a:cubicBezTo>
                  <a:cubicBezTo>
                    <a:pt x="25923" y="2645"/>
                    <a:pt x="24694" y="1790"/>
                    <a:pt x="22743" y="1068"/>
                  </a:cubicBezTo>
                  <a:cubicBezTo>
                    <a:pt x="21249" y="503"/>
                    <a:pt x="19332" y="0"/>
                    <a:pt x="17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flipH="1">
              <a:off x="1229270" y="3010605"/>
              <a:ext cx="693878" cy="382815"/>
            </a:xfrm>
            <a:custGeom>
              <a:rect b="b" l="l" r="r" t="t"/>
              <a:pathLst>
                <a:path extrusionOk="0" h="14656" w="26565">
                  <a:moveTo>
                    <a:pt x="588" y="1"/>
                  </a:moveTo>
                  <a:cubicBezTo>
                    <a:pt x="588" y="1"/>
                    <a:pt x="0" y="1123"/>
                    <a:pt x="0" y="3742"/>
                  </a:cubicBezTo>
                  <a:cubicBezTo>
                    <a:pt x="0" y="4758"/>
                    <a:pt x="80" y="5720"/>
                    <a:pt x="267" y="6602"/>
                  </a:cubicBezTo>
                  <a:cubicBezTo>
                    <a:pt x="454" y="7564"/>
                    <a:pt x="748" y="8446"/>
                    <a:pt x="1149" y="9221"/>
                  </a:cubicBezTo>
                  <a:cubicBezTo>
                    <a:pt x="2806" y="12455"/>
                    <a:pt x="6174" y="14112"/>
                    <a:pt x="11011" y="14539"/>
                  </a:cubicBezTo>
                  <a:cubicBezTo>
                    <a:pt x="11889" y="14621"/>
                    <a:pt x="12813" y="14656"/>
                    <a:pt x="13785" y="14656"/>
                  </a:cubicBezTo>
                  <a:cubicBezTo>
                    <a:pt x="14085" y="14656"/>
                    <a:pt x="14390" y="14653"/>
                    <a:pt x="14699" y="14646"/>
                  </a:cubicBezTo>
                  <a:cubicBezTo>
                    <a:pt x="15607" y="14619"/>
                    <a:pt x="16570" y="14566"/>
                    <a:pt x="17585" y="14459"/>
                  </a:cubicBezTo>
                  <a:cubicBezTo>
                    <a:pt x="17799" y="14459"/>
                    <a:pt x="18013" y="14432"/>
                    <a:pt x="18253" y="14406"/>
                  </a:cubicBezTo>
                  <a:cubicBezTo>
                    <a:pt x="20819" y="14138"/>
                    <a:pt x="22583" y="13150"/>
                    <a:pt x="23785" y="11867"/>
                  </a:cubicBezTo>
                  <a:cubicBezTo>
                    <a:pt x="26565" y="8847"/>
                    <a:pt x="26378" y="4143"/>
                    <a:pt x="26324" y="2593"/>
                  </a:cubicBezTo>
                  <a:lnTo>
                    <a:pt x="26324" y="2593"/>
                  </a:lnTo>
                  <a:cubicBezTo>
                    <a:pt x="26324" y="2593"/>
                    <a:pt x="25275" y="2624"/>
                    <a:pt x="23549" y="2624"/>
                  </a:cubicBezTo>
                  <a:cubicBezTo>
                    <a:pt x="20480" y="2624"/>
                    <a:pt x="15273" y="2526"/>
                    <a:pt x="10022" y="1979"/>
                  </a:cubicBezTo>
                  <a:cubicBezTo>
                    <a:pt x="3073" y="1257"/>
                    <a:pt x="588" y="1"/>
                    <a:pt x="5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flipH="1">
              <a:off x="1197178" y="3275872"/>
              <a:ext cx="353221" cy="1317258"/>
            </a:xfrm>
            <a:custGeom>
              <a:rect b="b" l="l" r="r" t="t"/>
              <a:pathLst>
                <a:path extrusionOk="0" h="50431" w="13523">
                  <a:moveTo>
                    <a:pt x="9594" y="0"/>
                  </a:moveTo>
                  <a:lnTo>
                    <a:pt x="0" y="1871"/>
                  </a:lnTo>
                  <a:cubicBezTo>
                    <a:pt x="0" y="1871"/>
                    <a:pt x="107" y="2539"/>
                    <a:pt x="294" y="3688"/>
                  </a:cubicBezTo>
                  <a:cubicBezTo>
                    <a:pt x="321" y="3929"/>
                    <a:pt x="374" y="4196"/>
                    <a:pt x="428" y="4490"/>
                  </a:cubicBezTo>
                  <a:cubicBezTo>
                    <a:pt x="1123" y="8713"/>
                    <a:pt x="2780" y="17398"/>
                    <a:pt x="5559" y="25897"/>
                  </a:cubicBezTo>
                  <a:cubicBezTo>
                    <a:pt x="9461" y="37709"/>
                    <a:pt x="8445" y="49388"/>
                    <a:pt x="8445" y="49388"/>
                  </a:cubicBezTo>
                  <a:lnTo>
                    <a:pt x="11572" y="50430"/>
                  </a:lnTo>
                  <a:cubicBezTo>
                    <a:pt x="11572" y="50430"/>
                    <a:pt x="13523" y="44177"/>
                    <a:pt x="11786" y="30975"/>
                  </a:cubicBezTo>
                  <a:cubicBezTo>
                    <a:pt x="11679" y="30093"/>
                    <a:pt x="11545" y="29184"/>
                    <a:pt x="11412" y="28275"/>
                  </a:cubicBezTo>
                  <a:cubicBezTo>
                    <a:pt x="9381" y="15501"/>
                    <a:pt x="9407" y="5506"/>
                    <a:pt x="9514" y="1684"/>
                  </a:cubicBezTo>
                  <a:cubicBezTo>
                    <a:pt x="9568" y="615"/>
                    <a:pt x="9594" y="0"/>
                    <a:pt x="9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flipH="1">
              <a:off x="1524557" y="3188608"/>
              <a:ext cx="378348" cy="1377308"/>
            </a:xfrm>
            <a:custGeom>
              <a:rect b="b" l="l" r="r" t="t"/>
              <a:pathLst>
                <a:path extrusionOk="0" h="52730" w="14485">
                  <a:moveTo>
                    <a:pt x="0" y="1"/>
                  </a:moveTo>
                  <a:lnTo>
                    <a:pt x="0" y="1"/>
                  </a:lnTo>
                  <a:cubicBezTo>
                    <a:pt x="0" y="1"/>
                    <a:pt x="27" y="215"/>
                    <a:pt x="80" y="589"/>
                  </a:cubicBezTo>
                  <a:cubicBezTo>
                    <a:pt x="134" y="1016"/>
                    <a:pt x="241" y="1631"/>
                    <a:pt x="374" y="2406"/>
                  </a:cubicBezTo>
                  <a:cubicBezTo>
                    <a:pt x="1229" y="7377"/>
                    <a:pt x="3394" y="19056"/>
                    <a:pt x="6361" y="28115"/>
                  </a:cubicBezTo>
                  <a:cubicBezTo>
                    <a:pt x="10262" y="39928"/>
                    <a:pt x="9594" y="51446"/>
                    <a:pt x="9594" y="51446"/>
                  </a:cubicBezTo>
                  <a:lnTo>
                    <a:pt x="12294" y="52729"/>
                  </a:lnTo>
                  <a:cubicBezTo>
                    <a:pt x="12294" y="52729"/>
                    <a:pt x="14485" y="44124"/>
                    <a:pt x="12213" y="30467"/>
                  </a:cubicBezTo>
                  <a:cubicBezTo>
                    <a:pt x="10583" y="20820"/>
                    <a:pt x="10262" y="12749"/>
                    <a:pt x="10236" y="7724"/>
                  </a:cubicBezTo>
                  <a:cubicBezTo>
                    <a:pt x="10236" y="7430"/>
                    <a:pt x="10236" y="7136"/>
                    <a:pt x="10236" y="6842"/>
                  </a:cubicBezTo>
                  <a:cubicBezTo>
                    <a:pt x="10262" y="3876"/>
                    <a:pt x="10396" y="2219"/>
                    <a:pt x="10396" y="2219"/>
                  </a:cubicBez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flipH="1">
              <a:off x="2372659" y="2475213"/>
              <a:ext cx="125689" cy="99909"/>
            </a:xfrm>
            <a:custGeom>
              <a:rect b="b" l="l" r="r" t="t"/>
              <a:pathLst>
                <a:path extrusionOk="0" h="3825" w="4812">
                  <a:moveTo>
                    <a:pt x="3662" y="1"/>
                  </a:moveTo>
                  <a:cubicBezTo>
                    <a:pt x="3662" y="1"/>
                    <a:pt x="1" y="3769"/>
                    <a:pt x="2406" y="3823"/>
                  </a:cubicBezTo>
                  <a:cubicBezTo>
                    <a:pt x="2446" y="3824"/>
                    <a:pt x="2485" y="3825"/>
                    <a:pt x="2524" y="3825"/>
                  </a:cubicBezTo>
                  <a:cubicBezTo>
                    <a:pt x="4785" y="3825"/>
                    <a:pt x="4811" y="1551"/>
                    <a:pt x="4811" y="1551"/>
                  </a:cubicBezTo>
                  <a:cubicBezTo>
                    <a:pt x="4758" y="1043"/>
                    <a:pt x="3662" y="1"/>
                    <a:pt x="3662" y="1"/>
                  </a:cubicBezTo>
                  <a:close/>
                </a:path>
              </a:pathLst>
            </a:custGeom>
            <a:solidFill>
              <a:srgbClr val="68C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flipH="1">
              <a:off x="1248103" y="3017605"/>
              <a:ext cx="662482" cy="112969"/>
            </a:xfrm>
            <a:custGeom>
              <a:rect b="b" l="l" r="r" t="t"/>
              <a:pathLst>
                <a:path extrusionOk="0" h="4325" w="25363">
                  <a:moveTo>
                    <a:pt x="294" y="0"/>
                  </a:moveTo>
                  <a:lnTo>
                    <a:pt x="0" y="1149"/>
                  </a:lnTo>
                  <a:cubicBezTo>
                    <a:pt x="4339" y="3703"/>
                    <a:pt x="10915" y="4324"/>
                    <a:pt x="16283" y="4324"/>
                  </a:cubicBezTo>
                  <a:cubicBezTo>
                    <a:pt x="21363" y="4324"/>
                    <a:pt x="25362" y="3768"/>
                    <a:pt x="25362" y="3768"/>
                  </a:cubicBezTo>
                  <a:lnTo>
                    <a:pt x="25362" y="2512"/>
                  </a:lnTo>
                  <a:cubicBezTo>
                    <a:pt x="23642" y="2576"/>
                    <a:pt x="22023" y="2605"/>
                    <a:pt x="20500" y="2605"/>
                  </a:cubicBezTo>
                  <a:cubicBezTo>
                    <a:pt x="6006" y="2605"/>
                    <a:pt x="294" y="0"/>
                    <a:pt x="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flipH="1">
              <a:off x="1606212" y="3059970"/>
              <a:ext cx="124984" cy="73711"/>
            </a:xfrm>
            <a:custGeom>
              <a:rect b="b" l="l" r="r" t="t"/>
              <a:pathLst>
                <a:path extrusionOk="0" h="2822" w="4785">
                  <a:moveTo>
                    <a:pt x="786" y="1"/>
                  </a:moveTo>
                  <a:cubicBezTo>
                    <a:pt x="477" y="1"/>
                    <a:pt x="212" y="228"/>
                    <a:pt x="187" y="543"/>
                  </a:cubicBezTo>
                  <a:lnTo>
                    <a:pt x="27" y="1665"/>
                  </a:lnTo>
                  <a:cubicBezTo>
                    <a:pt x="0" y="1986"/>
                    <a:pt x="241" y="2307"/>
                    <a:pt x="562" y="2333"/>
                  </a:cubicBezTo>
                  <a:lnTo>
                    <a:pt x="3929" y="2815"/>
                  </a:lnTo>
                  <a:cubicBezTo>
                    <a:pt x="3962" y="2820"/>
                    <a:pt x="3994" y="2822"/>
                    <a:pt x="4026" y="2822"/>
                  </a:cubicBezTo>
                  <a:cubicBezTo>
                    <a:pt x="4334" y="2822"/>
                    <a:pt x="4600" y="2595"/>
                    <a:pt x="4624" y="2280"/>
                  </a:cubicBezTo>
                  <a:lnTo>
                    <a:pt x="4757" y="1131"/>
                  </a:lnTo>
                  <a:cubicBezTo>
                    <a:pt x="4784" y="810"/>
                    <a:pt x="4570" y="489"/>
                    <a:pt x="4223" y="463"/>
                  </a:cubicBezTo>
                  <a:lnTo>
                    <a:pt x="882" y="8"/>
                  </a:lnTo>
                  <a:cubicBezTo>
                    <a:pt x="850" y="3"/>
                    <a:pt x="817" y="1"/>
                    <a:pt x="7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flipH="1">
              <a:off x="1414263" y="3081127"/>
              <a:ext cx="31448" cy="63550"/>
            </a:xfrm>
            <a:custGeom>
              <a:rect b="b" l="l" r="r" t="t"/>
              <a:pathLst>
                <a:path extrusionOk="0" h="2433" w="1204">
                  <a:moveTo>
                    <a:pt x="1" y="0"/>
                  </a:moveTo>
                  <a:cubicBezTo>
                    <a:pt x="1" y="0"/>
                    <a:pt x="215" y="1016"/>
                    <a:pt x="1" y="2432"/>
                  </a:cubicBezTo>
                  <a:lnTo>
                    <a:pt x="936" y="2432"/>
                  </a:lnTo>
                  <a:cubicBezTo>
                    <a:pt x="936" y="2432"/>
                    <a:pt x="1204" y="882"/>
                    <a:pt x="9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flipH="1">
              <a:off x="1819819" y="3035053"/>
              <a:ext cx="35628" cy="67024"/>
            </a:xfrm>
            <a:custGeom>
              <a:rect b="b" l="l" r="r" t="t"/>
              <a:pathLst>
                <a:path extrusionOk="0" h="2566" w="1364">
                  <a:moveTo>
                    <a:pt x="455" y="0"/>
                  </a:moveTo>
                  <a:cubicBezTo>
                    <a:pt x="0" y="829"/>
                    <a:pt x="0" y="2379"/>
                    <a:pt x="0" y="2379"/>
                  </a:cubicBezTo>
                  <a:lnTo>
                    <a:pt x="909" y="2566"/>
                  </a:lnTo>
                  <a:cubicBezTo>
                    <a:pt x="989" y="1123"/>
                    <a:pt x="1363" y="187"/>
                    <a:pt x="1363" y="187"/>
                  </a:cubicBezTo>
                  <a:lnTo>
                    <a:pt x="4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flipH="1">
              <a:off x="1291394" y="2489082"/>
              <a:ext cx="178034" cy="210240"/>
            </a:xfrm>
            <a:custGeom>
              <a:rect b="b" l="l" r="r" t="t"/>
              <a:pathLst>
                <a:path extrusionOk="0" h="8049" w="6816">
                  <a:moveTo>
                    <a:pt x="1287" y="1"/>
                  </a:moveTo>
                  <a:cubicBezTo>
                    <a:pt x="1145" y="1"/>
                    <a:pt x="1069" y="4"/>
                    <a:pt x="1069" y="4"/>
                  </a:cubicBezTo>
                  <a:lnTo>
                    <a:pt x="107" y="5537"/>
                  </a:lnTo>
                  <a:cubicBezTo>
                    <a:pt x="0" y="6124"/>
                    <a:pt x="267" y="6712"/>
                    <a:pt x="775" y="7060"/>
                  </a:cubicBezTo>
                  <a:lnTo>
                    <a:pt x="2325" y="8049"/>
                  </a:lnTo>
                  <a:lnTo>
                    <a:pt x="4677" y="7594"/>
                  </a:lnTo>
                  <a:cubicBezTo>
                    <a:pt x="5292" y="7487"/>
                    <a:pt x="5773" y="7006"/>
                    <a:pt x="5880" y="6392"/>
                  </a:cubicBezTo>
                  <a:lnTo>
                    <a:pt x="6815" y="1180"/>
                  </a:lnTo>
                  <a:cubicBezTo>
                    <a:pt x="4240" y="93"/>
                    <a:pt x="1979" y="1"/>
                    <a:pt x="1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flipH="1">
              <a:off x="1338173" y="1959384"/>
              <a:ext cx="235263" cy="255062"/>
            </a:xfrm>
            <a:custGeom>
              <a:rect b="b" l="l" r="r" t="t"/>
              <a:pathLst>
                <a:path extrusionOk="0" h="9765" w="9007">
                  <a:moveTo>
                    <a:pt x="8445" y="0"/>
                  </a:moveTo>
                  <a:lnTo>
                    <a:pt x="2272" y="2860"/>
                  </a:lnTo>
                  <a:cubicBezTo>
                    <a:pt x="2993" y="8232"/>
                    <a:pt x="0" y="9140"/>
                    <a:pt x="1524" y="9541"/>
                  </a:cubicBezTo>
                  <a:cubicBezTo>
                    <a:pt x="1791" y="9621"/>
                    <a:pt x="2192" y="9675"/>
                    <a:pt x="2806" y="9728"/>
                  </a:cubicBezTo>
                  <a:cubicBezTo>
                    <a:pt x="3044" y="9753"/>
                    <a:pt x="3291" y="9764"/>
                    <a:pt x="3543" y="9764"/>
                  </a:cubicBezTo>
                  <a:cubicBezTo>
                    <a:pt x="6014" y="9764"/>
                    <a:pt x="9007" y="8686"/>
                    <a:pt x="9007" y="8686"/>
                  </a:cubicBezTo>
                  <a:cubicBezTo>
                    <a:pt x="7911" y="7376"/>
                    <a:pt x="7884" y="4731"/>
                    <a:pt x="8044" y="2699"/>
                  </a:cubicBezTo>
                  <a:cubicBezTo>
                    <a:pt x="8151" y="1764"/>
                    <a:pt x="8258" y="936"/>
                    <a:pt x="8338" y="455"/>
                  </a:cubicBezTo>
                  <a:cubicBezTo>
                    <a:pt x="8392" y="161"/>
                    <a:pt x="8445" y="0"/>
                    <a:pt x="8445" y="0"/>
                  </a:cubicBezTo>
                  <a:close/>
                </a:path>
              </a:pathLst>
            </a:custGeom>
            <a:solidFill>
              <a:srgbClr val="EAA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flipH="1">
              <a:off x="1637619" y="2207177"/>
              <a:ext cx="735069" cy="599794"/>
            </a:xfrm>
            <a:custGeom>
              <a:rect b="b" l="l" r="r" t="t"/>
              <a:pathLst>
                <a:path extrusionOk="0" h="22963" w="28142">
                  <a:moveTo>
                    <a:pt x="28142" y="1"/>
                  </a:moveTo>
                  <a:lnTo>
                    <a:pt x="28142" y="1"/>
                  </a:lnTo>
                  <a:cubicBezTo>
                    <a:pt x="28141" y="1"/>
                    <a:pt x="23652" y="268"/>
                    <a:pt x="18841" y="10904"/>
                  </a:cubicBezTo>
                  <a:cubicBezTo>
                    <a:pt x="15822" y="17599"/>
                    <a:pt x="12641" y="20228"/>
                    <a:pt x="9769" y="20228"/>
                  </a:cubicBezTo>
                  <a:cubicBezTo>
                    <a:pt x="9133" y="20228"/>
                    <a:pt x="8512" y="20099"/>
                    <a:pt x="7911" y="19857"/>
                  </a:cubicBezTo>
                  <a:cubicBezTo>
                    <a:pt x="5586" y="18922"/>
                    <a:pt x="1657" y="13898"/>
                    <a:pt x="27" y="11679"/>
                  </a:cubicBezTo>
                  <a:cubicBezTo>
                    <a:pt x="0" y="11733"/>
                    <a:pt x="0" y="11786"/>
                    <a:pt x="0" y="11813"/>
                  </a:cubicBezTo>
                  <a:cubicBezTo>
                    <a:pt x="374" y="13149"/>
                    <a:pt x="0" y="13844"/>
                    <a:pt x="0" y="13844"/>
                  </a:cubicBezTo>
                  <a:cubicBezTo>
                    <a:pt x="0" y="13844"/>
                    <a:pt x="5976" y="22963"/>
                    <a:pt x="11548" y="22963"/>
                  </a:cubicBezTo>
                  <a:cubicBezTo>
                    <a:pt x="11627" y="22963"/>
                    <a:pt x="11707" y="22961"/>
                    <a:pt x="11786" y="22957"/>
                  </a:cubicBezTo>
                  <a:cubicBezTo>
                    <a:pt x="17425" y="22690"/>
                    <a:pt x="19830" y="15047"/>
                    <a:pt x="19830" y="15047"/>
                  </a:cubicBezTo>
                  <a:cubicBezTo>
                    <a:pt x="20578" y="8579"/>
                    <a:pt x="28141" y="1"/>
                    <a:pt x="281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flipH="1">
              <a:off x="1197169" y="3183044"/>
              <a:ext cx="719005" cy="1410088"/>
            </a:xfrm>
            <a:custGeom>
              <a:rect b="b" l="l" r="r" t="t"/>
              <a:pathLst>
                <a:path extrusionOk="0" h="53985" w="27527">
                  <a:moveTo>
                    <a:pt x="0" y="0"/>
                  </a:moveTo>
                  <a:lnTo>
                    <a:pt x="0" y="0"/>
                  </a:lnTo>
                  <a:cubicBezTo>
                    <a:pt x="187" y="962"/>
                    <a:pt x="481" y="1844"/>
                    <a:pt x="882" y="2619"/>
                  </a:cubicBezTo>
                  <a:cubicBezTo>
                    <a:pt x="1737" y="7590"/>
                    <a:pt x="3902" y="19269"/>
                    <a:pt x="6869" y="28328"/>
                  </a:cubicBezTo>
                  <a:cubicBezTo>
                    <a:pt x="10770" y="40141"/>
                    <a:pt x="10102" y="51659"/>
                    <a:pt x="10102" y="51659"/>
                  </a:cubicBezTo>
                  <a:lnTo>
                    <a:pt x="12802" y="52942"/>
                  </a:lnTo>
                  <a:cubicBezTo>
                    <a:pt x="12802" y="52942"/>
                    <a:pt x="14993" y="44337"/>
                    <a:pt x="12721" y="30680"/>
                  </a:cubicBezTo>
                  <a:cubicBezTo>
                    <a:pt x="11091" y="21033"/>
                    <a:pt x="10770" y="12962"/>
                    <a:pt x="10744" y="7937"/>
                  </a:cubicBezTo>
                  <a:lnTo>
                    <a:pt x="10744" y="7937"/>
                  </a:lnTo>
                  <a:cubicBezTo>
                    <a:pt x="11622" y="8019"/>
                    <a:pt x="12546" y="8054"/>
                    <a:pt x="13518" y="8054"/>
                  </a:cubicBezTo>
                  <a:cubicBezTo>
                    <a:pt x="13818" y="8054"/>
                    <a:pt x="14123" y="8051"/>
                    <a:pt x="14432" y="8044"/>
                  </a:cubicBezTo>
                  <a:cubicBezTo>
                    <a:pt x="15127" y="12267"/>
                    <a:pt x="16784" y="20952"/>
                    <a:pt x="19563" y="29451"/>
                  </a:cubicBezTo>
                  <a:cubicBezTo>
                    <a:pt x="23465" y="41263"/>
                    <a:pt x="22449" y="52942"/>
                    <a:pt x="22449" y="52942"/>
                  </a:cubicBezTo>
                  <a:lnTo>
                    <a:pt x="25576" y="53984"/>
                  </a:lnTo>
                  <a:cubicBezTo>
                    <a:pt x="25576" y="53984"/>
                    <a:pt x="27527" y="47731"/>
                    <a:pt x="25790" y="34529"/>
                  </a:cubicBezTo>
                  <a:cubicBezTo>
                    <a:pt x="25523" y="34395"/>
                    <a:pt x="25229" y="34261"/>
                    <a:pt x="24908" y="34181"/>
                  </a:cubicBezTo>
                  <a:cubicBezTo>
                    <a:pt x="17505" y="31990"/>
                    <a:pt x="16249" y="9755"/>
                    <a:pt x="16249" y="9755"/>
                  </a:cubicBezTo>
                  <a:lnTo>
                    <a:pt x="16249" y="9755"/>
                  </a:lnTo>
                  <a:cubicBezTo>
                    <a:pt x="17452" y="10449"/>
                    <a:pt x="18547" y="10476"/>
                    <a:pt x="18547" y="10476"/>
                  </a:cubicBezTo>
                  <a:cubicBezTo>
                    <a:pt x="16864" y="9808"/>
                    <a:pt x="15848" y="8392"/>
                    <a:pt x="15848" y="8392"/>
                  </a:cubicBezTo>
                  <a:cubicBezTo>
                    <a:pt x="16383" y="8338"/>
                    <a:pt x="16864" y="8151"/>
                    <a:pt x="17318" y="7857"/>
                  </a:cubicBezTo>
                  <a:cubicBezTo>
                    <a:pt x="18387" y="7189"/>
                    <a:pt x="19082" y="6093"/>
                    <a:pt x="19082" y="6093"/>
                  </a:cubicBezTo>
                  <a:lnTo>
                    <a:pt x="19082" y="6093"/>
                  </a:lnTo>
                  <a:cubicBezTo>
                    <a:pt x="19082" y="6093"/>
                    <a:pt x="17345" y="7082"/>
                    <a:pt x="14298" y="7242"/>
                  </a:cubicBezTo>
                  <a:cubicBezTo>
                    <a:pt x="14005" y="7257"/>
                    <a:pt x="13702" y="7266"/>
                    <a:pt x="13388" y="7266"/>
                  </a:cubicBezTo>
                  <a:cubicBezTo>
                    <a:pt x="12583" y="7266"/>
                    <a:pt x="11705" y="7209"/>
                    <a:pt x="10744" y="7055"/>
                  </a:cubicBezTo>
                  <a:cubicBezTo>
                    <a:pt x="9969" y="6922"/>
                    <a:pt x="9140" y="6761"/>
                    <a:pt x="8285" y="6494"/>
                  </a:cubicBezTo>
                  <a:cubicBezTo>
                    <a:pt x="4838" y="5505"/>
                    <a:pt x="2272" y="2993"/>
                    <a:pt x="588" y="802"/>
                  </a:cubicBezTo>
                  <a:cubicBezTo>
                    <a:pt x="374" y="535"/>
                    <a:pt x="187" y="267"/>
                    <a:pt x="0"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flipH="1">
              <a:off x="1384951" y="2169487"/>
              <a:ext cx="289018" cy="700173"/>
            </a:xfrm>
            <a:custGeom>
              <a:rect b="b" l="l" r="r" t="t"/>
              <a:pathLst>
                <a:path extrusionOk="0" h="26806" w="11065">
                  <a:moveTo>
                    <a:pt x="5052" y="0"/>
                  </a:moveTo>
                  <a:cubicBezTo>
                    <a:pt x="5052" y="1"/>
                    <a:pt x="4972" y="883"/>
                    <a:pt x="5239" y="2112"/>
                  </a:cubicBezTo>
                  <a:cubicBezTo>
                    <a:pt x="5346" y="2646"/>
                    <a:pt x="5533" y="3207"/>
                    <a:pt x="5800" y="3822"/>
                  </a:cubicBezTo>
                  <a:cubicBezTo>
                    <a:pt x="5800" y="3822"/>
                    <a:pt x="1070" y="16329"/>
                    <a:pt x="1" y="22957"/>
                  </a:cubicBezTo>
                  <a:lnTo>
                    <a:pt x="1497" y="26806"/>
                  </a:lnTo>
                  <a:lnTo>
                    <a:pt x="4277" y="23438"/>
                  </a:lnTo>
                  <a:cubicBezTo>
                    <a:pt x="4277" y="23438"/>
                    <a:pt x="6148" y="7991"/>
                    <a:pt x="6816" y="4250"/>
                  </a:cubicBezTo>
                  <a:cubicBezTo>
                    <a:pt x="6842" y="4143"/>
                    <a:pt x="6842" y="4036"/>
                    <a:pt x="6869" y="3929"/>
                  </a:cubicBezTo>
                  <a:cubicBezTo>
                    <a:pt x="6869" y="3929"/>
                    <a:pt x="7911" y="3288"/>
                    <a:pt x="9488" y="1978"/>
                  </a:cubicBezTo>
                  <a:cubicBezTo>
                    <a:pt x="9969" y="1577"/>
                    <a:pt x="10504" y="1123"/>
                    <a:pt x="11065" y="615"/>
                  </a:cubicBezTo>
                  <a:lnTo>
                    <a:pt x="11065" y="615"/>
                  </a:lnTo>
                  <a:cubicBezTo>
                    <a:pt x="10985" y="669"/>
                    <a:pt x="10156" y="1096"/>
                    <a:pt x="9114" y="1417"/>
                  </a:cubicBezTo>
                  <a:cubicBezTo>
                    <a:pt x="8482" y="1616"/>
                    <a:pt x="7777" y="1774"/>
                    <a:pt x="7134" y="1774"/>
                  </a:cubicBezTo>
                  <a:cubicBezTo>
                    <a:pt x="6309" y="1774"/>
                    <a:pt x="5584" y="1514"/>
                    <a:pt x="5239" y="749"/>
                  </a:cubicBezTo>
                  <a:cubicBezTo>
                    <a:pt x="5159" y="535"/>
                    <a:pt x="5079" y="294"/>
                    <a:pt x="50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flipH="1">
              <a:off x="1320724" y="2133207"/>
              <a:ext cx="269480" cy="139611"/>
            </a:xfrm>
            <a:custGeom>
              <a:rect b="b" l="l" r="r" t="t"/>
              <a:pathLst>
                <a:path extrusionOk="0" h="5345" w="10317">
                  <a:moveTo>
                    <a:pt x="8554" y="0"/>
                  </a:moveTo>
                  <a:cubicBezTo>
                    <a:pt x="6965" y="0"/>
                    <a:pt x="3475" y="2913"/>
                    <a:pt x="3475" y="2913"/>
                  </a:cubicBezTo>
                  <a:cubicBezTo>
                    <a:pt x="3475" y="2913"/>
                    <a:pt x="2647" y="908"/>
                    <a:pt x="2727" y="133"/>
                  </a:cubicBezTo>
                  <a:cubicBezTo>
                    <a:pt x="2727" y="133"/>
                    <a:pt x="2699" y="117"/>
                    <a:pt x="2639" y="117"/>
                  </a:cubicBezTo>
                  <a:cubicBezTo>
                    <a:pt x="2432" y="117"/>
                    <a:pt x="1848" y="310"/>
                    <a:pt x="749" y="2031"/>
                  </a:cubicBezTo>
                  <a:cubicBezTo>
                    <a:pt x="1" y="3233"/>
                    <a:pt x="188" y="5051"/>
                    <a:pt x="188" y="5051"/>
                  </a:cubicBezTo>
                  <a:cubicBezTo>
                    <a:pt x="887" y="3529"/>
                    <a:pt x="1840" y="2798"/>
                    <a:pt x="2363" y="2798"/>
                  </a:cubicBezTo>
                  <a:cubicBezTo>
                    <a:pt x="2520" y="2798"/>
                    <a:pt x="2638" y="2864"/>
                    <a:pt x="2700" y="2993"/>
                  </a:cubicBezTo>
                  <a:cubicBezTo>
                    <a:pt x="2941" y="3474"/>
                    <a:pt x="3261" y="3795"/>
                    <a:pt x="3261" y="3795"/>
                  </a:cubicBezTo>
                  <a:cubicBezTo>
                    <a:pt x="3261" y="3795"/>
                    <a:pt x="3769" y="3527"/>
                    <a:pt x="4197" y="3180"/>
                  </a:cubicBezTo>
                  <a:cubicBezTo>
                    <a:pt x="4236" y="3148"/>
                    <a:pt x="4291" y="3131"/>
                    <a:pt x="4358" y="3131"/>
                  </a:cubicBezTo>
                  <a:cubicBezTo>
                    <a:pt x="4792" y="3131"/>
                    <a:pt x="5747" y="3817"/>
                    <a:pt x="6442" y="5345"/>
                  </a:cubicBezTo>
                  <a:cubicBezTo>
                    <a:pt x="6442" y="5345"/>
                    <a:pt x="9782" y="3501"/>
                    <a:pt x="10317" y="2058"/>
                  </a:cubicBezTo>
                  <a:cubicBezTo>
                    <a:pt x="10317" y="2058"/>
                    <a:pt x="9408" y="160"/>
                    <a:pt x="8793" y="26"/>
                  </a:cubicBezTo>
                  <a:cubicBezTo>
                    <a:pt x="8720" y="9"/>
                    <a:pt x="8640" y="0"/>
                    <a:pt x="8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flipH="1">
              <a:off x="1545480" y="4487648"/>
              <a:ext cx="309966" cy="156171"/>
            </a:xfrm>
            <a:custGeom>
              <a:rect b="b" l="l" r="r" t="t"/>
              <a:pathLst>
                <a:path extrusionOk="0" h="5979" w="11867">
                  <a:moveTo>
                    <a:pt x="7216" y="1"/>
                  </a:moveTo>
                  <a:cubicBezTo>
                    <a:pt x="7189" y="1658"/>
                    <a:pt x="5292" y="2433"/>
                    <a:pt x="2299" y="3609"/>
                  </a:cubicBezTo>
                  <a:cubicBezTo>
                    <a:pt x="0" y="4517"/>
                    <a:pt x="27" y="5720"/>
                    <a:pt x="27" y="5720"/>
                  </a:cubicBezTo>
                  <a:cubicBezTo>
                    <a:pt x="757" y="5905"/>
                    <a:pt x="1582" y="5979"/>
                    <a:pt x="2429" y="5979"/>
                  </a:cubicBezTo>
                  <a:cubicBezTo>
                    <a:pt x="5613" y="5979"/>
                    <a:pt x="9113" y="4945"/>
                    <a:pt x="9114" y="4945"/>
                  </a:cubicBezTo>
                  <a:lnTo>
                    <a:pt x="9114" y="4945"/>
                  </a:lnTo>
                  <a:cubicBezTo>
                    <a:pt x="9114" y="4945"/>
                    <a:pt x="9096" y="5277"/>
                    <a:pt x="10346" y="5277"/>
                  </a:cubicBezTo>
                  <a:cubicBezTo>
                    <a:pt x="10643" y="5277"/>
                    <a:pt x="11010" y="5258"/>
                    <a:pt x="11465" y="5212"/>
                  </a:cubicBezTo>
                  <a:cubicBezTo>
                    <a:pt x="11465" y="5212"/>
                    <a:pt x="11866" y="3021"/>
                    <a:pt x="11011" y="1818"/>
                  </a:cubicBezTo>
                  <a:cubicBezTo>
                    <a:pt x="11011" y="1818"/>
                    <a:pt x="11038" y="1738"/>
                    <a:pt x="11091" y="1604"/>
                  </a:cubicBezTo>
                  <a:cubicBezTo>
                    <a:pt x="10921" y="1118"/>
                    <a:pt x="10453" y="986"/>
                    <a:pt x="9993" y="986"/>
                  </a:cubicBezTo>
                  <a:cubicBezTo>
                    <a:pt x="9440" y="986"/>
                    <a:pt x="8900" y="1177"/>
                    <a:pt x="8900" y="1177"/>
                  </a:cubicBezTo>
                  <a:cubicBezTo>
                    <a:pt x="8445" y="1"/>
                    <a:pt x="7216" y="1"/>
                    <a:pt x="72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flipH="1">
              <a:off x="1210421" y="4524659"/>
              <a:ext cx="309966" cy="156145"/>
            </a:xfrm>
            <a:custGeom>
              <a:rect b="b" l="l" r="r" t="t"/>
              <a:pathLst>
                <a:path extrusionOk="0" h="5978" w="11867">
                  <a:moveTo>
                    <a:pt x="7189" y="0"/>
                  </a:moveTo>
                  <a:cubicBezTo>
                    <a:pt x="7163" y="1684"/>
                    <a:pt x="5292" y="2459"/>
                    <a:pt x="2299" y="3635"/>
                  </a:cubicBezTo>
                  <a:cubicBezTo>
                    <a:pt x="0" y="4517"/>
                    <a:pt x="0" y="5719"/>
                    <a:pt x="0" y="5719"/>
                  </a:cubicBezTo>
                  <a:cubicBezTo>
                    <a:pt x="736" y="5905"/>
                    <a:pt x="1564" y="5978"/>
                    <a:pt x="2413" y="5978"/>
                  </a:cubicBezTo>
                  <a:cubicBezTo>
                    <a:pt x="5603" y="5978"/>
                    <a:pt x="9087" y="4944"/>
                    <a:pt x="9087" y="4944"/>
                  </a:cubicBezTo>
                  <a:cubicBezTo>
                    <a:pt x="9087" y="4944"/>
                    <a:pt x="9087" y="5301"/>
                    <a:pt x="10366" y="5301"/>
                  </a:cubicBezTo>
                  <a:cubicBezTo>
                    <a:pt x="10654" y="5301"/>
                    <a:pt x="11007" y="5283"/>
                    <a:pt x="11439" y="5238"/>
                  </a:cubicBezTo>
                  <a:cubicBezTo>
                    <a:pt x="11439" y="5238"/>
                    <a:pt x="11866" y="3020"/>
                    <a:pt x="10984" y="1844"/>
                  </a:cubicBezTo>
                  <a:cubicBezTo>
                    <a:pt x="10984" y="1844"/>
                    <a:pt x="11038" y="1764"/>
                    <a:pt x="11091" y="1604"/>
                  </a:cubicBezTo>
                  <a:cubicBezTo>
                    <a:pt x="10925" y="1129"/>
                    <a:pt x="10468" y="997"/>
                    <a:pt x="10012" y="997"/>
                  </a:cubicBezTo>
                  <a:cubicBezTo>
                    <a:pt x="9442" y="997"/>
                    <a:pt x="8873" y="1203"/>
                    <a:pt x="8873" y="1203"/>
                  </a:cubicBezTo>
                  <a:cubicBezTo>
                    <a:pt x="8419" y="0"/>
                    <a:pt x="7189" y="0"/>
                    <a:pt x="71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flipH="1">
              <a:off x="1218802" y="1406648"/>
              <a:ext cx="456551" cy="682907"/>
            </a:xfrm>
            <a:custGeom>
              <a:rect b="b" l="l" r="r" t="t"/>
              <a:pathLst>
                <a:path extrusionOk="0" h="26145" w="17479">
                  <a:moveTo>
                    <a:pt x="10386" y="0"/>
                  </a:moveTo>
                  <a:cubicBezTo>
                    <a:pt x="9451" y="0"/>
                    <a:pt x="8436" y="139"/>
                    <a:pt x="7350" y="450"/>
                  </a:cubicBezTo>
                  <a:cubicBezTo>
                    <a:pt x="7002" y="557"/>
                    <a:pt x="6682" y="664"/>
                    <a:pt x="6361" y="771"/>
                  </a:cubicBezTo>
                  <a:cubicBezTo>
                    <a:pt x="481" y="3096"/>
                    <a:pt x="0" y="9403"/>
                    <a:pt x="54" y="14134"/>
                  </a:cubicBezTo>
                  <a:cubicBezTo>
                    <a:pt x="107" y="21029"/>
                    <a:pt x="2432" y="26080"/>
                    <a:pt x="4490" y="26133"/>
                  </a:cubicBezTo>
                  <a:cubicBezTo>
                    <a:pt x="4600" y="26141"/>
                    <a:pt x="4707" y="26144"/>
                    <a:pt x="4813" y="26144"/>
                  </a:cubicBezTo>
                  <a:cubicBezTo>
                    <a:pt x="5070" y="26144"/>
                    <a:pt x="5321" y="26125"/>
                    <a:pt x="5586" y="26106"/>
                  </a:cubicBezTo>
                  <a:cubicBezTo>
                    <a:pt x="12080" y="25518"/>
                    <a:pt x="17478" y="18249"/>
                    <a:pt x="17478" y="5956"/>
                  </a:cubicBezTo>
                  <a:cubicBezTo>
                    <a:pt x="17478" y="3151"/>
                    <a:pt x="14833" y="0"/>
                    <a:pt x="10386" y="0"/>
                  </a:cubicBezTo>
                  <a:close/>
                </a:path>
              </a:pathLst>
            </a:custGeom>
            <a:solidFill>
              <a:srgbClr val="EAA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flipH="1">
              <a:off x="1592971" y="1484066"/>
              <a:ext cx="91472" cy="237091"/>
            </a:xfrm>
            <a:custGeom>
              <a:rect b="b" l="l" r="r" t="t"/>
              <a:pathLst>
                <a:path extrusionOk="0" h="9077" w="3502">
                  <a:moveTo>
                    <a:pt x="2597" y="0"/>
                  </a:moveTo>
                  <a:cubicBezTo>
                    <a:pt x="2281" y="0"/>
                    <a:pt x="1965" y="83"/>
                    <a:pt x="1685" y="239"/>
                  </a:cubicBezTo>
                  <a:cubicBezTo>
                    <a:pt x="1417" y="399"/>
                    <a:pt x="1230" y="613"/>
                    <a:pt x="1097" y="881"/>
                  </a:cubicBezTo>
                  <a:cubicBezTo>
                    <a:pt x="1084" y="879"/>
                    <a:pt x="1072" y="879"/>
                    <a:pt x="1059" y="879"/>
                  </a:cubicBezTo>
                  <a:cubicBezTo>
                    <a:pt x="800" y="879"/>
                    <a:pt x="501" y="1132"/>
                    <a:pt x="348" y="1362"/>
                  </a:cubicBezTo>
                  <a:cubicBezTo>
                    <a:pt x="161" y="1656"/>
                    <a:pt x="81" y="2056"/>
                    <a:pt x="81" y="2431"/>
                  </a:cubicBezTo>
                  <a:cubicBezTo>
                    <a:pt x="1" y="3713"/>
                    <a:pt x="322" y="4969"/>
                    <a:pt x="642" y="6199"/>
                  </a:cubicBezTo>
                  <a:cubicBezTo>
                    <a:pt x="669" y="6092"/>
                    <a:pt x="696" y="6012"/>
                    <a:pt x="723" y="5905"/>
                  </a:cubicBezTo>
                  <a:cubicBezTo>
                    <a:pt x="776" y="6813"/>
                    <a:pt x="910" y="7722"/>
                    <a:pt x="1230" y="8577"/>
                  </a:cubicBezTo>
                  <a:cubicBezTo>
                    <a:pt x="1354" y="8935"/>
                    <a:pt x="1474" y="9076"/>
                    <a:pt x="1587" y="9076"/>
                  </a:cubicBezTo>
                  <a:cubicBezTo>
                    <a:pt x="1965" y="9076"/>
                    <a:pt x="2264" y="7504"/>
                    <a:pt x="2326" y="7134"/>
                  </a:cubicBezTo>
                  <a:cubicBezTo>
                    <a:pt x="2486" y="6279"/>
                    <a:pt x="2567" y="5424"/>
                    <a:pt x="2673" y="4569"/>
                  </a:cubicBezTo>
                  <a:cubicBezTo>
                    <a:pt x="2700" y="4194"/>
                    <a:pt x="2754" y="3820"/>
                    <a:pt x="2780" y="3446"/>
                  </a:cubicBezTo>
                  <a:cubicBezTo>
                    <a:pt x="2807" y="2912"/>
                    <a:pt x="2861" y="2698"/>
                    <a:pt x="3101" y="2190"/>
                  </a:cubicBezTo>
                  <a:cubicBezTo>
                    <a:pt x="3235" y="1949"/>
                    <a:pt x="3288" y="1682"/>
                    <a:pt x="3315" y="1415"/>
                  </a:cubicBezTo>
                  <a:cubicBezTo>
                    <a:pt x="3368" y="1121"/>
                    <a:pt x="3422" y="800"/>
                    <a:pt x="3475" y="480"/>
                  </a:cubicBezTo>
                  <a:cubicBezTo>
                    <a:pt x="3502" y="426"/>
                    <a:pt x="3502" y="346"/>
                    <a:pt x="3475" y="293"/>
                  </a:cubicBezTo>
                  <a:cubicBezTo>
                    <a:pt x="3448" y="212"/>
                    <a:pt x="3342" y="159"/>
                    <a:pt x="3261" y="132"/>
                  </a:cubicBezTo>
                  <a:cubicBezTo>
                    <a:pt x="3049" y="43"/>
                    <a:pt x="2824" y="0"/>
                    <a:pt x="2597" y="0"/>
                  </a:cubicBezTo>
                  <a:close/>
                </a:path>
              </a:pathLst>
            </a:custGeom>
            <a:solidFill>
              <a:srgbClr val="4926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flipH="1">
              <a:off x="1618777" y="1683669"/>
              <a:ext cx="87737" cy="167534"/>
            </a:xfrm>
            <a:custGeom>
              <a:rect b="b" l="l" r="r" t="t"/>
              <a:pathLst>
                <a:path extrusionOk="0" h="6414" w="3359">
                  <a:moveTo>
                    <a:pt x="995" y="1"/>
                  </a:moveTo>
                  <a:cubicBezTo>
                    <a:pt x="417" y="1"/>
                    <a:pt x="0" y="496"/>
                    <a:pt x="151" y="2084"/>
                  </a:cubicBezTo>
                  <a:cubicBezTo>
                    <a:pt x="525" y="6307"/>
                    <a:pt x="3305" y="6414"/>
                    <a:pt x="3305" y="6414"/>
                  </a:cubicBezTo>
                  <a:lnTo>
                    <a:pt x="3358" y="1363"/>
                  </a:lnTo>
                  <a:cubicBezTo>
                    <a:pt x="3358" y="1363"/>
                    <a:pt x="1954" y="1"/>
                    <a:pt x="995" y="1"/>
                  </a:cubicBezTo>
                  <a:close/>
                </a:path>
              </a:pathLst>
            </a:custGeom>
            <a:solidFill>
              <a:srgbClr val="EAA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flipH="1">
              <a:off x="1647405" y="1719949"/>
              <a:ext cx="16769" cy="76114"/>
            </a:xfrm>
            <a:custGeom>
              <a:rect b="b" l="l" r="r" t="t"/>
              <a:pathLst>
                <a:path extrusionOk="0" h="2914" w="642">
                  <a:moveTo>
                    <a:pt x="588" y="1"/>
                  </a:moveTo>
                  <a:lnTo>
                    <a:pt x="588" y="1"/>
                  </a:lnTo>
                  <a:cubicBezTo>
                    <a:pt x="374" y="455"/>
                    <a:pt x="241" y="936"/>
                    <a:pt x="160" y="1417"/>
                  </a:cubicBezTo>
                  <a:cubicBezTo>
                    <a:pt x="80" y="1898"/>
                    <a:pt x="0" y="2406"/>
                    <a:pt x="53" y="2914"/>
                  </a:cubicBezTo>
                  <a:cubicBezTo>
                    <a:pt x="294" y="2459"/>
                    <a:pt x="401" y="1978"/>
                    <a:pt x="508" y="1470"/>
                  </a:cubicBezTo>
                  <a:cubicBezTo>
                    <a:pt x="588" y="989"/>
                    <a:pt x="641" y="508"/>
                    <a:pt x="588" y="1"/>
                  </a:cubicBezTo>
                  <a:close/>
                </a:path>
              </a:pathLst>
            </a:custGeom>
            <a:solidFill>
              <a:srgbClr val="CC67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flipH="1">
              <a:off x="1653699" y="1709736"/>
              <a:ext cx="39807" cy="28392"/>
            </a:xfrm>
            <a:custGeom>
              <a:rect b="b" l="l" r="r" t="t"/>
              <a:pathLst>
                <a:path extrusionOk="0" h="1087" w="1524">
                  <a:moveTo>
                    <a:pt x="568" y="0"/>
                  </a:moveTo>
                  <a:cubicBezTo>
                    <a:pt x="522" y="0"/>
                    <a:pt x="475" y="6"/>
                    <a:pt x="428" y="17"/>
                  </a:cubicBezTo>
                  <a:cubicBezTo>
                    <a:pt x="241" y="71"/>
                    <a:pt x="81" y="205"/>
                    <a:pt x="1" y="365"/>
                  </a:cubicBezTo>
                  <a:cubicBezTo>
                    <a:pt x="161" y="311"/>
                    <a:pt x="321" y="285"/>
                    <a:pt x="455" y="285"/>
                  </a:cubicBezTo>
                  <a:cubicBezTo>
                    <a:pt x="589" y="311"/>
                    <a:pt x="695" y="365"/>
                    <a:pt x="829" y="445"/>
                  </a:cubicBezTo>
                  <a:cubicBezTo>
                    <a:pt x="936" y="525"/>
                    <a:pt x="1043" y="632"/>
                    <a:pt x="1150" y="739"/>
                  </a:cubicBezTo>
                  <a:cubicBezTo>
                    <a:pt x="1257" y="846"/>
                    <a:pt x="1364" y="980"/>
                    <a:pt x="1524" y="1086"/>
                  </a:cubicBezTo>
                  <a:cubicBezTo>
                    <a:pt x="1497" y="926"/>
                    <a:pt x="1470" y="739"/>
                    <a:pt x="1364" y="579"/>
                  </a:cubicBezTo>
                  <a:cubicBezTo>
                    <a:pt x="1337" y="498"/>
                    <a:pt x="1283" y="418"/>
                    <a:pt x="1230" y="365"/>
                  </a:cubicBezTo>
                  <a:cubicBezTo>
                    <a:pt x="1150" y="285"/>
                    <a:pt x="1096" y="205"/>
                    <a:pt x="1016" y="151"/>
                  </a:cubicBezTo>
                  <a:cubicBezTo>
                    <a:pt x="891" y="68"/>
                    <a:pt x="733"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flipH="1">
              <a:off x="1293505" y="1425062"/>
              <a:ext cx="381848" cy="664493"/>
            </a:xfrm>
            <a:custGeom>
              <a:rect b="b" l="l" r="r" t="t"/>
              <a:pathLst>
                <a:path extrusionOk="0" h="25440" w="14619">
                  <a:moveTo>
                    <a:pt x="7501" y="0"/>
                  </a:moveTo>
                  <a:cubicBezTo>
                    <a:pt x="7133" y="0"/>
                    <a:pt x="6753" y="21"/>
                    <a:pt x="6361" y="66"/>
                  </a:cubicBezTo>
                  <a:cubicBezTo>
                    <a:pt x="481" y="2391"/>
                    <a:pt x="0" y="8698"/>
                    <a:pt x="54" y="13429"/>
                  </a:cubicBezTo>
                  <a:cubicBezTo>
                    <a:pt x="107" y="20324"/>
                    <a:pt x="2432" y="25375"/>
                    <a:pt x="4490" y="25428"/>
                  </a:cubicBezTo>
                  <a:cubicBezTo>
                    <a:pt x="4600" y="25436"/>
                    <a:pt x="4707" y="25439"/>
                    <a:pt x="4813" y="25439"/>
                  </a:cubicBezTo>
                  <a:cubicBezTo>
                    <a:pt x="5070" y="25439"/>
                    <a:pt x="5321" y="25420"/>
                    <a:pt x="5586" y="25401"/>
                  </a:cubicBezTo>
                  <a:cubicBezTo>
                    <a:pt x="10717" y="23210"/>
                    <a:pt x="14619" y="16395"/>
                    <a:pt x="14619" y="5972"/>
                  </a:cubicBezTo>
                  <a:cubicBezTo>
                    <a:pt x="14619" y="3157"/>
                    <a:pt x="11972" y="0"/>
                    <a:pt x="7501" y="0"/>
                  </a:cubicBezTo>
                  <a:close/>
                </a:path>
              </a:pathLst>
            </a:custGeom>
            <a:solidFill>
              <a:srgbClr val="EAA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flipH="1">
              <a:off x="1146485" y="1730840"/>
              <a:ext cx="144261" cy="159515"/>
            </a:xfrm>
            <a:custGeom>
              <a:rect b="b" l="l" r="r" t="t"/>
              <a:pathLst>
                <a:path extrusionOk="0" h="6107" w="5523">
                  <a:moveTo>
                    <a:pt x="4029" y="1"/>
                  </a:moveTo>
                  <a:cubicBezTo>
                    <a:pt x="2717" y="1"/>
                    <a:pt x="776" y="1080"/>
                    <a:pt x="776" y="1080"/>
                  </a:cubicBezTo>
                  <a:lnTo>
                    <a:pt x="1" y="6104"/>
                  </a:lnTo>
                  <a:cubicBezTo>
                    <a:pt x="1" y="6104"/>
                    <a:pt x="34" y="6106"/>
                    <a:pt x="95" y="6106"/>
                  </a:cubicBezTo>
                  <a:cubicBezTo>
                    <a:pt x="689" y="6106"/>
                    <a:pt x="3911" y="5931"/>
                    <a:pt x="5025" y="2176"/>
                  </a:cubicBezTo>
                  <a:cubicBezTo>
                    <a:pt x="5523" y="500"/>
                    <a:pt x="4921" y="1"/>
                    <a:pt x="4029" y="1"/>
                  </a:cubicBezTo>
                  <a:close/>
                </a:path>
              </a:pathLst>
            </a:custGeom>
            <a:solidFill>
              <a:srgbClr val="EAA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flipH="1">
              <a:off x="1151107" y="1444234"/>
              <a:ext cx="204546" cy="228994"/>
            </a:xfrm>
            <a:custGeom>
              <a:rect b="b" l="l" r="r" t="t"/>
              <a:pathLst>
                <a:path extrusionOk="0" h="8767" w="7831">
                  <a:moveTo>
                    <a:pt x="3982" y="0"/>
                  </a:moveTo>
                  <a:cubicBezTo>
                    <a:pt x="3982" y="0"/>
                    <a:pt x="1631" y="936"/>
                    <a:pt x="829" y="1898"/>
                  </a:cubicBezTo>
                  <a:cubicBezTo>
                    <a:pt x="0" y="2860"/>
                    <a:pt x="1925" y="7029"/>
                    <a:pt x="4196" y="8205"/>
                  </a:cubicBezTo>
                  <a:cubicBezTo>
                    <a:pt x="4196" y="8205"/>
                    <a:pt x="3688" y="7350"/>
                    <a:pt x="3555" y="5853"/>
                  </a:cubicBezTo>
                  <a:lnTo>
                    <a:pt x="3555" y="5853"/>
                  </a:lnTo>
                  <a:cubicBezTo>
                    <a:pt x="3555" y="5853"/>
                    <a:pt x="4277" y="8098"/>
                    <a:pt x="7029" y="8766"/>
                  </a:cubicBezTo>
                  <a:cubicBezTo>
                    <a:pt x="7483" y="7483"/>
                    <a:pt x="7831" y="5800"/>
                    <a:pt x="7430" y="4036"/>
                  </a:cubicBezTo>
                  <a:cubicBezTo>
                    <a:pt x="6575" y="428"/>
                    <a:pt x="3982" y="0"/>
                    <a:pt x="3982" y="0"/>
                  </a:cubicBezTo>
                  <a:close/>
                </a:path>
              </a:pathLst>
            </a:custGeom>
            <a:solidFill>
              <a:srgbClr val="FFB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flipH="1">
              <a:off x="1146222" y="1443920"/>
              <a:ext cx="225494" cy="399610"/>
            </a:xfrm>
            <a:custGeom>
              <a:rect b="b" l="l" r="r" t="t"/>
              <a:pathLst>
                <a:path extrusionOk="0" h="15299" w="8633">
                  <a:moveTo>
                    <a:pt x="3867" y="0"/>
                  </a:moveTo>
                  <a:cubicBezTo>
                    <a:pt x="3474" y="0"/>
                    <a:pt x="1" y="1375"/>
                    <a:pt x="1" y="1375"/>
                  </a:cubicBezTo>
                  <a:cubicBezTo>
                    <a:pt x="1" y="1375"/>
                    <a:pt x="215" y="8457"/>
                    <a:pt x="4170" y="8671"/>
                  </a:cubicBezTo>
                  <a:cubicBezTo>
                    <a:pt x="3769" y="9393"/>
                    <a:pt x="3635" y="10355"/>
                    <a:pt x="3422" y="11130"/>
                  </a:cubicBezTo>
                  <a:cubicBezTo>
                    <a:pt x="3021" y="12466"/>
                    <a:pt x="2593" y="13749"/>
                    <a:pt x="2112" y="15058"/>
                  </a:cubicBezTo>
                  <a:cubicBezTo>
                    <a:pt x="2299" y="15139"/>
                    <a:pt x="2486" y="15219"/>
                    <a:pt x="2673" y="15299"/>
                  </a:cubicBezTo>
                  <a:lnTo>
                    <a:pt x="4624" y="12466"/>
                  </a:lnTo>
                  <a:cubicBezTo>
                    <a:pt x="4945" y="12012"/>
                    <a:pt x="5185" y="11638"/>
                    <a:pt x="5613" y="11290"/>
                  </a:cubicBezTo>
                  <a:cubicBezTo>
                    <a:pt x="6415" y="10702"/>
                    <a:pt x="7136" y="10007"/>
                    <a:pt x="7671" y="9125"/>
                  </a:cubicBezTo>
                  <a:cubicBezTo>
                    <a:pt x="8366" y="7976"/>
                    <a:pt x="8633" y="6613"/>
                    <a:pt x="8499" y="5277"/>
                  </a:cubicBezTo>
                  <a:cubicBezTo>
                    <a:pt x="8392" y="3941"/>
                    <a:pt x="7885" y="2658"/>
                    <a:pt x="7083" y="1589"/>
                  </a:cubicBezTo>
                  <a:cubicBezTo>
                    <a:pt x="6528" y="832"/>
                    <a:pt x="5663" y="3"/>
                    <a:pt x="4173" y="3"/>
                  </a:cubicBezTo>
                  <a:cubicBezTo>
                    <a:pt x="4085" y="3"/>
                    <a:pt x="3995" y="6"/>
                    <a:pt x="3903" y="12"/>
                  </a:cubicBezTo>
                  <a:cubicBezTo>
                    <a:pt x="3900" y="4"/>
                    <a:pt x="3888" y="0"/>
                    <a:pt x="3867" y="0"/>
                  </a:cubicBezTo>
                  <a:close/>
                </a:path>
              </a:pathLst>
            </a:custGeom>
            <a:solidFill>
              <a:srgbClr val="4926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flipH="1">
              <a:off x="1273941" y="1329701"/>
              <a:ext cx="406297" cy="214367"/>
            </a:xfrm>
            <a:custGeom>
              <a:rect b="b" l="l" r="r" t="t"/>
              <a:pathLst>
                <a:path extrusionOk="0" h="8207" w="15555">
                  <a:moveTo>
                    <a:pt x="10017" y="0"/>
                  </a:moveTo>
                  <a:cubicBezTo>
                    <a:pt x="9392" y="0"/>
                    <a:pt x="8764" y="54"/>
                    <a:pt x="8151" y="136"/>
                  </a:cubicBezTo>
                  <a:cubicBezTo>
                    <a:pt x="6815" y="296"/>
                    <a:pt x="5479" y="537"/>
                    <a:pt x="4169" y="831"/>
                  </a:cubicBezTo>
                  <a:cubicBezTo>
                    <a:pt x="3581" y="964"/>
                    <a:pt x="2994" y="1098"/>
                    <a:pt x="2406" y="1312"/>
                  </a:cubicBezTo>
                  <a:cubicBezTo>
                    <a:pt x="1898" y="1472"/>
                    <a:pt x="1176" y="1659"/>
                    <a:pt x="749" y="2033"/>
                  </a:cubicBezTo>
                  <a:cubicBezTo>
                    <a:pt x="0" y="2648"/>
                    <a:pt x="161" y="3904"/>
                    <a:pt x="268" y="4759"/>
                  </a:cubicBezTo>
                  <a:cubicBezTo>
                    <a:pt x="348" y="5374"/>
                    <a:pt x="428" y="5989"/>
                    <a:pt x="508" y="6603"/>
                  </a:cubicBezTo>
                  <a:cubicBezTo>
                    <a:pt x="562" y="6951"/>
                    <a:pt x="508" y="7566"/>
                    <a:pt x="749" y="7859"/>
                  </a:cubicBezTo>
                  <a:cubicBezTo>
                    <a:pt x="668" y="7913"/>
                    <a:pt x="588" y="7966"/>
                    <a:pt x="508" y="8020"/>
                  </a:cubicBezTo>
                  <a:cubicBezTo>
                    <a:pt x="642" y="7993"/>
                    <a:pt x="802" y="7993"/>
                    <a:pt x="936" y="7993"/>
                  </a:cubicBezTo>
                  <a:cubicBezTo>
                    <a:pt x="909" y="8073"/>
                    <a:pt x="882" y="8127"/>
                    <a:pt x="856" y="8207"/>
                  </a:cubicBezTo>
                  <a:lnTo>
                    <a:pt x="1149" y="8020"/>
                  </a:lnTo>
                  <a:cubicBezTo>
                    <a:pt x="1550" y="8020"/>
                    <a:pt x="2192" y="7779"/>
                    <a:pt x="2486" y="7699"/>
                  </a:cubicBezTo>
                  <a:cubicBezTo>
                    <a:pt x="3020" y="7566"/>
                    <a:pt x="3581" y="7378"/>
                    <a:pt x="4116" y="7218"/>
                  </a:cubicBezTo>
                  <a:cubicBezTo>
                    <a:pt x="5541" y="6794"/>
                    <a:pt x="6915" y="6532"/>
                    <a:pt x="8296" y="6532"/>
                  </a:cubicBezTo>
                  <a:cubicBezTo>
                    <a:pt x="9349" y="6532"/>
                    <a:pt x="10405" y="6684"/>
                    <a:pt x="11492" y="7031"/>
                  </a:cubicBezTo>
                  <a:cubicBezTo>
                    <a:pt x="11813" y="7138"/>
                    <a:pt x="12160" y="7272"/>
                    <a:pt x="12294" y="7619"/>
                  </a:cubicBezTo>
                  <a:cubicBezTo>
                    <a:pt x="12775" y="7084"/>
                    <a:pt x="13096" y="6416"/>
                    <a:pt x="13336" y="5695"/>
                  </a:cubicBezTo>
                  <a:lnTo>
                    <a:pt x="13603" y="5641"/>
                  </a:lnTo>
                  <a:lnTo>
                    <a:pt x="15554" y="4492"/>
                  </a:lnTo>
                  <a:cubicBezTo>
                    <a:pt x="15554" y="3183"/>
                    <a:pt x="15046" y="1953"/>
                    <a:pt x="14004" y="1152"/>
                  </a:cubicBezTo>
                  <a:cubicBezTo>
                    <a:pt x="12835" y="280"/>
                    <a:pt x="11435" y="0"/>
                    <a:pt x="10017" y="0"/>
                  </a:cubicBezTo>
                  <a:close/>
                </a:path>
              </a:pathLst>
            </a:custGeom>
            <a:solidFill>
              <a:srgbClr val="4926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flipH="1">
              <a:off x="1341674" y="1636184"/>
              <a:ext cx="174534" cy="174534"/>
            </a:xfrm>
            <a:custGeom>
              <a:rect b="b" l="l" r="r" t="t"/>
              <a:pathLst>
                <a:path extrusionOk="0" fill="none" h="6682" w="6682">
                  <a:moveTo>
                    <a:pt x="4036" y="375"/>
                  </a:moveTo>
                  <a:cubicBezTo>
                    <a:pt x="5666" y="749"/>
                    <a:pt x="6682" y="2406"/>
                    <a:pt x="6281" y="4036"/>
                  </a:cubicBezTo>
                  <a:cubicBezTo>
                    <a:pt x="5907" y="5666"/>
                    <a:pt x="4277" y="6682"/>
                    <a:pt x="2646" y="6281"/>
                  </a:cubicBezTo>
                  <a:cubicBezTo>
                    <a:pt x="1016" y="5907"/>
                    <a:pt x="1" y="4277"/>
                    <a:pt x="375" y="2646"/>
                  </a:cubicBezTo>
                  <a:cubicBezTo>
                    <a:pt x="776" y="1016"/>
                    <a:pt x="2406" y="1"/>
                    <a:pt x="4036" y="375"/>
                  </a:cubicBezTo>
                  <a:close/>
                </a:path>
              </a:pathLst>
            </a:custGeom>
            <a:noFill/>
            <a:ln cap="flat" cmpd="sng" w="8675">
              <a:solidFill>
                <a:schemeClr val="accent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flipH="1">
              <a:off x="1536421" y="1615942"/>
              <a:ext cx="158470" cy="158496"/>
            </a:xfrm>
            <a:custGeom>
              <a:rect b="b" l="l" r="r" t="t"/>
              <a:pathLst>
                <a:path extrusionOk="0" fill="none" h="6068" w="6067">
                  <a:moveTo>
                    <a:pt x="6067" y="3021"/>
                  </a:moveTo>
                  <a:cubicBezTo>
                    <a:pt x="6067" y="4704"/>
                    <a:pt x="4704" y="6067"/>
                    <a:pt x="3020" y="6067"/>
                  </a:cubicBezTo>
                  <a:cubicBezTo>
                    <a:pt x="1336" y="6067"/>
                    <a:pt x="0" y="4704"/>
                    <a:pt x="0" y="3021"/>
                  </a:cubicBezTo>
                  <a:cubicBezTo>
                    <a:pt x="0" y="1364"/>
                    <a:pt x="1336" y="1"/>
                    <a:pt x="3020" y="1"/>
                  </a:cubicBezTo>
                  <a:cubicBezTo>
                    <a:pt x="4704" y="1"/>
                    <a:pt x="6067" y="1364"/>
                    <a:pt x="6067" y="3021"/>
                  </a:cubicBezTo>
                  <a:close/>
                </a:path>
              </a:pathLst>
            </a:custGeom>
            <a:noFill/>
            <a:ln cap="flat" cmpd="sng" w="8675">
              <a:solidFill>
                <a:schemeClr val="accent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flipH="1">
              <a:off x="1498028" y="1664106"/>
              <a:ext cx="43307" cy="18180"/>
            </a:xfrm>
            <a:custGeom>
              <a:rect b="b" l="l" r="r" t="t"/>
              <a:pathLst>
                <a:path extrusionOk="0" fill="none" h="696" w="1658">
                  <a:moveTo>
                    <a:pt x="1" y="241"/>
                  </a:moveTo>
                  <a:cubicBezTo>
                    <a:pt x="188" y="108"/>
                    <a:pt x="428" y="1"/>
                    <a:pt x="669" y="1"/>
                  </a:cubicBezTo>
                  <a:cubicBezTo>
                    <a:pt x="1123" y="1"/>
                    <a:pt x="1497" y="295"/>
                    <a:pt x="1658" y="695"/>
                  </a:cubicBezTo>
                </a:path>
              </a:pathLst>
            </a:custGeom>
            <a:noFill/>
            <a:ln cap="flat" cmpd="sng" w="8675">
              <a:solidFill>
                <a:schemeClr val="accent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flipH="1">
              <a:off x="1669058" y="1664106"/>
              <a:ext cx="20269" cy="2821"/>
            </a:xfrm>
            <a:custGeom>
              <a:rect b="b" l="l" r="r" t="t"/>
              <a:pathLst>
                <a:path extrusionOk="0" fill="none" h="108" w="776">
                  <a:moveTo>
                    <a:pt x="1" y="1"/>
                  </a:moveTo>
                  <a:lnTo>
                    <a:pt x="776" y="108"/>
                  </a:lnTo>
                </a:path>
              </a:pathLst>
            </a:custGeom>
            <a:noFill/>
            <a:ln cap="flat" cmpd="sng" w="8675">
              <a:solidFill>
                <a:schemeClr val="accent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flipH="1">
              <a:off x="1207630" y="1701796"/>
              <a:ext cx="144522" cy="36333"/>
            </a:xfrm>
            <a:custGeom>
              <a:rect b="b" l="l" r="r" t="t"/>
              <a:pathLst>
                <a:path extrusionOk="0" h="1391" w="5533">
                  <a:moveTo>
                    <a:pt x="27" y="1"/>
                  </a:moveTo>
                  <a:lnTo>
                    <a:pt x="0" y="321"/>
                  </a:lnTo>
                  <a:lnTo>
                    <a:pt x="4971" y="1364"/>
                  </a:lnTo>
                  <a:lnTo>
                    <a:pt x="4944" y="1390"/>
                  </a:lnTo>
                  <a:lnTo>
                    <a:pt x="5505" y="1230"/>
                  </a:lnTo>
                  <a:lnTo>
                    <a:pt x="5532" y="883"/>
                  </a:lnTo>
                  <a:lnTo>
                    <a:pt x="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flipH="1">
              <a:off x="1402401" y="1689223"/>
              <a:ext cx="26551" cy="26551"/>
            </a:xfrm>
            <a:custGeom>
              <a:rect b="b" l="l" r="r" t="t"/>
              <a:pathLst>
                <a:path extrusionOk="0" h="696" w="696">
                  <a:moveTo>
                    <a:pt x="348" y="1"/>
                  </a:moveTo>
                  <a:cubicBezTo>
                    <a:pt x="161" y="1"/>
                    <a:pt x="0" y="161"/>
                    <a:pt x="0" y="348"/>
                  </a:cubicBezTo>
                  <a:cubicBezTo>
                    <a:pt x="0" y="535"/>
                    <a:pt x="161" y="696"/>
                    <a:pt x="348" y="696"/>
                  </a:cubicBezTo>
                  <a:cubicBezTo>
                    <a:pt x="535" y="696"/>
                    <a:pt x="695" y="535"/>
                    <a:pt x="695" y="348"/>
                  </a:cubicBezTo>
                  <a:cubicBezTo>
                    <a:pt x="695" y="161"/>
                    <a:pt x="535" y="1"/>
                    <a:pt x="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flipH="1">
              <a:off x="1572722" y="1671073"/>
              <a:ext cx="26551" cy="26587"/>
            </a:xfrm>
            <a:custGeom>
              <a:rect b="b" l="l" r="r" t="t"/>
              <a:pathLst>
                <a:path extrusionOk="0" h="696" w="695">
                  <a:moveTo>
                    <a:pt x="348" y="1"/>
                  </a:moveTo>
                  <a:cubicBezTo>
                    <a:pt x="160" y="1"/>
                    <a:pt x="0" y="161"/>
                    <a:pt x="0" y="348"/>
                  </a:cubicBezTo>
                  <a:cubicBezTo>
                    <a:pt x="0" y="535"/>
                    <a:pt x="160" y="696"/>
                    <a:pt x="348" y="696"/>
                  </a:cubicBezTo>
                  <a:cubicBezTo>
                    <a:pt x="535" y="696"/>
                    <a:pt x="695" y="535"/>
                    <a:pt x="695" y="348"/>
                  </a:cubicBezTo>
                  <a:cubicBezTo>
                    <a:pt x="695" y="161"/>
                    <a:pt x="535" y="1"/>
                    <a:pt x="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flipH="1">
              <a:off x="1406580" y="1858851"/>
              <a:ext cx="218520" cy="111872"/>
            </a:xfrm>
            <a:custGeom>
              <a:rect b="b" l="l" r="r" t="t"/>
              <a:pathLst>
                <a:path extrusionOk="0" h="4283" w="8366">
                  <a:moveTo>
                    <a:pt x="8365" y="1"/>
                  </a:moveTo>
                  <a:lnTo>
                    <a:pt x="8365" y="1"/>
                  </a:lnTo>
                  <a:cubicBezTo>
                    <a:pt x="6181" y="823"/>
                    <a:pt x="4573" y="1085"/>
                    <a:pt x="3411" y="1085"/>
                  </a:cubicBezTo>
                  <a:cubicBezTo>
                    <a:pt x="1360" y="1085"/>
                    <a:pt x="696" y="268"/>
                    <a:pt x="695" y="268"/>
                  </a:cubicBezTo>
                  <a:lnTo>
                    <a:pt x="695" y="268"/>
                  </a:lnTo>
                  <a:cubicBezTo>
                    <a:pt x="1" y="4197"/>
                    <a:pt x="2406" y="4197"/>
                    <a:pt x="2406" y="4250"/>
                  </a:cubicBezTo>
                  <a:cubicBezTo>
                    <a:pt x="2649" y="4272"/>
                    <a:pt x="2882" y="4282"/>
                    <a:pt x="3106" y="4282"/>
                  </a:cubicBezTo>
                  <a:cubicBezTo>
                    <a:pt x="7590" y="4282"/>
                    <a:pt x="8365" y="154"/>
                    <a:pt x="8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flipH="1">
              <a:off x="1406581" y="1858851"/>
              <a:ext cx="176623" cy="111872"/>
            </a:xfrm>
            <a:custGeom>
              <a:rect b="b" l="l" r="r" t="t"/>
              <a:pathLst>
                <a:path extrusionOk="0" h="4283" w="6762">
                  <a:moveTo>
                    <a:pt x="6761" y="1"/>
                  </a:moveTo>
                  <a:lnTo>
                    <a:pt x="6761" y="1"/>
                  </a:lnTo>
                  <a:cubicBezTo>
                    <a:pt x="4971" y="669"/>
                    <a:pt x="3581" y="963"/>
                    <a:pt x="2512" y="1043"/>
                  </a:cubicBezTo>
                  <a:cubicBezTo>
                    <a:pt x="588" y="1978"/>
                    <a:pt x="54" y="3074"/>
                    <a:pt x="0" y="3956"/>
                  </a:cubicBezTo>
                  <a:cubicBezTo>
                    <a:pt x="401" y="4223"/>
                    <a:pt x="802" y="4223"/>
                    <a:pt x="802" y="4250"/>
                  </a:cubicBezTo>
                  <a:cubicBezTo>
                    <a:pt x="1045" y="4272"/>
                    <a:pt x="1278" y="4282"/>
                    <a:pt x="1502" y="4282"/>
                  </a:cubicBezTo>
                  <a:cubicBezTo>
                    <a:pt x="5986" y="4282"/>
                    <a:pt x="6761" y="154"/>
                    <a:pt x="6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8"/>
            <p:cNvSpPr/>
            <p:nvPr/>
          </p:nvSpPr>
          <p:spPr>
            <a:xfrm flipH="1">
              <a:off x="1406581" y="1858851"/>
              <a:ext cx="187098" cy="57568"/>
            </a:xfrm>
            <a:custGeom>
              <a:rect b="b" l="l" r="r" t="t"/>
              <a:pathLst>
                <a:path extrusionOk="0" h="2204" w="7163">
                  <a:moveTo>
                    <a:pt x="7162" y="1"/>
                  </a:moveTo>
                  <a:lnTo>
                    <a:pt x="7162" y="1"/>
                  </a:lnTo>
                  <a:cubicBezTo>
                    <a:pt x="4966" y="821"/>
                    <a:pt x="3348" y="1084"/>
                    <a:pt x="2181" y="1084"/>
                  </a:cubicBezTo>
                  <a:cubicBezTo>
                    <a:pt x="1104" y="1084"/>
                    <a:pt x="411" y="860"/>
                    <a:pt x="0" y="642"/>
                  </a:cubicBezTo>
                  <a:lnTo>
                    <a:pt x="0" y="1765"/>
                  </a:lnTo>
                  <a:cubicBezTo>
                    <a:pt x="0" y="1765"/>
                    <a:pt x="1307" y="2203"/>
                    <a:pt x="3025" y="2203"/>
                  </a:cubicBezTo>
                  <a:cubicBezTo>
                    <a:pt x="4151" y="2203"/>
                    <a:pt x="5454" y="2015"/>
                    <a:pt x="6681" y="1391"/>
                  </a:cubicBezTo>
                  <a:cubicBezTo>
                    <a:pt x="7056" y="642"/>
                    <a:pt x="7162" y="54"/>
                    <a:pt x="71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8"/>
            <p:cNvSpPr/>
            <p:nvPr/>
          </p:nvSpPr>
          <p:spPr>
            <a:xfrm flipH="1">
              <a:off x="2352412" y="2290158"/>
              <a:ext cx="291813" cy="280790"/>
            </a:xfrm>
            <a:custGeom>
              <a:rect b="b" l="l" r="r" t="t"/>
              <a:pathLst>
                <a:path extrusionOk="0" h="10750" w="11172">
                  <a:moveTo>
                    <a:pt x="10306" y="1"/>
                  </a:moveTo>
                  <a:cubicBezTo>
                    <a:pt x="10282" y="1"/>
                    <a:pt x="10259" y="2"/>
                    <a:pt x="10236" y="4"/>
                  </a:cubicBezTo>
                  <a:cubicBezTo>
                    <a:pt x="9888" y="4"/>
                    <a:pt x="9568" y="164"/>
                    <a:pt x="9301" y="378"/>
                  </a:cubicBezTo>
                  <a:cubicBezTo>
                    <a:pt x="8071" y="1233"/>
                    <a:pt x="7350" y="2810"/>
                    <a:pt x="7456" y="4307"/>
                  </a:cubicBezTo>
                  <a:cubicBezTo>
                    <a:pt x="7430" y="4280"/>
                    <a:pt x="7403" y="4226"/>
                    <a:pt x="7350" y="4200"/>
                  </a:cubicBezTo>
                  <a:cubicBezTo>
                    <a:pt x="6521" y="3184"/>
                    <a:pt x="5452" y="2436"/>
                    <a:pt x="4383" y="1688"/>
                  </a:cubicBezTo>
                  <a:cubicBezTo>
                    <a:pt x="4276" y="1607"/>
                    <a:pt x="4169" y="1527"/>
                    <a:pt x="4036" y="1447"/>
                  </a:cubicBezTo>
                  <a:cubicBezTo>
                    <a:pt x="3982" y="1420"/>
                    <a:pt x="3929" y="1367"/>
                    <a:pt x="3849" y="1313"/>
                  </a:cubicBezTo>
                  <a:cubicBezTo>
                    <a:pt x="3678" y="1191"/>
                    <a:pt x="3463" y="1069"/>
                    <a:pt x="3243" y="1069"/>
                  </a:cubicBezTo>
                  <a:cubicBezTo>
                    <a:pt x="3222" y="1069"/>
                    <a:pt x="3201" y="1071"/>
                    <a:pt x="3180" y="1073"/>
                  </a:cubicBezTo>
                  <a:cubicBezTo>
                    <a:pt x="2833" y="1126"/>
                    <a:pt x="2619" y="1527"/>
                    <a:pt x="2566" y="1875"/>
                  </a:cubicBezTo>
                  <a:cubicBezTo>
                    <a:pt x="2512" y="2115"/>
                    <a:pt x="2486" y="2382"/>
                    <a:pt x="2352" y="2596"/>
                  </a:cubicBezTo>
                  <a:cubicBezTo>
                    <a:pt x="2245" y="2757"/>
                    <a:pt x="2085" y="2863"/>
                    <a:pt x="1924" y="2997"/>
                  </a:cubicBezTo>
                  <a:cubicBezTo>
                    <a:pt x="1550" y="3264"/>
                    <a:pt x="1149" y="3612"/>
                    <a:pt x="1123" y="4066"/>
                  </a:cubicBezTo>
                  <a:cubicBezTo>
                    <a:pt x="1123" y="4226"/>
                    <a:pt x="1149" y="4387"/>
                    <a:pt x="1096" y="4520"/>
                  </a:cubicBezTo>
                  <a:cubicBezTo>
                    <a:pt x="1016" y="4788"/>
                    <a:pt x="722" y="4895"/>
                    <a:pt x="535" y="5082"/>
                  </a:cubicBezTo>
                  <a:cubicBezTo>
                    <a:pt x="267" y="5376"/>
                    <a:pt x="214" y="5803"/>
                    <a:pt x="294" y="6177"/>
                  </a:cubicBezTo>
                  <a:cubicBezTo>
                    <a:pt x="321" y="6257"/>
                    <a:pt x="348" y="6364"/>
                    <a:pt x="348" y="6471"/>
                  </a:cubicBezTo>
                  <a:cubicBezTo>
                    <a:pt x="348" y="6765"/>
                    <a:pt x="27" y="6979"/>
                    <a:pt x="0" y="7246"/>
                  </a:cubicBezTo>
                  <a:cubicBezTo>
                    <a:pt x="0" y="7460"/>
                    <a:pt x="134" y="7647"/>
                    <a:pt x="267" y="7808"/>
                  </a:cubicBezTo>
                  <a:cubicBezTo>
                    <a:pt x="1470" y="9224"/>
                    <a:pt x="3314" y="9919"/>
                    <a:pt x="5105" y="10453"/>
                  </a:cubicBezTo>
                  <a:cubicBezTo>
                    <a:pt x="5532" y="10587"/>
                    <a:pt x="5987" y="10721"/>
                    <a:pt x="6441" y="10747"/>
                  </a:cubicBezTo>
                  <a:cubicBezTo>
                    <a:pt x="6474" y="10748"/>
                    <a:pt x="6507" y="10749"/>
                    <a:pt x="6541" y="10749"/>
                  </a:cubicBezTo>
                  <a:cubicBezTo>
                    <a:pt x="7229" y="10749"/>
                    <a:pt x="7912" y="10488"/>
                    <a:pt x="8499" y="10106"/>
                  </a:cubicBezTo>
                  <a:cubicBezTo>
                    <a:pt x="9087" y="9705"/>
                    <a:pt x="9621" y="9170"/>
                    <a:pt x="9888" y="8502"/>
                  </a:cubicBezTo>
                  <a:cubicBezTo>
                    <a:pt x="9969" y="8369"/>
                    <a:pt x="9995" y="8235"/>
                    <a:pt x="10022" y="8075"/>
                  </a:cubicBezTo>
                  <a:cubicBezTo>
                    <a:pt x="10129" y="7540"/>
                    <a:pt x="10156" y="6952"/>
                    <a:pt x="10102" y="6391"/>
                  </a:cubicBezTo>
                  <a:cubicBezTo>
                    <a:pt x="10049" y="5830"/>
                    <a:pt x="9942" y="5269"/>
                    <a:pt x="9888" y="4707"/>
                  </a:cubicBezTo>
                  <a:cubicBezTo>
                    <a:pt x="9782" y="3745"/>
                    <a:pt x="9888" y="2730"/>
                    <a:pt x="10450" y="1955"/>
                  </a:cubicBezTo>
                  <a:cubicBezTo>
                    <a:pt x="10610" y="1714"/>
                    <a:pt x="10797" y="1527"/>
                    <a:pt x="10957" y="1260"/>
                  </a:cubicBezTo>
                  <a:cubicBezTo>
                    <a:pt x="11091" y="1019"/>
                    <a:pt x="11171" y="699"/>
                    <a:pt x="11064" y="458"/>
                  </a:cubicBezTo>
                  <a:cubicBezTo>
                    <a:pt x="10940" y="160"/>
                    <a:pt x="10609" y="1"/>
                    <a:pt x="10306" y="1"/>
                  </a:cubicBezTo>
                  <a:close/>
                </a:path>
              </a:pathLst>
            </a:custGeom>
            <a:solidFill>
              <a:srgbClr val="FFB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8"/>
            <p:cNvSpPr/>
            <p:nvPr/>
          </p:nvSpPr>
          <p:spPr>
            <a:xfrm flipH="1">
              <a:off x="2477372" y="2370527"/>
              <a:ext cx="90088" cy="50307"/>
            </a:xfrm>
            <a:custGeom>
              <a:rect b="b" l="l" r="r" t="t"/>
              <a:pathLst>
                <a:path extrusionOk="0" h="1926" w="3449">
                  <a:moveTo>
                    <a:pt x="1" y="0"/>
                  </a:moveTo>
                  <a:cubicBezTo>
                    <a:pt x="108" y="722"/>
                    <a:pt x="936" y="1096"/>
                    <a:pt x="1417" y="1524"/>
                  </a:cubicBezTo>
                  <a:cubicBezTo>
                    <a:pt x="1691" y="1749"/>
                    <a:pt x="2071" y="1926"/>
                    <a:pt x="2435" y="1926"/>
                  </a:cubicBezTo>
                  <a:cubicBezTo>
                    <a:pt x="2676" y="1926"/>
                    <a:pt x="2910" y="1849"/>
                    <a:pt x="3101" y="1657"/>
                  </a:cubicBezTo>
                  <a:cubicBezTo>
                    <a:pt x="3181" y="1577"/>
                    <a:pt x="3235" y="1470"/>
                    <a:pt x="3261" y="1363"/>
                  </a:cubicBezTo>
                  <a:cubicBezTo>
                    <a:pt x="3395" y="1096"/>
                    <a:pt x="3448" y="722"/>
                    <a:pt x="3261" y="455"/>
                  </a:cubicBezTo>
                  <a:lnTo>
                    <a:pt x="3261" y="455"/>
                  </a:lnTo>
                  <a:cubicBezTo>
                    <a:pt x="3342" y="802"/>
                    <a:pt x="3261" y="1176"/>
                    <a:pt x="3048" y="1443"/>
                  </a:cubicBezTo>
                  <a:cubicBezTo>
                    <a:pt x="2865" y="1674"/>
                    <a:pt x="2667" y="1763"/>
                    <a:pt x="2466" y="1763"/>
                  </a:cubicBezTo>
                  <a:cubicBezTo>
                    <a:pt x="1990" y="1763"/>
                    <a:pt x="1491" y="1271"/>
                    <a:pt x="1097" y="989"/>
                  </a:cubicBezTo>
                  <a:cubicBezTo>
                    <a:pt x="723" y="695"/>
                    <a:pt x="295" y="37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flipH="1">
              <a:off x="2498320" y="2420780"/>
              <a:ext cx="85177" cy="41896"/>
            </a:xfrm>
            <a:custGeom>
              <a:rect b="b" l="l" r="r" t="t"/>
              <a:pathLst>
                <a:path extrusionOk="0" h="1604" w="3261">
                  <a:moveTo>
                    <a:pt x="0" y="0"/>
                  </a:moveTo>
                  <a:lnTo>
                    <a:pt x="0" y="0"/>
                  </a:lnTo>
                  <a:cubicBezTo>
                    <a:pt x="54" y="375"/>
                    <a:pt x="428" y="588"/>
                    <a:pt x="695" y="829"/>
                  </a:cubicBezTo>
                  <a:cubicBezTo>
                    <a:pt x="909" y="1043"/>
                    <a:pt x="1149" y="1176"/>
                    <a:pt x="1417" y="1310"/>
                  </a:cubicBezTo>
                  <a:cubicBezTo>
                    <a:pt x="1631" y="1444"/>
                    <a:pt x="1818" y="1604"/>
                    <a:pt x="2085" y="1604"/>
                  </a:cubicBezTo>
                  <a:cubicBezTo>
                    <a:pt x="2432" y="1604"/>
                    <a:pt x="2726" y="1337"/>
                    <a:pt x="2913" y="1069"/>
                  </a:cubicBezTo>
                  <a:cubicBezTo>
                    <a:pt x="3127" y="775"/>
                    <a:pt x="3261" y="428"/>
                    <a:pt x="3127" y="107"/>
                  </a:cubicBezTo>
                  <a:lnTo>
                    <a:pt x="3127" y="107"/>
                  </a:lnTo>
                  <a:cubicBezTo>
                    <a:pt x="3100" y="321"/>
                    <a:pt x="3047" y="535"/>
                    <a:pt x="2940" y="722"/>
                  </a:cubicBezTo>
                  <a:cubicBezTo>
                    <a:pt x="2860" y="909"/>
                    <a:pt x="2726" y="1096"/>
                    <a:pt x="2512" y="1203"/>
                  </a:cubicBezTo>
                  <a:cubicBezTo>
                    <a:pt x="2397" y="1265"/>
                    <a:pt x="2269" y="1292"/>
                    <a:pt x="2137" y="1292"/>
                  </a:cubicBezTo>
                  <a:cubicBezTo>
                    <a:pt x="1874" y="1292"/>
                    <a:pt x="1595" y="1185"/>
                    <a:pt x="1363" y="1043"/>
                  </a:cubicBezTo>
                  <a:cubicBezTo>
                    <a:pt x="1176" y="936"/>
                    <a:pt x="962" y="802"/>
                    <a:pt x="775" y="669"/>
                  </a:cubicBezTo>
                  <a:cubicBezTo>
                    <a:pt x="481" y="481"/>
                    <a:pt x="214" y="24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8"/>
            <p:cNvSpPr/>
            <p:nvPr/>
          </p:nvSpPr>
          <p:spPr>
            <a:xfrm flipH="1">
              <a:off x="2489937" y="2339105"/>
              <a:ext cx="43307" cy="37717"/>
            </a:xfrm>
            <a:custGeom>
              <a:rect b="b" l="l" r="r" t="t"/>
              <a:pathLst>
                <a:path extrusionOk="0" h="1444" w="1658">
                  <a:moveTo>
                    <a:pt x="0" y="1"/>
                  </a:moveTo>
                  <a:cubicBezTo>
                    <a:pt x="0" y="81"/>
                    <a:pt x="54" y="134"/>
                    <a:pt x="107" y="188"/>
                  </a:cubicBezTo>
                  <a:cubicBezTo>
                    <a:pt x="482" y="508"/>
                    <a:pt x="829" y="829"/>
                    <a:pt x="1203" y="1123"/>
                  </a:cubicBezTo>
                  <a:cubicBezTo>
                    <a:pt x="1337" y="1257"/>
                    <a:pt x="1470" y="1364"/>
                    <a:pt x="1657" y="1444"/>
                  </a:cubicBezTo>
                  <a:cubicBezTo>
                    <a:pt x="1604" y="1417"/>
                    <a:pt x="1524" y="1230"/>
                    <a:pt x="1497" y="1176"/>
                  </a:cubicBezTo>
                  <a:cubicBezTo>
                    <a:pt x="1444" y="1096"/>
                    <a:pt x="1363" y="1016"/>
                    <a:pt x="1310" y="963"/>
                  </a:cubicBezTo>
                  <a:cubicBezTo>
                    <a:pt x="1203" y="856"/>
                    <a:pt x="1096" y="749"/>
                    <a:pt x="989" y="669"/>
                  </a:cubicBezTo>
                  <a:cubicBezTo>
                    <a:pt x="695" y="401"/>
                    <a:pt x="375" y="16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8"/>
            <p:cNvSpPr/>
            <p:nvPr/>
          </p:nvSpPr>
          <p:spPr>
            <a:xfrm flipH="1">
              <a:off x="2519268" y="2459881"/>
              <a:ext cx="91446" cy="43647"/>
            </a:xfrm>
            <a:custGeom>
              <a:rect b="b" l="l" r="r" t="t"/>
              <a:pathLst>
                <a:path extrusionOk="0" h="1671" w="3501">
                  <a:moveTo>
                    <a:pt x="0" y="0"/>
                  </a:moveTo>
                  <a:cubicBezTo>
                    <a:pt x="27" y="80"/>
                    <a:pt x="107" y="160"/>
                    <a:pt x="187" y="241"/>
                  </a:cubicBezTo>
                  <a:cubicBezTo>
                    <a:pt x="615" y="722"/>
                    <a:pt x="1149" y="1149"/>
                    <a:pt x="1737" y="1470"/>
                  </a:cubicBezTo>
                  <a:cubicBezTo>
                    <a:pt x="1956" y="1579"/>
                    <a:pt x="2193" y="1671"/>
                    <a:pt x="2419" y="1671"/>
                  </a:cubicBezTo>
                  <a:cubicBezTo>
                    <a:pt x="2468" y="1671"/>
                    <a:pt x="2517" y="1667"/>
                    <a:pt x="2566" y="1657"/>
                  </a:cubicBezTo>
                  <a:cubicBezTo>
                    <a:pt x="2913" y="1603"/>
                    <a:pt x="3180" y="1310"/>
                    <a:pt x="3314" y="1016"/>
                  </a:cubicBezTo>
                  <a:cubicBezTo>
                    <a:pt x="3448" y="722"/>
                    <a:pt x="3501" y="374"/>
                    <a:pt x="3314" y="107"/>
                  </a:cubicBezTo>
                  <a:lnTo>
                    <a:pt x="3314" y="107"/>
                  </a:lnTo>
                  <a:cubicBezTo>
                    <a:pt x="3367" y="374"/>
                    <a:pt x="3341" y="668"/>
                    <a:pt x="3207" y="909"/>
                  </a:cubicBezTo>
                  <a:cubicBezTo>
                    <a:pt x="3073" y="1149"/>
                    <a:pt x="2833" y="1310"/>
                    <a:pt x="2566" y="1363"/>
                  </a:cubicBezTo>
                  <a:cubicBezTo>
                    <a:pt x="2477" y="1385"/>
                    <a:pt x="2389" y="1395"/>
                    <a:pt x="2302" y="1395"/>
                  </a:cubicBezTo>
                  <a:cubicBezTo>
                    <a:pt x="2072" y="1395"/>
                    <a:pt x="1851" y="1326"/>
                    <a:pt x="1657" y="1229"/>
                  </a:cubicBezTo>
                  <a:cubicBezTo>
                    <a:pt x="1363" y="1096"/>
                    <a:pt x="1122" y="882"/>
                    <a:pt x="882" y="668"/>
                  </a:cubicBezTo>
                  <a:cubicBezTo>
                    <a:pt x="615" y="454"/>
                    <a:pt x="321" y="18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flipH="1">
              <a:off x="2534600" y="2497571"/>
              <a:ext cx="89383" cy="40669"/>
            </a:xfrm>
            <a:custGeom>
              <a:rect b="b" l="l" r="r" t="t"/>
              <a:pathLst>
                <a:path extrusionOk="0" h="1557" w="3422">
                  <a:moveTo>
                    <a:pt x="3207" y="0"/>
                  </a:moveTo>
                  <a:lnTo>
                    <a:pt x="3207" y="0"/>
                  </a:lnTo>
                  <a:cubicBezTo>
                    <a:pt x="3421" y="428"/>
                    <a:pt x="3234" y="1016"/>
                    <a:pt x="2806" y="1229"/>
                  </a:cubicBezTo>
                  <a:cubicBezTo>
                    <a:pt x="2651" y="1321"/>
                    <a:pt x="2480" y="1359"/>
                    <a:pt x="2303" y="1359"/>
                  </a:cubicBezTo>
                  <a:cubicBezTo>
                    <a:pt x="1965" y="1359"/>
                    <a:pt x="1609" y="1218"/>
                    <a:pt x="1310" y="1042"/>
                  </a:cubicBezTo>
                  <a:cubicBezTo>
                    <a:pt x="829" y="802"/>
                    <a:pt x="455" y="454"/>
                    <a:pt x="0" y="187"/>
                  </a:cubicBezTo>
                  <a:lnTo>
                    <a:pt x="0" y="187"/>
                  </a:lnTo>
                  <a:cubicBezTo>
                    <a:pt x="455" y="775"/>
                    <a:pt x="1230" y="1203"/>
                    <a:pt x="1924" y="1443"/>
                  </a:cubicBezTo>
                  <a:cubicBezTo>
                    <a:pt x="2113" y="1500"/>
                    <a:pt x="2316" y="1557"/>
                    <a:pt x="2513" y="1557"/>
                  </a:cubicBezTo>
                  <a:cubicBezTo>
                    <a:pt x="2594" y="1557"/>
                    <a:pt x="2675" y="1547"/>
                    <a:pt x="2753" y="1523"/>
                  </a:cubicBezTo>
                  <a:cubicBezTo>
                    <a:pt x="3047" y="1417"/>
                    <a:pt x="3261" y="1149"/>
                    <a:pt x="3341" y="882"/>
                  </a:cubicBezTo>
                  <a:cubicBezTo>
                    <a:pt x="3421" y="588"/>
                    <a:pt x="3341" y="267"/>
                    <a:pt x="3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flipH="1">
              <a:off x="2436889" y="2387269"/>
              <a:ext cx="26564" cy="67050"/>
            </a:xfrm>
            <a:custGeom>
              <a:rect b="b" l="l" r="r" t="t"/>
              <a:pathLst>
                <a:path extrusionOk="0" h="2567" w="1017">
                  <a:moveTo>
                    <a:pt x="1" y="1"/>
                  </a:moveTo>
                  <a:lnTo>
                    <a:pt x="1" y="1"/>
                  </a:lnTo>
                  <a:cubicBezTo>
                    <a:pt x="214" y="904"/>
                    <a:pt x="558" y="1781"/>
                    <a:pt x="1009" y="2553"/>
                  </a:cubicBezTo>
                  <a:lnTo>
                    <a:pt x="1009" y="2553"/>
                  </a:lnTo>
                  <a:cubicBezTo>
                    <a:pt x="885" y="2327"/>
                    <a:pt x="935" y="1705"/>
                    <a:pt x="856" y="1417"/>
                  </a:cubicBezTo>
                  <a:cubicBezTo>
                    <a:pt x="749" y="1043"/>
                    <a:pt x="642" y="642"/>
                    <a:pt x="535" y="268"/>
                  </a:cubicBezTo>
                  <a:cubicBezTo>
                    <a:pt x="535" y="378"/>
                    <a:pt x="535" y="473"/>
                    <a:pt x="535" y="589"/>
                  </a:cubicBezTo>
                  <a:cubicBezTo>
                    <a:pt x="509" y="562"/>
                    <a:pt x="482" y="508"/>
                    <a:pt x="429" y="482"/>
                  </a:cubicBezTo>
                  <a:cubicBezTo>
                    <a:pt x="295" y="295"/>
                    <a:pt x="161" y="161"/>
                    <a:pt x="1" y="1"/>
                  </a:cubicBezTo>
                  <a:close/>
                  <a:moveTo>
                    <a:pt x="1009" y="2553"/>
                  </a:moveTo>
                  <a:lnTo>
                    <a:pt x="1009" y="2553"/>
                  </a:lnTo>
                  <a:cubicBezTo>
                    <a:pt x="1011" y="2558"/>
                    <a:pt x="1014" y="2562"/>
                    <a:pt x="1017" y="2566"/>
                  </a:cubicBezTo>
                  <a:cubicBezTo>
                    <a:pt x="1014" y="2562"/>
                    <a:pt x="1011" y="2557"/>
                    <a:pt x="1009" y="25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8"/>
            <p:cNvSpPr/>
            <p:nvPr/>
          </p:nvSpPr>
          <p:spPr>
            <a:xfrm flipH="1">
              <a:off x="1195065" y="3066448"/>
              <a:ext cx="228994" cy="220636"/>
            </a:xfrm>
            <a:custGeom>
              <a:rect b="b" l="l" r="r" t="t"/>
              <a:pathLst>
                <a:path extrusionOk="0" h="8447" w="8767">
                  <a:moveTo>
                    <a:pt x="615" y="1"/>
                  </a:moveTo>
                  <a:cubicBezTo>
                    <a:pt x="455" y="1"/>
                    <a:pt x="294" y="28"/>
                    <a:pt x="187" y="108"/>
                  </a:cubicBezTo>
                  <a:cubicBezTo>
                    <a:pt x="0" y="295"/>
                    <a:pt x="107" y="616"/>
                    <a:pt x="241" y="803"/>
                  </a:cubicBezTo>
                  <a:cubicBezTo>
                    <a:pt x="481" y="1150"/>
                    <a:pt x="829" y="1391"/>
                    <a:pt x="1230" y="1524"/>
                  </a:cubicBezTo>
                  <a:cubicBezTo>
                    <a:pt x="1604" y="1631"/>
                    <a:pt x="2005" y="1631"/>
                    <a:pt x="2352" y="1765"/>
                  </a:cubicBezTo>
                  <a:cubicBezTo>
                    <a:pt x="2726" y="1925"/>
                    <a:pt x="3047" y="2246"/>
                    <a:pt x="2994" y="2620"/>
                  </a:cubicBezTo>
                  <a:cubicBezTo>
                    <a:pt x="2646" y="2807"/>
                    <a:pt x="2325" y="2967"/>
                    <a:pt x="1978" y="3128"/>
                  </a:cubicBezTo>
                  <a:cubicBezTo>
                    <a:pt x="2112" y="5159"/>
                    <a:pt x="3100" y="7110"/>
                    <a:pt x="4624" y="8446"/>
                  </a:cubicBezTo>
                  <a:cubicBezTo>
                    <a:pt x="6120" y="6682"/>
                    <a:pt x="7510" y="4811"/>
                    <a:pt x="8766" y="2861"/>
                  </a:cubicBezTo>
                  <a:cubicBezTo>
                    <a:pt x="8312" y="2513"/>
                    <a:pt x="7964" y="2005"/>
                    <a:pt x="7804" y="1444"/>
                  </a:cubicBezTo>
                  <a:cubicBezTo>
                    <a:pt x="7777" y="1337"/>
                    <a:pt x="7724" y="1204"/>
                    <a:pt x="7644" y="1123"/>
                  </a:cubicBezTo>
                  <a:cubicBezTo>
                    <a:pt x="7537" y="1043"/>
                    <a:pt x="7430" y="1016"/>
                    <a:pt x="7296" y="1016"/>
                  </a:cubicBezTo>
                  <a:cubicBezTo>
                    <a:pt x="7195" y="1013"/>
                    <a:pt x="7094" y="1012"/>
                    <a:pt x="6992" y="1012"/>
                  </a:cubicBezTo>
                  <a:cubicBezTo>
                    <a:pt x="6765" y="1012"/>
                    <a:pt x="6538" y="1018"/>
                    <a:pt x="6313" y="1018"/>
                  </a:cubicBezTo>
                  <a:cubicBezTo>
                    <a:pt x="5872" y="1018"/>
                    <a:pt x="5440" y="995"/>
                    <a:pt x="5025" y="856"/>
                  </a:cubicBezTo>
                  <a:cubicBezTo>
                    <a:pt x="4651" y="749"/>
                    <a:pt x="4303" y="562"/>
                    <a:pt x="3956" y="402"/>
                  </a:cubicBezTo>
                  <a:cubicBezTo>
                    <a:pt x="3555" y="241"/>
                    <a:pt x="3154" y="241"/>
                    <a:pt x="2753" y="188"/>
                  </a:cubicBezTo>
                  <a:cubicBezTo>
                    <a:pt x="2513" y="161"/>
                    <a:pt x="2272" y="161"/>
                    <a:pt x="2031" y="108"/>
                  </a:cubicBezTo>
                  <a:cubicBezTo>
                    <a:pt x="1550" y="28"/>
                    <a:pt x="1069" y="28"/>
                    <a:pt x="615" y="1"/>
                  </a:cubicBezTo>
                  <a:close/>
                </a:path>
              </a:pathLst>
            </a:custGeom>
            <a:solidFill>
              <a:srgbClr val="FFB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flipH="1">
              <a:off x="829309" y="2234080"/>
              <a:ext cx="485858" cy="935749"/>
            </a:xfrm>
            <a:custGeom>
              <a:rect b="b" l="l" r="r" t="t"/>
              <a:pathLst>
                <a:path extrusionOk="0" h="35825" w="18601">
                  <a:moveTo>
                    <a:pt x="2416" y="0"/>
                  </a:moveTo>
                  <a:cubicBezTo>
                    <a:pt x="2260" y="0"/>
                    <a:pt x="2112" y="22"/>
                    <a:pt x="1978" y="66"/>
                  </a:cubicBezTo>
                  <a:cubicBezTo>
                    <a:pt x="1711" y="173"/>
                    <a:pt x="1497" y="387"/>
                    <a:pt x="1337" y="628"/>
                  </a:cubicBezTo>
                  <a:cubicBezTo>
                    <a:pt x="0" y="2445"/>
                    <a:pt x="161" y="5144"/>
                    <a:pt x="1871" y="6507"/>
                  </a:cubicBezTo>
                  <a:cubicBezTo>
                    <a:pt x="4945" y="8886"/>
                    <a:pt x="7644" y="11932"/>
                    <a:pt x="9782" y="15433"/>
                  </a:cubicBezTo>
                  <a:cubicBezTo>
                    <a:pt x="11225" y="17758"/>
                    <a:pt x="14753" y="23023"/>
                    <a:pt x="13069" y="25936"/>
                  </a:cubicBezTo>
                  <a:cubicBezTo>
                    <a:pt x="12561" y="26818"/>
                    <a:pt x="11786" y="27433"/>
                    <a:pt x="11038" y="28021"/>
                  </a:cubicBezTo>
                  <a:cubicBezTo>
                    <a:pt x="9461" y="29196"/>
                    <a:pt x="7858" y="30346"/>
                    <a:pt x="6147" y="31361"/>
                  </a:cubicBezTo>
                  <a:cubicBezTo>
                    <a:pt x="5319" y="31869"/>
                    <a:pt x="4464" y="32323"/>
                    <a:pt x="3582" y="32724"/>
                  </a:cubicBezTo>
                  <a:cubicBezTo>
                    <a:pt x="3421" y="32804"/>
                    <a:pt x="3020" y="32884"/>
                    <a:pt x="2940" y="33018"/>
                  </a:cubicBezTo>
                  <a:cubicBezTo>
                    <a:pt x="2833" y="33152"/>
                    <a:pt x="2887" y="33392"/>
                    <a:pt x="2887" y="33579"/>
                  </a:cubicBezTo>
                  <a:cubicBezTo>
                    <a:pt x="2967" y="34354"/>
                    <a:pt x="3288" y="35103"/>
                    <a:pt x="3662" y="35798"/>
                  </a:cubicBezTo>
                  <a:cubicBezTo>
                    <a:pt x="3662" y="35798"/>
                    <a:pt x="3688" y="35824"/>
                    <a:pt x="3688" y="35824"/>
                  </a:cubicBezTo>
                  <a:lnTo>
                    <a:pt x="3742" y="35824"/>
                  </a:lnTo>
                  <a:cubicBezTo>
                    <a:pt x="3902" y="35798"/>
                    <a:pt x="4089" y="35717"/>
                    <a:pt x="4250" y="35664"/>
                  </a:cubicBezTo>
                  <a:cubicBezTo>
                    <a:pt x="4677" y="35477"/>
                    <a:pt x="5105" y="35316"/>
                    <a:pt x="5533" y="35183"/>
                  </a:cubicBezTo>
                  <a:cubicBezTo>
                    <a:pt x="5960" y="35049"/>
                    <a:pt x="6388" y="34862"/>
                    <a:pt x="6789" y="34675"/>
                  </a:cubicBezTo>
                  <a:cubicBezTo>
                    <a:pt x="7537" y="34354"/>
                    <a:pt x="8232" y="33927"/>
                    <a:pt x="8953" y="33553"/>
                  </a:cubicBezTo>
                  <a:cubicBezTo>
                    <a:pt x="9033" y="33499"/>
                    <a:pt x="9114" y="33472"/>
                    <a:pt x="9194" y="33419"/>
                  </a:cubicBezTo>
                  <a:cubicBezTo>
                    <a:pt x="11332" y="32323"/>
                    <a:pt x="13363" y="31014"/>
                    <a:pt x="15207" y="29464"/>
                  </a:cubicBezTo>
                  <a:cubicBezTo>
                    <a:pt x="16516" y="28395"/>
                    <a:pt x="18601" y="26925"/>
                    <a:pt x="18360" y="24814"/>
                  </a:cubicBezTo>
                  <a:cubicBezTo>
                    <a:pt x="17799" y="19335"/>
                    <a:pt x="15902" y="14097"/>
                    <a:pt x="13015" y="9687"/>
                  </a:cubicBezTo>
                  <a:cubicBezTo>
                    <a:pt x="11546" y="7442"/>
                    <a:pt x="9835" y="5411"/>
                    <a:pt x="7938" y="3674"/>
                  </a:cubicBezTo>
                  <a:cubicBezTo>
                    <a:pt x="6922" y="2792"/>
                    <a:pt x="4811" y="628"/>
                    <a:pt x="3101" y="120"/>
                  </a:cubicBezTo>
                  <a:cubicBezTo>
                    <a:pt x="2867" y="42"/>
                    <a:pt x="2633"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8"/>
            <p:cNvSpPr/>
            <p:nvPr/>
          </p:nvSpPr>
          <p:spPr>
            <a:xfrm flipH="1">
              <a:off x="1303281" y="3115317"/>
              <a:ext cx="69114" cy="39833"/>
            </a:xfrm>
            <a:custGeom>
              <a:rect b="b" l="l" r="r" t="t"/>
              <a:pathLst>
                <a:path extrusionOk="0" h="1525" w="2646">
                  <a:moveTo>
                    <a:pt x="2646" y="1203"/>
                  </a:moveTo>
                  <a:lnTo>
                    <a:pt x="2646" y="1203"/>
                  </a:lnTo>
                  <a:cubicBezTo>
                    <a:pt x="2637" y="1205"/>
                    <a:pt x="2628" y="1207"/>
                    <a:pt x="2619" y="1209"/>
                  </a:cubicBezTo>
                  <a:lnTo>
                    <a:pt x="2619" y="1209"/>
                  </a:lnTo>
                  <a:cubicBezTo>
                    <a:pt x="2628" y="1208"/>
                    <a:pt x="2637" y="1206"/>
                    <a:pt x="2646" y="1203"/>
                  </a:cubicBezTo>
                  <a:close/>
                  <a:moveTo>
                    <a:pt x="561" y="1"/>
                  </a:moveTo>
                  <a:cubicBezTo>
                    <a:pt x="855" y="161"/>
                    <a:pt x="1069" y="455"/>
                    <a:pt x="1016" y="749"/>
                  </a:cubicBezTo>
                  <a:cubicBezTo>
                    <a:pt x="668" y="936"/>
                    <a:pt x="347" y="1096"/>
                    <a:pt x="0" y="1257"/>
                  </a:cubicBezTo>
                  <a:cubicBezTo>
                    <a:pt x="0" y="1364"/>
                    <a:pt x="27" y="1444"/>
                    <a:pt x="27" y="1524"/>
                  </a:cubicBezTo>
                  <a:cubicBezTo>
                    <a:pt x="160" y="1524"/>
                    <a:pt x="267" y="1524"/>
                    <a:pt x="401" y="1497"/>
                  </a:cubicBezTo>
                  <a:cubicBezTo>
                    <a:pt x="1140" y="1471"/>
                    <a:pt x="1905" y="1366"/>
                    <a:pt x="2619" y="1209"/>
                  </a:cubicBezTo>
                  <a:lnTo>
                    <a:pt x="2619" y="1209"/>
                  </a:lnTo>
                  <a:cubicBezTo>
                    <a:pt x="2598" y="1213"/>
                    <a:pt x="2576" y="1215"/>
                    <a:pt x="2554" y="1215"/>
                  </a:cubicBezTo>
                  <a:cubicBezTo>
                    <a:pt x="2153" y="1215"/>
                    <a:pt x="1582" y="626"/>
                    <a:pt x="1310" y="428"/>
                  </a:cubicBezTo>
                  <a:cubicBezTo>
                    <a:pt x="1096" y="295"/>
                    <a:pt x="828" y="108"/>
                    <a:pt x="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flipH="1">
              <a:off x="1382842" y="3070653"/>
              <a:ext cx="32833" cy="24553"/>
            </a:xfrm>
            <a:custGeom>
              <a:rect b="b" l="l" r="r" t="t"/>
              <a:pathLst>
                <a:path extrusionOk="0" h="940" w="1257">
                  <a:moveTo>
                    <a:pt x="160" y="0"/>
                  </a:moveTo>
                  <a:cubicBezTo>
                    <a:pt x="134" y="0"/>
                    <a:pt x="107" y="27"/>
                    <a:pt x="80" y="54"/>
                  </a:cubicBezTo>
                  <a:cubicBezTo>
                    <a:pt x="0" y="161"/>
                    <a:pt x="0" y="321"/>
                    <a:pt x="54" y="428"/>
                  </a:cubicBezTo>
                  <a:cubicBezTo>
                    <a:pt x="80" y="535"/>
                    <a:pt x="160" y="588"/>
                    <a:pt x="241" y="642"/>
                  </a:cubicBezTo>
                  <a:cubicBezTo>
                    <a:pt x="457" y="834"/>
                    <a:pt x="759" y="940"/>
                    <a:pt x="1071" y="940"/>
                  </a:cubicBezTo>
                  <a:cubicBezTo>
                    <a:pt x="1106" y="940"/>
                    <a:pt x="1141" y="938"/>
                    <a:pt x="1176" y="936"/>
                  </a:cubicBezTo>
                  <a:cubicBezTo>
                    <a:pt x="1069" y="668"/>
                    <a:pt x="1256" y="348"/>
                    <a:pt x="1176" y="80"/>
                  </a:cubicBezTo>
                  <a:cubicBezTo>
                    <a:pt x="855" y="54"/>
                    <a:pt x="535" y="54"/>
                    <a:pt x="2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flipH="1">
              <a:off x="1349357" y="3077627"/>
              <a:ext cx="7000" cy="28654"/>
            </a:xfrm>
            <a:custGeom>
              <a:rect b="b" l="l" r="r" t="t"/>
              <a:pathLst>
                <a:path extrusionOk="0" h="1097" w="268">
                  <a:moveTo>
                    <a:pt x="161" y="1"/>
                  </a:moveTo>
                  <a:cubicBezTo>
                    <a:pt x="161" y="188"/>
                    <a:pt x="214" y="375"/>
                    <a:pt x="188" y="562"/>
                  </a:cubicBezTo>
                  <a:cubicBezTo>
                    <a:pt x="161" y="749"/>
                    <a:pt x="108" y="936"/>
                    <a:pt x="1" y="1096"/>
                  </a:cubicBezTo>
                  <a:cubicBezTo>
                    <a:pt x="108" y="936"/>
                    <a:pt x="188" y="749"/>
                    <a:pt x="241" y="562"/>
                  </a:cubicBezTo>
                  <a:cubicBezTo>
                    <a:pt x="268" y="375"/>
                    <a:pt x="268" y="16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8"/>
            <p:cNvSpPr/>
            <p:nvPr/>
          </p:nvSpPr>
          <p:spPr>
            <a:xfrm flipH="1">
              <a:off x="917255" y="2234654"/>
              <a:ext cx="397912" cy="917021"/>
            </a:xfrm>
            <a:custGeom>
              <a:rect b="b" l="l" r="r" t="t"/>
              <a:pathLst>
                <a:path extrusionOk="0" h="35108" w="15234">
                  <a:moveTo>
                    <a:pt x="2359" y="0"/>
                  </a:moveTo>
                  <a:cubicBezTo>
                    <a:pt x="2229" y="0"/>
                    <a:pt x="2103" y="13"/>
                    <a:pt x="1978" y="44"/>
                  </a:cubicBezTo>
                  <a:cubicBezTo>
                    <a:pt x="1711" y="151"/>
                    <a:pt x="1497" y="365"/>
                    <a:pt x="1337" y="606"/>
                  </a:cubicBezTo>
                  <a:cubicBezTo>
                    <a:pt x="0" y="2423"/>
                    <a:pt x="161" y="5122"/>
                    <a:pt x="1871" y="6485"/>
                  </a:cubicBezTo>
                  <a:cubicBezTo>
                    <a:pt x="4945" y="8864"/>
                    <a:pt x="7644" y="11910"/>
                    <a:pt x="9782" y="15411"/>
                  </a:cubicBezTo>
                  <a:cubicBezTo>
                    <a:pt x="11225" y="17736"/>
                    <a:pt x="14753" y="23001"/>
                    <a:pt x="13069" y="25914"/>
                  </a:cubicBezTo>
                  <a:cubicBezTo>
                    <a:pt x="12561" y="26796"/>
                    <a:pt x="11786" y="27411"/>
                    <a:pt x="11038" y="27999"/>
                  </a:cubicBezTo>
                  <a:cubicBezTo>
                    <a:pt x="9461" y="29174"/>
                    <a:pt x="7858" y="30324"/>
                    <a:pt x="6147" y="31339"/>
                  </a:cubicBezTo>
                  <a:cubicBezTo>
                    <a:pt x="5693" y="31606"/>
                    <a:pt x="5239" y="31874"/>
                    <a:pt x="4757" y="32114"/>
                  </a:cubicBezTo>
                  <a:cubicBezTo>
                    <a:pt x="4677" y="32168"/>
                    <a:pt x="4570" y="32194"/>
                    <a:pt x="4490" y="32248"/>
                  </a:cubicBezTo>
                  <a:cubicBezTo>
                    <a:pt x="4517" y="32355"/>
                    <a:pt x="4517" y="32462"/>
                    <a:pt x="4544" y="32542"/>
                  </a:cubicBezTo>
                  <a:cubicBezTo>
                    <a:pt x="4597" y="32996"/>
                    <a:pt x="4704" y="33424"/>
                    <a:pt x="4891" y="33825"/>
                  </a:cubicBezTo>
                  <a:cubicBezTo>
                    <a:pt x="5078" y="34306"/>
                    <a:pt x="5345" y="34733"/>
                    <a:pt x="5666" y="35107"/>
                  </a:cubicBezTo>
                  <a:cubicBezTo>
                    <a:pt x="5746" y="35107"/>
                    <a:pt x="5800" y="35081"/>
                    <a:pt x="5880" y="35054"/>
                  </a:cubicBezTo>
                  <a:cubicBezTo>
                    <a:pt x="5479" y="34386"/>
                    <a:pt x="5185" y="33691"/>
                    <a:pt x="4971" y="32969"/>
                  </a:cubicBezTo>
                  <a:cubicBezTo>
                    <a:pt x="6308" y="32355"/>
                    <a:pt x="14512" y="28560"/>
                    <a:pt x="15127" y="25112"/>
                  </a:cubicBezTo>
                  <a:cubicBezTo>
                    <a:pt x="15234" y="24444"/>
                    <a:pt x="14886" y="23482"/>
                    <a:pt x="14753" y="22841"/>
                  </a:cubicBezTo>
                  <a:cubicBezTo>
                    <a:pt x="14459" y="21317"/>
                    <a:pt x="14191" y="19607"/>
                    <a:pt x="13577" y="18191"/>
                  </a:cubicBezTo>
                  <a:cubicBezTo>
                    <a:pt x="12935" y="16774"/>
                    <a:pt x="12187" y="15411"/>
                    <a:pt x="11439" y="14075"/>
                  </a:cubicBezTo>
                  <a:cubicBezTo>
                    <a:pt x="9915" y="11429"/>
                    <a:pt x="8071" y="8944"/>
                    <a:pt x="5639" y="7046"/>
                  </a:cubicBezTo>
                  <a:cubicBezTo>
                    <a:pt x="5559" y="6993"/>
                    <a:pt x="5479" y="6939"/>
                    <a:pt x="5399" y="6886"/>
                  </a:cubicBezTo>
                  <a:cubicBezTo>
                    <a:pt x="4437" y="6138"/>
                    <a:pt x="3395" y="5523"/>
                    <a:pt x="2352" y="4935"/>
                  </a:cubicBezTo>
                  <a:cubicBezTo>
                    <a:pt x="1951" y="3866"/>
                    <a:pt x="1417" y="1755"/>
                    <a:pt x="2646" y="18"/>
                  </a:cubicBezTo>
                  <a:cubicBezTo>
                    <a:pt x="2547" y="7"/>
                    <a:pt x="2452" y="0"/>
                    <a:pt x="2359"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flipH="1">
              <a:off x="1501527" y="1682258"/>
              <a:ext cx="74755" cy="181612"/>
            </a:xfrm>
            <a:custGeom>
              <a:rect b="b" l="l" r="r" t="t"/>
              <a:pathLst>
                <a:path extrusionOk="0" h="6953" w="2862">
                  <a:moveTo>
                    <a:pt x="2033" y="0"/>
                  </a:moveTo>
                  <a:cubicBezTo>
                    <a:pt x="2033" y="1"/>
                    <a:pt x="1045" y="3662"/>
                    <a:pt x="457" y="5239"/>
                  </a:cubicBezTo>
                  <a:cubicBezTo>
                    <a:pt x="48" y="6354"/>
                    <a:pt x="1" y="6952"/>
                    <a:pt x="487" y="6952"/>
                  </a:cubicBezTo>
                  <a:cubicBezTo>
                    <a:pt x="699" y="6952"/>
                    <a:pt x="1014" y="6837"/>
                    <a:pt x="1445" y="6602"/>
                  </a:cubicBezTo>
                  <a:cubicBezTo>
                    <a:pt x="2862" y="5853"/>
                    <a:pt x="2327" y="829"/>
                    <a:pt x="20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flipH="1">
              <a:off x="1183916" y="1779291"/>
              <a:ext cx="71908" cy="75408"/>
            </a:xfrm>
            <a:custGeom>
              <a:rect b="b" l="l" r="r" t="t"/>
              <a:pathLst>
                <a:path extrusionOk="0" h="2887" w="2753">
                  <a:moveTo>
                    <a:pt x="1978" y="0"/>
                  </a:moveTo>
                  <a:cubicBezTo>
                    <a:pt x="1684" y="0"/>
                    <a:pt x="1390" y="107"/>
                    <a:pt x="1149" y="267"/>
                  </a:cubicBezTo>
                  <a:cubicBezTo>
                    <a:pt x="882" y="428"/>
                    <a:pt x="695" y="642"/>
                    <a:pt x="535" y="855"/>
                  </a:cubicBezTo>
                  <a:cubicBezTo>
                    <a:pt x="374" y="1096"/>
                    <a:pt x="214" y="1336"/>
                    <a:pt x="107" y="1577"/>
                  </a:cubicBezTo>
                  <a:lnTo>
                    <a:pt x="54" y="1684"/>
                  </a:lnTo>
                  <a:lnTo>
                    <a:pt x="134" y="1764"/>
                  </a:lnTo>
                  <a:cubicBezTo>
                    <a:pt x="321" y="1951"/>
                    <a:pt x="535" y="2138"/>
                    <a:pt x="508" y="2325"/>
                  </a:cubicBezTo>
                  <a:cubicBezTo>
                    <a:pt x="508" y="2432"/>
                    <a:pt x="401" y="2539"/>
                    <a:pt x="321" y="2619"/>
                  </a:cubicBezTo>
                  <a:cubicBezTo>
                    <a:pt x="214" y="2726"/>
                    <a:pt x="107" y="2806"/>
                    <a:pt x="0" y="2887"/>
                  </a:cubicBezTo>
                  <a:cubicBezTo>
                    <a:pt x="134" y="2833"/>
                    <a:pt x="267" y="2806"/>
                    <a:pt x="374" y="2726"/>
                  </a:cubicBezTo>
                  <a:cubicBezTo>
                    <a:pt x="508" y="2673"/>
                    <a:pt x="668" y="2566"/>
                    <a:pt x="722" y="2405"/>
                  </a:cubicBezTo>
                  <a:cubicBezTo>
                    <a:pt x="775" y="2218"/>
                    <a:pt x="722" y="2031"/>
                    <a:pt x="641" y="1898"/>
                  </a:cubicBezTo>
                  <a:cubicBezTo>
                    <a:pt x="585" y="1804"/>
                    <a:pt x="515" y="1723"/>
                    <a:pt x="442" y="1636"/>
                  </a:cubicBezTo>
                  <a:lnTo>
                    <a:pt x="442" y="1636"/>
                  </a:lnTo>
                  <a:cubicBezTo>
                    <a:pt x="490" y="1554"/>
                    <a:pt x="547" y="1472"/>
                    <a:pt x="588" y="1390"/>
                  </a:cubicBezTo>
                  <a:cubicBezTo>
                    <a:pt x="668" y="1283"/>
                    <a:pt x="748" y="1176"/>
                    <a:pt x="802" y="1069"/>
                  </a:cubicBezTo>
                  <a:cubicBezTo>
                    <a:pt x="962" y="855"/>
                    <a:pt x="1123" y="668"/>
                    <a:pt x="1336" y="535"/>
                  </a:cubicBezTo>
                  <a:cubicBezTo>
                    <a:pt x="1523" y="374"/>
                    <a:pt x="1737" y="267"/>
                    <a:pt x="2004" y="214"/>
                  </a:cubicBezTo>
                  <a:cubicBezTo>
                    <a:pt x="2061" y="208"/>
                    <a:pt x="2119" y="204"/>
                    <a:pt x="2179" y="204"/>
                  </a:cubicBezTo>
                  <a:cubicBezTo>
                    <a:pt x="2370" y="204"/>
                    <a:pt x="2569" y="239"/>
                    <a:pt x="2753" y="321"/>
                  </a:cubicBezTo>
                  <a:cubicBezTo>
                    <a:pt x="2566" y="134"/>
                    <a:pt x="2272" y="27"/>
                    <a:pt x="1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flipH="1">
              <a:off x="1359124" y="1551035"/>
              <a:ext cx="103331" cy="67729"/>
            </a:xfrm>
            <a:custGeom>
              <a:rect b="b" l="l" r="r" t="t"/>
              <a:pathLst>
                <a:path extrusionOk="0" fill="none" h="2593" w="3956">
                  <a:moveTo>
                    <a:pt x="0" y="2005"/>
                  </a:moveTo>
                  <a:cubicBezTo>
                    <a:pt x="0" y="2005"/>
                    <a:pt x="1470" y="0"/>
                    <a:pt x="3956" y="2592"/>
                  </a:cubicBezTo>
                </a:path>
              </a:pathLst>
            </a:custGeom>
            <a:noFill/>
            <a:ln cap="flat" cmpd="sng" w="16700">
              <a:solidFill>
                <a:srgbClr val="49260A"/>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flipH="1">
              <a:off x="1533627" y="1528677"/>
              <a:ext cx="103331" cy="67755"/>
            </a:xfrm>
            <a:custGeom>
              <a:rect b="b" l="l" r="r" t="t"/>
              <a:pathLst>
                <a:path extrusionOk="0" fill="none" h="2594" w="3956">
                  <a:moveTo>
                    <a:pt x="0" y="2005"/>
                  </a:moveTo>
                  <a:cubicBezTo>
                    <a:pt x="0" y="2005"/>
                    <a:pt x="1470" y="1"/>
                    <a:pt x="3956" y="2593"/>
                  </a:cubicBezTo>
                </a:path>
              </a:pathLst>
            </a:custGeom>
            <a:noFill/>
            <a:ln cap="flat" cmpd="sng" w="16700">
              <a:solidFill>
                <a:srgbClr val="49260A"/>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59" name="Google Shape;1259;p28"/>
          <p:cNvPicPr preferRelativeResize="0"/>
          <p:nvPr/>
        </p:nvPicPr>
        <p:blipFill>
          <a:blip r:embed="rId4">
            <a:alphaModFix/>
          </a:blip>
          <a:stretch>
            <a:fillRect/>
          </a:stretch>
        </p:blipFill>
        <p:spPr>
          <a:xfrm>
            <a:off x="6719366" y="2266950"/>
            <a:ext cx="1208156" cy="609600"/>
          </a:xfrm>
          <a:prstGeom prst="rect">
            <a:avLst/>
          </a:prstGeom>
          <a:noFill/>
          <a:ln>
            <a:noFill/>
          </a:ln>
        </p:spPr>
      </p:pic>
      <p:pic>
        <p:nvPicPr>
          <p:cNvPr id="1260" name="Google Shape;1260;p28"/>
          <p:cNvPicPr preferRelativeResize="0"/>
          <p:nvPr/>
        </p:nvPicPr>
        <p:blipFill>
          <a:blip r:embed="rId5">
            <a:alphaModFix/>
          </a:blip>
          <a:stretch>
            <a:fillRect/>
          </a:stretch>
        </p:blipFill>
        <p:spPr>
          <a:xfrm>
            <a:off x="7639407" y="2876549"/>
            <a:ext cx="1129196" cy="1332026"/>
          </a:xfrm>
          <a:prstGeom prst="rect">
            <a:avLst/>
          </a:prstGeom>
          <a:noFill/>
          <a:ln>
            <a:noFill/>
          </a:ln>
        </p:spPr>
      </p:pic>
      <p:pic>
        <p:nvPicPr>
          <p:cNvPr id="1261" name="Google Shape;1261;p28"/>
          <p:cNvPicPr preferRelativeResize="0"/>
          <p:nvPr/>
        </p:nvPicPr>
        <p:blipFill>
          <a:blip r:embed="rId6">
            <a:alphaModFix/>
          </a:blip>
          <a:stretch>
            <a:fillRect/>
          </a:stretch>
        </p:blipFill>
        <p:spPr>
          <a:xfrm>
            <a:off x="246750" y="38400"/>
            <a:ext cx="2875577" cy="3312266"/>
          </a:xfrm>
          <a:prstGeom prst="rect">
            <a:avLst/>
          </a:prstGeom>
          <a:noFill/>
          <a:ln>
            <a:noFill/>
          </a:ln>
        </p:spPr>
      </p:pic>
      <p:pic>
        <p:nvPicPr>
          <p:cNvPr id="1262" name="Google Shape;1262;p28"/>
          <p:cNvPicPr preferRelativeResize="0"/>
          <p:nvPr/>
        </p:nvPicPr>
        <p:blipFill>
          <a:blip r:embed="rId7">
            <a:alphaModFix/>
          </a:blip>
          <a:stretch>
            <a:fillRect/>
          </a:stretch>
        </p:blipFill>
        <p:spPr>
          <a:xfrm>
            <a:off x="904150" y="3070450"/>
            <a:ext cx="2073052" cy="20730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8" name="Google Shape;1268;p29"/>
          <p:cNvSpPr/>
          <p:nvPr/>
        </p:nvSpPr>
        <p:spPr>
          <a:xfrm>
            <a:off x="1" y="0"/>
            <a:ext cx="2022900" cy="457200"/>
          </a:xfrm>
          <a:prstGeom prst="chevron">
            <a:avLst>
              <a:gd fmla="val 43954" name="adj"/>
            </a:avLst>
          </a:prstGeom>
          <a:solidFill>
            <a:srgbClr val="FCBD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py_process.py</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pic>
        <p:nvPicPr>
          <p:cNvPr id="1269" name="Google Shape;1269;p29"/>
          <p:cNvPicPr preferRelativeResize="0"/>
          <p:nvPr/>
        </p:nvPicPr>
        <p:blipFill>
          <a:blip r:embed="rId3">
            <a:alphaModFix/>
          </a:blip>
          <a:stretch>
            <a:fillRect/>
          </a:stretch>
        </p:blipFill>
        <p:spPr>
          <a:xfrm>
            <a:off x="152400" y="533400"/>
            <a:ext cx="8839204" cy="2404022"/>
          </a:xfrm>
          <a:prstGeom prst="rect">
            <a:avLst/>
          </a:prstGeom>
          <a:noFill/>
          <a:ln>
            <a:noFill/>
          </a:ln>
        </p:spPr>
      </p:pic>
      <p:pic>
        <p:nvPicPr>
          <p:cNvPr id="1270" name="Google Shape;1270;p29"/>
          <p:cNvPicPr preferRelativeResize="0"/>
          <p:nvPr/>
        </p:nvPicPr>
        <p:blipFill>
          <a:blip r:embed="rId4">
            <a:alphaModFix/>
          </a:blip>
          <a:stretch>
            <a:fillRect/>
          </a:stretch>
        </p:blipFill>
        <p:spPr>
          <a:xfrm>
            <a:off x="152400" y="3089822"/>
            <a:ext cx="6678932" cy="1901278"/>
          </a:xfrm>
          <a:prstGeom prst="rect">
            <a:avLst/>
          </a:prstGeom>
          <a:noFill/>
          <a:ln>
            <a:noFill/>
          </a:ln>
        </p:spPr>
      </p:pic>
      <p:sp>
        <p:nvSpPr>
          <p:cNvPr id="1271" name="Google Shape;1271;p29"/>
          <p:cNvSpPr txBox="1"/>
          <p:nvPr/>
        </p:nvSpPr>
        <p:spPr>
          <a:xfrm>
            <a:off x="6831325" y="3089825"/>
            <a:ext cx="2189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To run the dashboard: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-Open terminal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-(optional)Activate env</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-Write “streamlit run path/dashboard_bryq.py”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4"/>
          <p:cNvPicPr preferRelativeResize="0"/>
          <p:nvPr/>
        </p:nvPicPr>
        <p:blipFill rotWithShape="1">
          <a:blip r:embed="rId3">
            <a:alphaModFix/>
          </a:blip>
          <a:srcRect b="16093" l="8333" r="15632" t="0"/>
          <a:stretch/>
        </p:blipFill>
        <p:spPr>
          <a:xfrm>
            <a:off x="152400" y="152400"/>
            <a:ext cx="2150500" cy="2373075"/>
          </a:xfrm>
          <a:prstGeom prst="rect">
            <a:avLst/>
          </a:prstGeom>
          <a:noFill/>
          <a:ln>
            <a:noFill/>
          </a:ln>
        </p:spPr>
      </p:pic>
      <p:sp>
        <p:nvSpPr>
          <p:cNvPr id="112" name="Google Shape;112;p14"/>
          <p:cNvSpPr txBox="1"/>
          <p:nvPr/>
        </p:nvSpPr>
        <p:spPr>
          <a:xfrm>
            <a:off x="2412600" y="152400"/>
            <a:ext cx="6274200" cy="38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Christos Logaras</a:t>
            </a:r>
            <a:endParaRPr sz="1200">
              <a:solidFill>
                <a:schemeClr val="dk1"/>
              </a:solidFill>
              <a:latin typeface="Roboto"/>
              <a:ea typeface="Roboto"/>
              <a:cs typeface="Roboto"/>
              <a:sym typeface="Roboto"/>
            </a:endParaRPr>
          </a:p>
        </p:txBody>
      </p:sp>
      <p:sp>
        <p:nvSpPr>
          <p:cNvPr id="113" name="Google Shape;113;p14"/>
          <p:cNvSpPr txBox="1"/>
          <p:nvPr/>
        </p:nvSpPr>
        <p:spPr>
          <a:xfrm>
            <a:off x="2565000" y="685800"/>
            <a:ext cx="6274200" cy="387300"/>
          </a:xfrm>
          <a:prstGeom prst="rect">
            <a:avLst/>
          </a:prstGeom>
          <a:solidFill>
            <a:schemeClr val="accent5"/>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Supply chain specialist</a:t>
            </a:r>
            <a:endParaRPr sz="1200">
              <a:solidFill>
                <a:schemeClr val="dk1"/>
              </a:solidFill>
              <a:latin typeface="Roboto"/>
              <a:ea typeface="Roboto"/>
              <a:cs typeface="Roboto"/>
              <a:sym typeface="Roboto"/>
            </a:endParaRPr>
          </a:p>
        </p:txBody>
      </p:sp>
      <p:sp>
        <p:nvSpPr>
          <p:cNvPr id="114" name="Google Shape;114;p14"/>
          <p:cNvSpPr txBox="1"/>
          <p:nvPr/>
        </p:nvSpPr>
        <p:spPr>
          <a:xfrm>
            <a:off x="2717400" y="1219200"/>
            <a:ext cx="6274200" cy="387300"/>
          </a:xfrm>
          <a:prstGeom prst="rect">
            <a:avLst/>
          </a:prstGeom>
          <a:solidFill>
            <a:schemeClr val="accent5"/>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Experience on retail and freight transportation</a:t>
            </a:r>
            <a:endParaRPr sz="1200">
              <a:solidFill>
                <a:schemeClr val="dk1"/>
              </a:solidFill>
              <a:latin typeface="Roboto"/>
              <a:ea typeface="Roboto"/>
              <a:cs typeface="Roboto"/>
              <a:sym typeface="Roboto"/>
            </a:endParaRPr>
          </a:p>
        </p:txBody>
      </p:sp>
      <p:sp>
        <p:nvSpPr>
          <p:cNvPr id="115" name="Google Shape;115;p14"/>
          <p:cNvSpPr txBox="1"/>
          <p:nvPr/>
        </p:nvSpPr>
        <p:spPr>
          <a:xfrm>
            <a:off x="2869800" y="1752600"/>
            <a:ext cx="6274200" cy="387300"/>
          </a:xfrm>
          <a:prstGeom prst="rect">
            <a:avLst/>
          </a:prstGeom>
          <a:solidFill>
            <a:schemeClr val="accent5"/>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Passionate about implementing methodologies to upgrade performance</a:t>
            </a:r>
            <a:endParaRPr sz="1200">
              <a:solidFill>
                <a:schemeClr val="dk1"/>
              </a:solidFill>
              <a:latin typeface="Roboto"/>
              <a:ea typeface="Roboto"/>
              <a:cs typeface="Roboto"/>
              <a:sym typeface="Roboto"/>
            </a:endParaRPr>
          </a:p>
        </p:txBody>
      </p:sp>
      <p:pic>
        <p:nvPicPr>
          <p:cNvPr id="116" name="Google Shape;116;p14"/>
          <p:cNvPicPr preferRelativeResize="0"/>
          <p:nvPr/>
        </p:nvPicPr>
        <p:blipFill>
          <a:blip r:embed="rId4">
            <a:alphaModFix/>
          </a:blip>
          <a:stretch>
            <a:fillRect/>
          </a:stretch>
        </p:blipFill>
        <p:spPr>
          <a:xfrm>
            <a:off x="6975375" y="2683750"/>
            <a:ext cx="2045772" cy="2373075"/>
          </a:xfrm>
          <a:prstGeom prst="rect">
            <a:avLst/>
          </a:prstGeom>
          <a:noFill/>
          <a:ln>
            <a:noFill/>
          </a:ln>
        </p:spPr>
      </p:pic>
      <p:sp>
        <p:nvSpPr>
          <p:cNvPr id="117" name="Google Shape;117;p14"/>
          <p:cNvSpPr txBox="1"/>
          <p:nvPr/>
        </p:nvSpPr>
        <p:spPr>
          <a:xfrm>
            <a:off x="50400" y="2743200"/>
            <a:ext cx="6274200" cy="38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Dimitris Papadopoulos</a:t>
            </a:r>
            <a:endParaRPr sz="1200">
              <a:solidFill>
                <a:schemeClr val="dk1"/>
              </a:solidFill>
              <a:latin typeface="Roboto"/>
              <a:ea typeface="Roboto"/>
              <a:cs typeface="Roboto"/>
              <a:sym typeface="Roboto"/>
            </a:endParaRPr>
          </a:p>
        </p:txBody>
      </p:sp>
      <p:sp>
        <p:nvSpPr>
          <p:cNvPr id="118" name="Google Shape;118;p14"/>
          <p:cNvSpPr txBox="1"/>
          <p:nvPr/>
        </p:nvSpPr>
        <p:spPr>
          <a:xfrm>
            <a:off x="202800" y="3276600"/>
            <a:ext cx="6274200" cy="387300"/>
          </a:xfrm>
          <a:prstGeom prst="rect">
            <a:avLst/>
          </a:prstGeom>
          <a:solidFill>
            <a:schemeClr val="accent5"/>
          </a:solid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1"/>
              </a:buClr>
              <a:buSzPts val="1300"/>
              <a:buFont typeface="Roboto"/>
              <a:buChar char="-"/>
            </a:pPr>
            <a:r>
              <a:rPr lang="en" sz="1200">
                <a:solidFill>
                  <a:schemeClr val="dk1"/>
                </a:solidFill>
                <a:latin typeface="Roboto"/>
                <a:ea typeface="Roboto"/>
                <a:cs typeface="Roboto"/>
                <a:sym typeface="Roboto"/>
              </a:rPr>
              <a:t>Rural, Surveying and Geoinformatics Engineer</a:t>
            </a:r>
            <a:endParaRPr sz="1200">
              <a:solidFill>
                <a:schemeClr val="dk1"/>
              </a:solidFill>
              <a:latin typeface="Roboto"/>
              <a:ea typeface="Roboto"/>
              <a:cs typeface="Roboto"/>
              <a:sym typeface="Roboto"/>
            </a:endParaRPr>
          </a:p>
        </p:txBody>
      </p:sp>
      <p:sp>
        <p:nvSpPr>
          <p:cNvPr id="119" name="Google Shape;119;p14"/>
          <p:cNvSpPr txBox="1"/>
          <p:nvPr/>
        </p:nvSpPr>
        <p:spPr>
          <a:xfrm>
            <a:off x="355200" y="3810000"/>
            <a:ext cx="6274200" cy="387300"/>
          </a:xfrm>
          <a:prstGeom prst="rect">
            <a:avLst/>
          </a:prstGeom>
          <a:solidFill>
            <a:schemeClr val="accent5"/>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Project Manager in a real estate development company</a:t>
            </a:r>
            <a:endParaRPr sz="1200">
              <a:solidFill>
                <a:schemeClr val="dk1"/>
              </a:solidFill>
              <a:latin typeface="Roboto"/>
              <a:ea typeface="Roboto"/>
              <a:cs typeface="Roboto"/>
              <a:sym typeface="Roboto"/>
            </a:endParaRPr>
          </a:p>
        </p:txBody>
      </p:sp>
      <p:sp>
        <p:nvSpPr>
          <p:cNvPr id="120" name="Google Shape;120;p14"/>
          <p:cNvSpPr txBox="1"/>
          <p:nvPr/>
        </p:nvSpPr>
        <p:spPr>
          <a:xfrm>
            <a:off x="507600" y="4343400"/>
            <a:ext cx="6274200" cy="387300"/>
          </a:xfrm>
          <a:prstGeom prst="rect">
            <a:avLst/>
          </a:prstGeom>
          <a:solidFill>
            <a:schemeClr val="accent5"/>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Interested in converting theoretical knowledge to practice </a:t>
            </a:r>
            <a:endParaRPr sz="12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ctrTitle"/>
          </p:nvPr>
        </p:nvSpPr>
        <p:spPr>
          <a:xfrm>
            <a:off x="0" y="6700"/>
            <a:ext cx="4114800" cy="7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About Bryq….</a:t>
            </a:r>
            <a:endParaRPr sz="4500"/>
          </a:p>
        </p:txBody>
      </p:sp>
      <p:sp>
        <p:nvSpPr>
          <p:cNvPr id="126" name="Google Shape;126;p15"/>
          <p:cNvSpPr txBox="1"/>
          <p:nvPr>
            <p:ph idx="12" type="sldNum"/>
          </p:nvPr>
        </p:nvSpPr>
        <p:spPr>
          <a:xfrm>
            <a:off x="8624858" y="48918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5"/>
          <p:cNvSpPr txBox="1"/>
          <p:nvPr/>
        </p:nvSpPr>
        <p:spPr>
          <a:xfrm>
            <a:off x="6192549" y="1966788"/>
            <a:ext cx="13293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Assessments</a:t>
            </a:r>
            <a:endParaRPr sz="1200">
              <a:solidFill>
                <a:schemeClr val="dk1"/>
              </a:solidFill>
              <a:latin typeface="Roboto"/>
              <a:ea typeface="Roboto"/>
              <a:cs typeface="Roboto"/>
              <a:sym typeface="Roboto"/>
            </a:endParaRPr>
          </a:p>
        </p:txBody>
      </p:sp>
      <p:sp>
        <p:nvSpPr>
          <p:cNvPr id="128" name="Google Shape;128;p15"/>
          <p:cNvSpPr txBox="1"/>
          <p:nvPr>
            <p:ph type="ctrTitle"/>
          </p:nvPr>
        </p:nvSpPr>
        <p:spPr>
          <a:xfrm>
            <a:off x="1056350" y="2501825"/>
            <a:ext cx="5313000" cy="104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What was asked….</a:t>
            </a:r>
            <a:endParaRPr sz="4500"/>
          </a:p>
        </p:txBody>
      </p:sp>
      <p:grpSp>
        <p:nvGrpSpPr>
          <p:cNvPr id="129" name="Google Shape;129;p15"/>
          <p:cNvGrpSpPr/>
          <p:nvPr/>
        </p:nvGrpSpPr>
        <p:grpSpPr>
          <a:xfrm>
            <a:off x="4176180" y="1120396"/>
            <a:ext cx="791676" cy="786411"/>
            <a:chOff x="4756994" y="2821759"/>
            <a:chExt cx="386221" cy="383634"/>
          </a:xfrm>
        </p:grpSpPr>
        <p:sp>
          <p:nvSpPr>
            <p:cNvPr id="130" name="Google Shape;130;p15"/>
            <p:cNvSpPr/>
            <p:nvPr/>
          </p:nvSpPr>
          <p:spPr>
            <a:xfrm>
              <a:off x="4756994" y="2821759"/>
              <a:ext cx="258736" cy="259635"/>
            </a:xfrm>
            <a:custGeom>
              <a:rect b="b" l="l" r="r" t="t"/>
              <a:pathLst>
                <a:path extrusionOk="0" h="6931" w="6907">
                  <a:moveTo>
                    <a:pt x="3454" y="1"/>
                  </a:moveTo>
                  <a:cubicBezTo>
                    <a:pt x="1549" y="1"/>
                    <a:pt x="1" y="1549"/>
                    <a:pt x="1" y="3478"/>
                  </a:cubicBezTo>
                  <a:cubicBezTo>
                    <a:pt x="1" y="5383"/>
                    <a:pt x="1549" y="6931"/>
                    <a:pt x="3454" y="6931"/>
                  </a:cubicBezTo>
                  <a:cubicBezTo>
                    <a:pt x="5359" y="6931"/>
                    <a:pt x="6907" y="5383"/>
                    <a:pt x="6907" y="3478"/>
                  </a:cubicBezTo>
                  <a:cubicBezTo>
                    <a:pt x="6907" y="1549"/>
                    <a:pt x="5359" y="1"/>
                    <a:pt x="34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4803408" y="2870383"/>
              <a:ext cx="165948" cy="153511"/>
            </a:xfrm>
            <a:custGeom>
              <a:rect b="b" l="l" r="r" t="t"/>
              <a:pathLst>
                <a:path extrusionOk="0" h="4098" w="4430">
                  <a:moveTo>
                    <a:pt x="2215" y="1"/>
                  </a:moveTo>
                  <a:cubicBezTo>
                    <a:pt x="2102" y="1"/>
                    <a:pt x="1989" y="60"/>
                    <a:pt x="1929" y="179"/>
                  </a:cubicBezTo>
                  <a:lnTo>
                    <a:pt x="1524" y="1037"/>
                  </a:lnTo>
                  <a:cubicBezTo>
                    <a:pt x="1477" y="1132"/>
                    <a:pt x="1381" y="1179"/>
                    <a:pt x="1286" y="1203"/>
                  </a:cubicBezTo>
                  <a:lnTo>
                    <a:pt x="357" y="1346"/>
                  </a:lnTo>
                  <a:cubicBezTo>
                    <a:pt x="95" y="1370"/>
                    <a:pt x="0" y="1680"/>
                    <a:pt x="191" y="1870"/>
                  </a:cubicBezTo>
                  <a:lnTo>
                    <a:pt x="857" y="2537"/>
                  </a:lnTo>
                  <a:cubicBezTo>
                    <a:pt x="929" y="2608"/>
                    <a:pt x="977" y="2704"/>
                    <a:pt x="953" y="2799"/>
                  </a:cubicBezTo>
                  <a:lnTo>
                    <a:pt x="786" y="3751"/>
                  </a:lnTo>
                  <a:cubicBezTo>
                    <a:pt x="748" y="3939"/>
                    <a:pt x="904" y="4097"/>
                    <a:pt x="1088" y="4097"/>
                  </a:cubicBezTo>
                  <a:cubicBezTo>
                    <a:pt x="1137" y="4097"/>
                    <a:pt x="1188" y="4086"/>
                    <a:pt x="1239" y="4061"/>
                  </a:cubicBezTo>
                  <a:lnTo>
                    <a:pt x="2072" y="3632"/>
                  </a:lnTo>
                  <a:cubicBezTo>
                    <a:pt x="2120" y="3608"/>
                    <a:pt x="2167" y="3597"/>
                    <a:pt x="2215" y="3597"/>
                  </a:cubicBezTo>
                  <a:cubicBezTo>
                    <a:pt x="2263" y="3597"/>
                    <a:pt x="2310" y="3608"/>
                    <a:pt x="2358" y="3632"/>
                  </a:cubicBezTo>
                  <a:lnTo>
                    <a:pt x="3191" y="4061"/>
                  </a:lnTo>
                  <a:cubicBezTo>
                    <a:pt x="3242" y="4086"/>
                    <a:pt x="3293" y="4097"/>
                    <a:pt x="3342" y="4097"/>
                  </a:cubicBezTo>
                  <a:cubicBezTo>
                    <a:pt x="3526" y="4097"/>
                    <a:pt x="3681" y="3939"/>
                    <a:pt x="3644" y="3751"/>
                  </a:cubicBezTo>
                  <a:lnTo>
                    <a:pt x="3477" y="2799"/>
                  </a:lnTo>
                  <a:cubicBezTo>
                    <a:pt x="3453" y="2704"/>
                    <a:pt x="3501" y="2608"/>
                    <a:pt x="3572" y="2537"/>
                  </a:cubicBezTo>
                  <a:lnTo>
                    <a:pt x="4239" y="1870"/>
                  </a:lnTo>
                  <a:cubicBezTo>
                    <a:pt x="4430" y="1680"/>
                    <a:pt x="4334" y="1370"/>
                    <a:pt x="4072" y="1346"/>
                  </a:cubicBezTo>
                  <a:lnTo>
                    <a:pt x="3144" y="1203"/>
                  </a:lnTo>
                  <a:cubicBezTo>
                    <a:pt x="3048" y="1179"/>
                    <a:pt x="2953" y="1132"/>
                    <a:pt x="2906" y="1037"/>
                  </a:cubicBezTo>
                  <a:lnTo>
                    <a:pt x="2501" y="179"/>
                  </a:lnTo>
                  <a:cubicBezTo>
                    <a:pt x="2441" y="60"/>
                    <a:pt x="2328" y="1"/>
                    <a:pt x="2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868515" y="3057276"/>
              <a:ext cx="82112" cy="133845"/>
            </a:xfrm>
            <a:custGeom>
              <a:rect b="b" l="l" r="r" t="t"/>
              <a:pathLst>
                <a:path extrusionOk="0" h="3573" w="2192">
                  <a:moveTo>
                    <a:pt x="429" y="1"/>
                  </a:moveTo>
                  <a:cubicBezTo>
                    <a:pt x="191" y="1"/>
                    <a:pt x="1" y="167"/>
                    <a:pt x="1" y="406"/>
                  </a:cubicBezTo>
                  <a:lnTo>
                    <a:pt x="1" y="3168"/>
                  </a:lnTo>
                  <a:cubicBezTo>
                    <a:pt x="1" y="3406"/>
                    <a:pt x="191" y="3573"/>
                    <a:pt x="429" y="3573"/>
                  </a:cubicBezTo>
                  <a:lnTo>
                    <a:pt x="1787" y="3573"/>
                  </a:lnTo>
                  <a:cubicBezTo>
                    <a:pt x="2001" y="3573"/>
                    <a:pt x="2192" y="3406"/>
                    <a:pt x="2192" y="3168"/>
                  </a:cubicBezTo>
                  <a:lnTo>
                    <a:pt x="2192" y="406"/>
                  </a:lnTo>
                  <a:cubicBezTo>
                    <a:pt x="2192" y="167"/>
                    <a:pt x="2001" y="1"/>
                    <a:pt x="17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4904216" y="3057276"/>
              <a:ext cx="46413" cy="133845"/>
            </a:xfrm>
            <a:custGeom>
              <a:rect b="b" l="l" r="r" t="t"/>
              <a:pathLst>
                <a:path extrusionOk="0" h="3573" w="1239">
                  <a:moveTo>
                    <a:pt x="0" y="1"/>
                  </a:moveTo>
                  <a:cubicBezTo>
                    <a:pt x="238" y="1"/>
                    <a:pt x="405" y="167"/>
                    <a:pt x="405" y="406"/>
                  </a:cubicBezTo>
                  <a:lnTo>
                    <a:pt x="405" y="3168"/>
                  </a:lnTo>
                  <a:cubicBezTo>
                    <a:pt x="405" y="3406"/>
                    <a:pt x="238" y="3573"/>
                    <a:pt x="0" y="3573"/>
                  </a:cubicBezTo>
                  <a:lnTo>
                    <a:pt x="834" y="3573"/>
                  </a:lnTo>
                  <a:cubicBezTo>
                    <a:pt x="1048" y="3573"/>
                    <a:pt x="1239" y="3406"/>
                    <a:pt x="1239" y="3168"/>
                  </a:cubicBezTo>
                  <a:lnTo>
                    <a:pt x="1239" y="406"/>
                  </a:lnTo>
                  <a:cubicBezTo>
                    <a:pt x="1239" y="167"/>
                    <a:pt x="1048" y="1"/>
                    <a:pt x="834"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4902418" y="3090279"/>
              <a:ext cx="14310" cy="11650"/>
            </a:xfrm>
            <a:custGeom>
              <a:rect b="b" l="l" r="r" t="t"/>
              <a:pathLst>
                <a:path extrusionOk="0" h="311" w="382">
                  <a:moveTo>
                    <a:pt x="191" y="1"/>
                  </a:moveTo>
                  <a:cubicBezTo>
                    <a:pt x="1" y="1"/>
                    <a:pt x="1" y="310"/>
                    <a:pt x="191" y="310"/>
                  </a:cubicBezTo>
                  <a:cubicBezTo>
                    <a:pt x="382" y="310"/>
                    <a:pt x="382" y="1"/>
                    <a:pt x="1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4950593" y="2957742"/>
              <a:ext cx="192619" cy="247648"/>
            </a:xfrm>
            <a:custGeom>
              <a:rect b="b" l="l" r="r" t="t"/>
              <a:pathLst>
                <a:path extrusionOk="0" h="6611" w="5142">
                  <a:moveTo>
                    <a:pt x="1758" y="0"/>
                  </a:moveTo>
                  <a:cubicBezTo>
                    <a:pt x="1604" y="0"/>
                    <a:pt x="1451" y="71"/>
                    <a:pt x="1358" y="229"/>
                  </a:cubicBezTo>
                  <a:lnTo>
                    <a:pt x="1" y="3039"/>
                  </a:lnTo>
                  <a:lnTo>
                    <a:pt x="1" y="5801"/>
                  </a:lnTo>
                  <a:lnTo>
                    <a:pt x="382" y="6158"/>
                  </a:lnTo>
                  <a:cubicBezTo>
                    <a:pt x="691" y="6444"/>
                    <a:pt x="1096" y="6611"/>
                    <a:pt x="1501" y="6611"/>
                  </a:cubicBezTo>
                  <a:lnTo>
                    <a:pt x="3739" y="6611"/>
                  </a:lnTo>
                  <a:cubicBezTo>
                    <a:pt x="3978" y="6611"/>
                    <a:pt x="4192" y="6444"/>
                    <a:pt x="4240" y="6206"/>
                  </a:cubicBezTo>
                  <a:cubicBezTo>
                    <a:pt x="4335" y="5873"/>
                    <a:pt x="5002" y="3253"/>
                    <a:pt x="5049" y="3015"/>
                  </a:cubicBezTo>
                  <a:lnTo>
                    <a:pt x="5049" y="2991"/>
                  </a:lnTo>
                  <a:cubicBezTo>
                    <a:pt x="5141" y="2669"/>
                    <a:pt x="4900" y="2347"/>
                    <a:pt x="4583" y="2347"/>
                  </a:cubicBezTo>
                  <a:cubicBezTo>
                    <a:pt x="4572" y="2347"/>
                    <a:pt x="4560" y="2347"/>
                    <a:pt x="4549" y="2348"/>
                  </a:cubicBezTo>
                  <a:lnTo>
                    <a:pt x="2239" y="2348"/>
                  </a:lnTo>
                  <a:lnTo>
                    <a:pt x="2239" y="467"/>
                  </a:lnTo>
                  <a:cubicBezTo>
                    <a:pt x="2239" y="176"/>
                    <a:pt x="199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5059417" y="3045626"/>
              <a:ext cx="83798" cy="159767"/>
            </a:xfrm>
            <a:custGeom>
              <a:rect b="b" l="l" r="r" t="t"/>
              <a:pathLst>
                <a:path extrusionOk="0" h="4265" w="2237">
                  <a:moveTo>
                    <a:pt x="847" y="1"/>
                  </a:moveTo>
                  <a:cubicBezTo>
                    <a:pt x="835" y="1"/>
                    <a:pt x="823" y="1"/>
                    <a:pt x="811" y="2"/>
                  </a:cubicBezTo>
                  <a:lnTo>
                    <a:pt x="882" y="2"/>
                  </a:lnTo>
                  <a:cubicBezTo>
                    <a:pt x="870" y="1"/>
                    <a:pt x="859" y="1"/>
                    <a:pt x="847" y="1"/>
                  </a:cubicBezTo>
                  <a:close/>
                  <a:moveTo>
                    <a:pt x="1678" y="1"/>
                  </a:moveTo>
                  <a:cubicBezTo>
                    <a:pt x="1667" y="1"/>
                    <a:pt x="1655" y="1"/>
                    <a:pt x="1644" y="2"/>
                  </a:cubicBezTo>
                  <a:lnTo>
                    <a:pt x="882" y="2"/>
                  </a:lnTo>
                  <a:cubicBezTo>
                    <a:pt x="1199" y="24"/>
                    <a:pt x="1401" y="334"/>
                    <a:pt x="1335" y="645"/>
                  </a:cubicBezTo>
                  <a:lnTo>
                    <a:pt x="1335" y="669"/>
                  </a:lnTo>
                  <a:cubicBezTo>
                    <a:pt x="1263" y="907"/>
                    <a:pt x="596" y="3527"/>
                    <a:pt x="525" y="3860"/>
                  </a:cubicBezTo>
                  <a:cubicBezTo>
                    <a:pt x="453" y="4098"/>
                    <a:pt x="239" y="4265"/>
                    <a:pt x="1" y="4265"/>
                  </a:cubicBezTo>
                  <a:lnTo>
                    <a:pt x="834" y="4265"/>
                  </a:lnTo>
                  <a:cubicBezTo>
                    <a:pt x="1073" y="4265"/>
                    <a:pt x="1287" y="4098"/>
                    <a:pt x="1335" y="3860"/>
                  </a:cubicBezTo>
                  <a:cubicBezTo>
                    <a:pt x="1430" y="3527"/>
                    <a:pt x="2097" y="907"/>
                    <a:pt x="2144" y="669"/>
                  </a:cubicBezTo>
                  <a:lnTo>
                    <a:pt x="2144" y="645"/>
                  </a:lnTo>
                  <a:cubicBezTo>
                    <a:pt x="2236" y="323"/>
                    <a:pt x="1995" y="1"/>
                    <a:pt x="1678"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5"/>
          <p:cNvGrpSpPr/>
          <p:nvPr/>
        </p:nvGrpSpPr>
        <p:grpSpPr>
          <a:xfrm>
            <a:off x="1894552" y="1120407"/>
            <a:ext cx="492417" cy="846392"/>
            <a:chOff x="6130850" y="1330925"/>
            <a:chExt cx="2107950" cy="3812575"/>
          </a:xfrm>
        </p:grpSpPr>
        <p:sp>
          <p:nvSpPr>
            <p:cNvPr id="138" name="Google Shape;138;p15"/>
            <p:cNvSpPr/>
            <p:nvPr/>
          </p:nvSpPr>
          <p:spPr>
            <a:xfrm flipH="1">
              <a:off x="6418825" y="3368275"/>
              <a:ext cx="1556750" cy="1775225"/>
            </a:xfrm>
            <a:custGeom>
              <a:rect b="b" l="l" r="r" t="t"/>
              <a:pathLst>
                <a:path extrusionOk="0" h="71009" w="62270">
                  <a:moveTo>
                    <a:pt x="42868" y="0"/>
                  </a:moveTo>
                  <a:lnTo>
                    <a:pt x="18414" y="7857"/>
                  </a:lnTo>
                  <a:cubicBezTo>
                    <a:pt x="18414" y="7857"/>
                    <a:pt x="1444" y="22903"/>
                    <a:pt x="722" y="38885"/>
                  </a:cubicBezTo>
                  <a:cubicBezTo>
                    <a:pt x="1" y="54840"/>
                    <a:pt x="3395" y="71008"/>
                    <a:pt x="3395" y="71008"/>
                  </a:cubicBezTo>
                  <a:lnTo>
                    <a:pt x="58395" y="71008"/>
                  </a:lnTo>
                  <a:cubicBezTo>
                    <a:pt x="58395" y="71008"/>
                    <a:pt x="62270" y="42252"/>
                    <a:pt x="56444" y="28088"/>
                  </a:cubicBezTo>
                  <a:cubicBezTo>
                    <a:pt x="50645" y="13924"/>
                    <a:pt x="42868" y="0"/>
                    <a:pt x="42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flipH="1">
              <a:off x="6442200" y="4219450"/>
              <a:ext cx="684850" cy="924050"/>
            </a:xfrm>
            <a:custGeom>
              <a:rect b="b" l="l" r="r" t="t"/>
              <a:pathLst>
                <a:path extrusionOk="0" h="36962" w="27394">
                  <a:moveTo>
                    <a:pt x="24267" y="1"/>
                  </a:moveTo>
                  <a:cubicBezTo>
                    <a:pt x="20044" y="6201"/>
                    <a:pt x="10530" y="13363"/>
                    <a:pt x="2433" y="16356"/>
                  </a:cubicBezTo>
                  <a:cubicBezTo>
                    <a:pt x="2379" y="24454"/>
                    <a:pt x="1631" y="29024"/>
                    <a:pt x="1" y="36961"/>
                  </a:cubicBezTo>
                  <a:lnTo>
                    <a:pt x="24454" y="36961"/>
                  </a:lnTo>
                  <a:cubicBezTo>
                    <a:pt x="24454" y="36961"/>
                    <a:pt x="27394" y="14993"/>
                    <a:pt x="24267"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flipH="1">
              <a:off x="6513025" y="1330925"/>
              <a:ext cx="978825" cy="1541775"/>
            </a:xfrm>
            <a:custGeom>
              <a:rect b="b" l="l" r="r" t="t"/>
              <a:pathLst>
                <a:path extrusionOk="0" h="61671" w="39153">
                  <a:moveTo>
                    <a:pt x="9273" y="0"/>
                  </a:moveTo>
                  <a:cubicBezTo>
                    <a:pt x="3281" y="0"/>
                    <a:pt x="1" y="3351"/>
                    <a:pt x="1" y="3351"/>
                  </a:cubicBezTo>
                  <a:cubicBezTo>
                    <a:pt x="1" y="3351"/>
                    <a:pt x="5506" y="18103"/>
                    <a:pt x="4998" y="35607"/>
                  </a:cubicBezTo>
                  <a:cubicBezTo>
                    <a:pt x="4626" y="49168"/>
                    <a:pt x="13459" y="61671"/>
                    <a:pt x="22056" y="61671"/>
                  </a:cubicBezTo>
                  <a:cubicBezTo>
                    <a:pt x="24556" y="61671"/>
                    <a:pt x="27037" y="60613"/>
                    <a:pt x="29265" y="58217"/>
                  </a:cubicBezTo>
                  <a:cubicBezTo>
                    <a:pt x="39153" y="47607"/>
                    <a:pt x="30921" y="39777"/>
                    <a:pt x="26779" y="34458"/>
                  </a:cubicBezTo>
                  <a:cubicBezTo>
                    <a:pt x="21381" y="27590"/>
                    <a:pt x="28276" y="6718"/>
                    <a:pt x="17265" y="1827"/>
                  </a:cubicBezTo>
                  <a:cubicBezTo>
                    <a:pt x="14229" y="486"/>
                    <a:pt x="11554" y="0"/>
                    <a:pt x="9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6724150" y="2044050"/>
              <a:ext cx="1301925" cy="949825"/>
            </a:xfrm>
            <a:custGeom>
              <a:rect b="b" l="l" r="r" t="t"/>
              <a:pathLst>
                <a:path extrusionOk="0" h="37993" w="52077">
                  <a:moveTo>
                    <a:pt x="17762" y="0"/>
                  </a:moveTo>
                  <a:cubicBezTo>
                    <a:pt x="17762" y="1"/>
                    <a:pt x="23386" y="17652"/>
                    <a:pt x="15848" y="17652"/>
                  </a:cubicBezTo>
                  <a:cubicBezTo>
                    <a:pt x="15732" y="17652"/>
                    <a:pt x="15613" y="17647"/>
                    <a:pt x="15490" y="17639"/>
                  </a:cubicBezTo>
                  <a:cubicBezTo>
                    <a:pt x="14415" y="17564"/>
                    <a:pt x="13339" y="17512"/>
                    <a:pt x="12293" y="17512"/>
                  </a:cubicBezTo>
                  <a:cubicBezTo>
                    <a:pt x="5516" y="17512"/>
                    <a:pt x="0" y="19680"/>
                    <a:pt x="4052" y="31696"/>
                  </a:cubicBezTo>
                  <a:cubicBezTo>
                    <a:pt x="5590" y="36240"/>
                    <a:pt x="11256" y="37992"/>
                    <a:pt x="18186" y="37992"/>
                  </a:cubicBezTo>
                  <a:cubicBezTo>
                    <a:pt x="32453" y="37992"/>
                    <a:pt x="52077" y="30566"/>
                    <a:pt x="52077" y="24774"/>
                  </a:cubicBezTo>
                  <a:cubicBezTo>
                    <a:pt x="52077" y="18985"/>
                    <a:pt x="49456" y="16489"/>
                    <a:pt x="45069" y="16489"/>
                  </a:cubicBezTo>
                  <a:cubicBezTo>
                    <a:pt x="42916" y="16489"/>
                    <a:pt x="40336" y="17091"/>
                    <a:pt x="37431" y="18200"/>
                  </a:cubicBezTo>
                  <a:cubicBezTo>
                    <a:pt x="36641" y="18503"/>
                    <a:pt x="35948" y="18640"/>
                    <a:pt x="35340" y="18640"/>
                  </a:cubicBezTo>
                  <a:cubicBezTo>
                    <a:pt x="29185" y="18640"/>
                    <a:pt x="31819" y="4517"/>
                    <a:pt x="31819" y="4517"/>
                  </a:cubicBezTo>
                  <a:lnTo>
                    <a:pt x="17762" y="0"/>
                  </a:lnTo>
                  <a:close/>
                </a:path>
              </a:pathLst>
            </a:custGeom>
            <a:solidFill>
              <a:srgbClr val="FFB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7479125" y="1767450"/>
              <a:ext cx="346775" cy="540125"/>
            </a:xfrm>
            <a:custGeom>
              <a:rect b="b" l="l" r="r" t="t"/>
              <a:pathLst>
                <a:path extrusionOk="0" h="21605" w="13871">
                  <a:moveTo>
                    <a:pt x="562" y="0"/>
                  </a:moveTo>
                  <a:lnTo>
                    <a:pt x="0" y="16142"/>
                  </a:lnTo>
                  <a:cubicBezTo>
                    <a:pt x="0" y="16142"/>
                    <a:pt x="10437" y="21604"/>
                    <a:pt x="11372" y="21604"/>
                  </a:cubicBezTo>
                  <a:cubicBezTo>
                    <a:pt x="11416" y="21604"/>
                    <a:pt x="11439" y="21592"/>
                    <a:pt x="11439" y="21567"/>
                  </a:cubicBezTo>
                  <a:cubicBezTo>
                    <a:pt x="11439" y="21006"/>
                    <a:pt x="13871" y="6575"/>
                    <a:pt x="13871" y="6575"/>
                  </a:cubicBezTo>
                  <a:lnTo>
                    <a:pt x="5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574675" y="1931800"/>
              <a:ext cx="253900" cy="238675"/>
            </a:xfrm>
            <a:custGeom>
              <a:rect b="b" l="l" r="r" t="t"/>
              <a:pathLst>
                <a:path extrusionOk="0" h="9547" w="10156">
                  <a:moveTo>
                    <a:pt x="6601" y="1"/>
                  </a:moveTo>
                  <a:cubicBezTo>
                    <a:pt x="6601" y="1"/>
                    <a:pt x="0" y="455"/>
                    <a:pt x="3234" y="6201"/>
                  </a:cubicBezTo>
                  <a:cubicBezTo>
                    <a:pt x="4686" y="8806"/>
                    <a:pt x="6174" y="9546"/>
                    <a:pt x="7395" y="9546"/>
                  </a:cubicBezTo>
                  <a:cubicBezTo>
                    <a:pt x="9006" y="9546"/>
                    <a:pt x="10156" y="8259"/>
                    <a:pt x="10156" y="8259"/>
                  </a:cubicBezTo>
                  <a:lnTo>
                    <a:pt x="6601" y="1"/>
                  </a:lnTo>
                  <a:close/>
                </a:path>
              </a:pathLst>
            </a:custGeom>
            <a:solidFill>
              <a:srgbClr val="F29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7514300" y="1908425"/>
              <a:ext cx="208725" cy="218850"/>
            </a:xfrm>
            <a:custGeom>
              <a:rect b="b" l="l" r="r" t="t"/>
              <a:pathLst>
                <a:path extrusionOk="0" h="8754" w="8349">
                  <a:moveTo>
                    <a:pt x="2513" y="0"/>
                  </a:moveTo>
                  <a:lnTo>
                    <a:pt x="241" y="1871"/>
                  </a:lnTo>
                  <a:cubicBezTo>
                    <a:pt x="241" y="1871"/>
                    <a:pt x="1" y="6494"/>
                    <a:pt x="4758" y="8499"/>
                  </a:cubicBezTo>
                  <a:cubicBezTo>
                    <a:pt x="5172" y="8673"/>
                    <a:pt x="5497" y="8753"/>
                    <a:pt x="5746" y="8753"/>
                  </a:cubicBezTo>
                  <a:cubicBezTo>
                    <a:pt x="8348" y="8753"/>
                    <a:pt x="2513" y="0"/>
                    <a:pt x="2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flipH="1">
              <a:off x="7017625" y="1542950"/>
              <a:ext cx="748825" cy="792850"/>
            </a:xfrm>
            <a:custGeom>
              <a:rect b="b" l="l" r="r" t="t"/>
              <a:pathLst>
                <a:path extrusionOk="0" h="31714" w="29953">
                  <a:moveTo>
                    <a:pt x="16441" y="0"/>
                  </a:moveTo>
                  <a:cubicBezTo>
                    <a:pt x="12945" y="0"/>
                    <a:pt x="10130" y="1096"/>
                    <a:pt x="10130" y="1096"/>
                  </a:cubicBezTo>
                  <a:cubicBezTo>
                    <a:pt x="10130" y="1096"/>
                    <a:pt x="1" y="3154"/>
                    <a:pt x="3796" y="17612"/>
                  </a:cubicBezTo>
                  <a:cubicBezTo>
                    <a:pt x="6018" y="26070"/>
                    <a:pt x="13468" y="31713"/>
                    <a:pt x="19812" y="31713"/>
                  </a:cubicBezTo>
                  <a:cubicBezTo>
                    <a:pt x="25295" y="31713"/>
                    <a:pt x="29952" y="27497"/>
                    <a:pt x="29692" y="17238"/>
                  </a:cubicBezTo>
                  <a:cubicBezTo>
                    <a:pt x="29314" y="2786"/>
                    <a:pt x="22013" y="0"/>
                    <a:pt x="16441" y="0"/>
                  </a:cubicBezTo>
                  <a:close/>
                </a:path>
              </a:pathLst>
            </a:custGeom>
            <a:solidFill>
              <a:srgbClr val="FFB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flipH="1">
              <a:off x="6663350" y="2445825"/>
              <a:ext cx="1325575" cy="1218725"/>
            </a:xfrm>
            <a:custGeom>
              <a:rect b="b" l="l" r="r" t="t"/>
              <a:pathLst>
                <a:path extrusionOk="0" h="48749" w="53023">
                  <a:moveTo>
                    <a:pt x="43750" y="0"/>
                  </a:moveTo>
                  <a:cubicBezTo>
                    <a:pt x="41112" y="0"/>
                    <a:pt x="38778" y="873"/>
                    <a:pt x="38778" y="873"/>
                  </a:cubicBezTo>
                  <a:cubicBezTo>
                    <a:pt x="38778" y="873"/>
                    <a:pt x="36533" y="11135"/>
                    <a:pt x="27527" y="11376"/>
                  </a:cubicBezTo>
                  <a:cubicBezTo>
                    <a:pt x="27365" y="11381"/>
                    <a:pt x="27203" y="11383"/>
                    <a:pt x="27044" y="11383"/>
                  </a:cubicBezTo>
                  <a:cubicBezTo>
                    <a:pt x="18359" y="11383"/>
                    <a:pt x="14004" y="4374"/>
                    <a:pt x="14004" y="4374"/>
                  </a:cubicBezTo>
                  <a:cubicBezTo>
                    <a:pt x="14004" y="4374"/>
                    <a:pt x="10308" y="1924"/>
                    <a:pt x="6878" y="1924"/>
                  </a:cubicBezTo>
                  <a:cubicBezTo>
                    <a:pt x="4261" y="1924"/>
                    <a:pt x="1800" y="3351"/>
                    <a:pt x="1256" y="8383"/>
                  </a:cubicBezTo>
                  <a:cubicBezTo>
                    <a:pt x="0" y="20008"/>
                    <a:pt x="21273" y="47267"/>
                    <a:pt x="21273" y="47267"/>
                  </a:cubicBezTo>
                  <a:cubicBezTo>
                    <a:pt x="25608" y="48353"/>
                    <a:pt x="29703" y="48749"/>
                    <a:pt x="33371" y="48749"/>
                  </a:cubicBezTo>
                  <a:cubicBezTo>
                    <a:pt x="43250" y="48749"/>
                    <a:pt x="50029" y="45878"/>
                    <a:pt x="50029" y="45878"/>
                  </a:cubicBezTo>
                  <a:cubicBezTo>
                    <a:pt x="50029" y="45878"/>
                    <a:pt x="53023" y="10494"/>
                    <a:pt x="50404" y="4000"/>
                  </a:cubicBezTo>
                  <a:cubicBezTo>
                    <a:pt x="49118" y="812"/>
                    <a:pt x="46293" y="0"/>
                    <a:pt x="437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flipH="1" rot="-1824865">
              <a:off x="6957967" y="1643344"/>
              <a:ext cx="175057" cy="184407"/>
            </a:xfrm>
            <a:custGeom>
              <a:rect b="b" l="l" r="r" t="t"/>
              <a:pathLst>
                <a:path extrusionOk="0" fill="none" h="7377" w="7003">
                  <a:moveTo>
                    <a:pt x="0" y="7376"/>
                  </a:moveTo>
                  <a:cubicBezTo>
                    <a:pt x="0" y="7376"/>
                    <a:pt x="3448" y="0"/>
                    <a:pt x="7002" y="6735"/>
                  </a:cubicBezTo>
                </a:path>
              </a:pathLst>
            </a:custGeom>
            <a:noFill/>
            <a:ln cap="flat" cmpd="sng" w="16700">
              <a:solidFill>
                <a:schemeClr val="lt2"/>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flipH="1" rot="1225155">
              <a:off x="7320263" y="1699446"/>
              <a:ext cx="249909" cy="184432"/>
            </a:xfrm>
            <a:custGeom>
              <a:rect b="b" l="l" r="r" t="t"/>
              <a:pathLst>
                <a:path extrusionOk="0" fill="none" h="7377" w="9996">
                  <a:moveTo>
                    <a:pt x="9995" y="5747"/>
                  </a:moveTo>
                  <a:cubicBezTo>
                    <a:pt x="9995" y="5747"/>
                    <a:pt x="4250" y="1"/>
                    <a:pt x="0" y="7377"/>
                  </a:cubicBezTo>
                </a:path>
              </a:pathLst>
            </a:custGeom>
            <a:noFill/>
            <a:ln cap="flat" cmpd="sng" w="16700">
              <a:solidFill>
                <a:schemeClr val="lt2"/>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flipH="1">
              <a:off x="7332800" y="1894325"/>
              <a:ext cx="42125" cy="83675"/>
            </a:xfrm>
            <a:custGeom>
              <a:rect b="b" l="l" r="r" t="t"/>
              <a:pathLst>
                <a:path extrusionOk="0" h="3347" w="1685">
                  <a:moveTo>
                    <a:pt x="629" y="0"/>
                  </a:moveTo>
                  <a:cubicBezTo>
                    <a:pt x="616" y="0"/>
                    <a:pt x="602" y="1"/>
                    <a:pt x="589" y="3"/>
                  </a:cubicBezTo>
                  <a:cubicBezTo>
                    <a:pt x="214" y="83"/>
                    <a:pt x="1" y="858"/>
                    <a:pt x="161" y="1794"/>
                  </a:cubicBezTo>
                  <a:cubicBezTo>
                    <a:pt x="290" y="2669"/>
                    <a:pt x="692" y="3346"/>
                    <a:pt x="1056" y="3346"/>
                  </a:cubicBezTo>
                  <a:cubicBezTo>
                    <a:pt x="1069" y="3346"/>
                    <a:pt x="1083" y="3346"/>
                    <a:pt x="1096" y="3344"/>
                  </a:cubicBezTo>
                  <a:cubicBezTo>
                    <a:pt x="1497" y="3290"/>
                    <a:pt x="1684" y="2488"/>
                    <a:pt x="1551" y="1580"/>
                  </a:cubicBezTo>
                  <a:cubicBezTo>
                    <a:pt x="1396" y="678"/>
                    <a:pt x="993" y="0"/>
                    <a:pt x="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flipH="1">
              <a:off x="7068900" y="1847450"/>
              <a:ext cx="42125" cy="83200"/>
            </a:xfrm>
            <a:custGeom>
              <a:rect b="b" l="l" r="r" t="t"/>
              <a:pathLst>
                <a:path extrusionOk="0" h="3328" w="1685">
                  <a:moveTo>
                    <a:pt x="648" y="1"/>
                  </a:moveTo>
                  <a:cubicBezTo>
                    <a:pt x="628" y="1"/>
                    <a:pt x="609" y="3"/>
                    <a:pt x="589" y="7"/>
                  </a:cubicBezTo>
                  <a:cubicBezTo>
                    <a:pt x="215" y="61"/>
                    <a:pt x="1" y="862"/>
                    <a:pt x="161" y="1771"/>
                  </a:cubicBezTo>
                  <a:cubicBezTo>
                    <a:pt x="288" y="2633"/>
                    <a:pt x="680" y="3327"/>
                    <a:pt x="1039" y="3327"/>
                  </a:cubicBezTo>
                  <a:cubicBezTo>
                    <a:pt x="1058" y="3327"/>
                    <a:pt x="1078" y="3325"/>
                    <a:pt x="1097" y="3321"/>
                  </a:cubicBezTo>
                  <a:cubicBezTo>
                    <a:pt x="1498" y="3268"/>
                    <a:pt x="1685" y="2466"/>
                    <a:pt x="1551" y="1557"/>
                  </a:cubicBezTo>
                  <a:cubicBezTo>
                    <a:pt x="1399" y="671"/>
                    <a:pt x="1007" y="1"/>
                    <a:pt x="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flipH="1">
              <a:off x="7202525" y="1342850"/>
              <a:ext cx="1036275" cy="1564425"/>
            </a:xfrm>
            <a:custGeom>
              <a:rect b="b" l="l" r="r" t="t"/>
              <a:pathLst>
                <a:path extrusionOk="0" h="62577" w="41451">
                  <a:moveTo>
                    <a:pt x="24109" y="1"/>
                  </a:moveTo>
                  <a:cubicBezTo>
                    <a:pt x="17349" y="1"/>
                    <a:pt x="14619" y="3675"/>
                    <a:pt x="14619" y="3675"/>
                  </a:cubicBezTo>
                  <a:cubicBezTo>
                    <a:pt x="14619" y="3675"/>
                    <a:pt x="9568" y="6668"/>
                    <a:pt x="12187" y="21688"/>
                  </a:cubicBezTo>
                  <a:cubicBezTo>
                    <a:pt x="14833" y="36681"/>
                    <a:pt x="2245" y="37242"/>
                    <a:pt x="1123" y="49428"/>
                  </a:cubicBezTo>
                  <a:cubicBezTo>
                    <a:pt x="0" y="61615"/>
                    <a:pt x="13683" y="62577"/>
                    <a:pt x="13683" y="62577"/>
                  </a:cubicBezTo>
                  <a:cubicBezTo>
                    <a:pt x="10690" y="54693"/>
                    <a:pt x="10450" y="48306"/>
                    <a:pt x="15501" y="46622"/>
                  </a:cubicBezTo>
                  <a:cubicBezTo>
                    <a:pt x="15926" y="46481"/>
                    <a:pt x="16327" y="46419"/>
                    <a:pt x="16708" y="46419"/>
                  </a:cubicBezTo>
                  <a:cubicBezTo>
                    <a:pt x="19776" y="46419"/>
                    <a:pt x="21585" y="50468"/>
                    <a:pt x="24472" y="50468"/>
                  </a:cubicBezTo>
                  <a:cubicBezTo>
                    <a:pt x="25517" y="50468"/>
                    <a:pt x="26703" y="49938"/>
                    <a:pt x="28142" y="48493"/>
                  </a:cubicBezTo>
                  <a:cubicBezTo>
                    <a:pt x="35117" y="41464"/>
                    <a:pt x="26137" y="32431"/>
                    <a:pt x="26137" y="32431"/>
                  </a:cubicBezTo>
                  <a:cubicBezTo>
                    <a:pt x="25019" y="32988"/>
                    <a:pt x="23802" y="33225"/>
                    <a:pt x="22638" y="33225"/>
                  </a:cubicBezTo>
                  <a:cubicBezTo>
                    <a:pt x="17540" y="33225"/>
                    <a:pt x="13448" y="28684"/>
                    <a:pt x="23064" y="26552"/>
                  </a:cubicBezTo>
                  <a:cubicBezTo>
                    <a:pt x="34876" y="23933"/>
                    <a:pt x="41451" y="3862"/>
                    <a:pt x="30199" y="869"/>
                  </a:cubicBezTo>
                  <a:cubicBezTo>
                    <a:pt x="27884" y="248"/>
                    <a:pt x="25861" y="1"/>
                    <a:pt x="241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flipH="1">
              <a:off x="6130850" y="1950500"/>
              <a:ext cx="471725" cy="872950"/>
            </a:xfrm>
            <a:custGeom>
              <a:rect b="b" l="l" r="r" t="t"/>
              <a:pathLst>
                <a:path extrusionOk="0" h="34918" w="18869">
                  <a:moveTo>
                    <a:pt x="14272" y="1"/>
                  </a:moveTo>
                  <a:cubicBezTo>
                    <a:pt x="13871" y="1"/>
                    <a:pt x="12374" y="2780"/>
                    <a:pt x="10530" y="6655"/>
                  </a:cubicBezTo>
                  <a:cubicBezTo>
                    <a:pt x="10301" y="6335"/>
                    <a:pt x="9965" y="6019"/>
                    <a:pt x="9533" y="6019"/>
                  </a:cubicBezTo>
                  <a:cubicBezTo>
                    <a:pt x="8956" y="6019"/>
                    <a:pt x="8209" y="6582"/>
                    <a:pt x="7323" y="8446"/>
                  </a:cubicBezTo>
                  <a:cubicBezTo>
                    <a:pt x="6201" y="10771"/>
                    <a:pt x="6575" y="12535"/>
                    <a:pt x="7216" y="13737"/>
                  </a:cubicBezTo>
                  <a:cubicBezTo>
                    <a:pt x="5960" y="16490"/>
                    <a:pt x="4704" y="19296"/>
                    <a:pt x="3608" y="21782"/>
                  </a:cubicBezTo>
                  <a:cubicBezTo>
                    <a:pt x="3528" y="21942"/>
                    <a:pt x="3448" y="22129"/>
                    <a:pt x="3395" y="22289"/>
                  </a:cubicBezTo>
                  <a:cubicBezTo>
                    <a:pt x="3368" y="22343"/>
                    <a:pt x="3341" y="22370"/>
                    <a:pt x="3314" y="22423"/>
                  </a:cubicBezTo>
                  <a:cubicBezTo>
                    <a:pt x="3261" y="22583"/>
                    <a:pt x="3208" y="22717"/>
                    <a:pt x="3127" y="22851"/>
                  </a:cubicBezTo>
                  <a:cubicBezTo>
                    <a:pt x="3101" y="22958"/>
                    <a:pt x="3047" y="23091"/>
                    <a:pt x="2994" y="23198"/>
                  </a:cubicBezTo>
                  <a:cubicBezTo>
                    <a:pt x="2940" y="23305"/>
                    <a:pt x="2887" y="23412"/>
                    <a:pt x="2833" y="23519"/>
                  </a:cubicBezTo>
                  <a:cubicBezTo>
                    <a:pt x="2807" y="23599"/>
                    <a:pt x="2780" y="23652"/>
                    <a:pt x="2753" y="23733"/>
                  </a:cubicBezTo>
                  <a:cubicBezTo>
                    <a:pt x="2673" y="23893"/>
                    <a:pt x="2620" y="24053"/>
                    <a:pt x="2539" y="24214"/>
                  </a:cubicBezTo>
                  <a:cubicBezTo>
                    <a:pt x="2513" y="24240"/>
                    <a:pt x="2513" y="24294"/>
                    <a:pt x="2486" y="24347"/>
                  </a:cubicBezTo>
                  <a:cubicBezTo>
                    <a:pt x="2406" y="24481"/>
                    <a:pt x="2352" y="24641"/>
                    <a:pt x="2299" y="24775"/>
                  </a:cubicBezTo>
                  <a:cubicBezTo>
                    <a:pt x="2272" y="24802"/>
                    <a:pt x="2272" y="24828"/>
                    <a:pt x="2245" y="24882"/>
                  </a:cubicBezTo>
                  <a:cubicBezTo>
                    <a:pt x="2085" y="25202"/>
                    <a:pt x="1952" y="25523"/>
                    <a:pt x="1818" y="25844"/>
                  </a:cubicBezTo>
                  <a:cubicBezTo>
                    <a:pt x="1791" y="25897"/>
                    <a:pt x="1764" y="25951"/>
                    <a:pt x="1738" y="26004"/>
                  </a:cubicBezTo>
                  <a:cubicBezTo>
                    <a:pt x="1684" y="26138"/>
                    <a:pt x="1631" y="26271"/>
                    <a:pt x="1577" y="26405"/>
                  </a:cubicBezTo>
                  <a:cubicBezTo>
                    <a:pt x="1551" y="26459"/>
                    <a:pt x="1524" y="26485"/>
                    <a:pt x="1524" y="26539"/>
                  </a:cubicBezTo>
                  <a:cubicBezTo>
                    <a:pt x="1390" y="26833"/>
                    <a:pt x="1257" y="27127"/>
                    <a:pt x="1150" y="27394"/>
                  </a:cubicBezTo>
                  <a:cubicBezTo>
                    <a:pt x="1150" y="27394"/>
                    <a:pt x="1150" y="27394"/>
                    <a:pt x="1150" y="27421"/>
                  </a:cubicBezTo>
                  <a:cubicBezTo>
                    <a:pt x="1016" y="27688"/>
                    <a:pt x="909" y="27928"/>
                    <a:pt x="802" y="28169"/>
                  </a:cubicBezTo>
                  <a:cubicBezTo>
                    <a:pt x="776" y="28222"/>
                    <a:pt x="749" y="28276"/>
                    <a:pt x="722" y="28329"/>
                  </a:cubicBezTo>
                  <a:cubicBezTo>
                    <a:pt x="722" y="28383"/>
                    <a:pt x="695" y="28409"/>
                    <a:pt x="695" y="28463"/>
                  </a:cubicBezTo>
                  <a:cubicBezTo>
                    <a:pt x="669" y="28516"/>
                    <a:pt x="642" y="28570"/>
                    <a:pt x="615" y="28623"/>
                  </a:cubicBezTo>
                  <a:cubicBezTo>
                    <a:pt x="589" y="28677"/>
                    <a:pt x="535" y="28757"/>
                    <a:pt x="508" y="28837"/>
                  </a:cubicBezTo>
                  <a:cubicBezTo>
                    <a:pt x="508" y="28864"/>
                    <a:pt x="482" y="28891"/>
                    <a:pt x="482" y="28944"/>
                  </a:cubicBezTo>
                  <a:cubicBezTo>
                    <a:pt x="375" y="29184"/>
                    <a:pt x="268" y="29398"/>
                    <a:pt x="188" y="29559"/>
                  </a:cubicBezTo>
                  <a:cubicBezTo>
                    <a:pt x="188" y="29612"/>
                    <a:pt x="161" y="29666"/>
                    <a:pt x="134" y="29692"/>
                  </a:cubicBezTo>
                  <a:cubicBezTo>
                    <a:pt x="134" y="29719"/>
                    <a:pt x="134" y="29746"/>
                    <a:pt x="107" y="29772"/>
                  </a:cubicBezTo>
                  <a:cubicBezTo>
                    <a:pt x="81" y="29853"/>
                    <a:pt x="54" y="29906"/>
                    <a:pt x="27" y="29933"/>
                  </a:cubicBezTo>
                  <a:cubicBezTo>
                    <a:pt x="27" y="29986"/>
                    <a:pt x="1" y="30013"/>
                    <a:pt x="1" y="30013"/>
                  </a:cubicBezTo>
                  <a:cubicBezTo>
                    <a:pt x="1" y="30013"/>
                    <a:pt x="3969" y="34918"/>
                    <a:pt x="7306" y="34918"/>
                  </a:cubicBezTo>
                  <a:cubicBezTo>
                    <a:pt x="8444" y="34918"/>
                    <a:pt x="9508" y="34348"/>
                    <a:pt x="10316" y="32819"/>
                  </a:cubicBezTo>
                  <a:cubicBezTo>
                    <a:pt x="10397" y="32712"/>
                    <a:pt x="10450" y="32579"/>
                    <a:pt x="10503" y="32445"/>
                  </a:cubicBezTo>
                  <a:cubicBezTo>
                    <a:pt x="10530" y="32418"/>
                    <a:pt x="10557" y="32365"/>
                    <a:pt x="10557" y="32338"/>
                  </a:cubicBezTo>
                  <a:cubicBezTo>
                    <a:pt x="10637" y="32231"/>
                    <a:pt x="10691" y="32124"/>
                    <a:pt x="10744" y="32017"/>
                  </a:cubicBezTo>
                  <a:cubicBezTo>
                    <a:pt x="10744" y="31991"/>
                    <a:pt x="10771" y="31964"/>
                    <a:pt x="10771" y="31937"/>
                  </a:cubicBezTo>
                  <a:cubicBezTo>
                    <a:pt x="10851" y="31804"/>
                    <a:pt x="10904" y="31670"/>
                    <a:pt x="10985" y="31510"/>
                  </a:cubicBezTo>
                  <a:cubicBezTo>
                    <a:pt x="10985" y="31483"/>
                    <a:pt x="11011" y="31456"/>
                    <a:pt x="11011" y="31429"/>
                  </a:cubicBezTo>
                  <a:cubicBezTo>
                    <a:pt x="11065" y="31296"/>
                    <a:pt x="11145" y="31162"/>
                    <a:pt x="11198" y="31055"/>
                  </a:cubicBezTo>
                  <a:cubicBezTo>
                    <a:pt x="11198" y="31002"/>
                    <a:pt x="11225" y="30975"/>
                    <a:pt x="11252" y="30948"/>
                  </a:cubicBezTo>
                  <a:cubicBezTo>
                    <a:pt x="11305" y="30788"/>
                    <a:pt x="11385" y="30628"/>
                    <a:pt x="11466" y="30467"/>
                  </a:cubicBezTo>
                  <a:cubicBezTo>
                    <a:pt x="11466" y="30441"/>
                    <a:pt x="11466" y="30441"/>
                    <a:pt x="11466" y="30441"/>
                  </a:cubicBezTo>
                  <a:cubicBezTo>
                    <a:pt x="11546" y="30280"/>
                    <a:pt x="11599" y="30120"/>
                    <a:pt x="11679" y="29959"/>
                  </a:cubicBezTo>
                  <a:cubicBezTo>
                    <a:pt x="11679" y="29906"/>
                    <a:pt x="11706" y="29879"/>
                    <a:pt x="11733" y="29853"/>
                  </a:cubicBezTo>
                  <a:cubicBezTo>
                    <a:pt x="11786" y="29666"/>
                    <a:pt x="11866" y="29505"/>
                    <a:pt x="11947" y="29345"/>
                  </a:cubicBezTo>
                  <a:cubicBezTo>
                    <a:pt x="11947" y="29345"/>
                    <a:pt x="11947" y="29318"/>
                    <a:pt x="11947" y="29318"/>
                  </a:cubicBezTo>
                  <a:cubicBezTo>
                    <a:pt x="12027" y="29131"/>
                    <a:pt x="12107" y="28944"/>
                    <a:pt x="12187" y="28757"/>
                  </a:cubicBezTo>
                  <a:cubicBezTo>
                    <a:pt x="12187" y="28730"/>
                    <a:pt x="12214" y="28703"/>
                    <a:pt x="12214" y="28677"/>
                  </a:cubicBezTo>
                  <a:cubicBezTo>
                    <a:pt x="12294" y="28516"/>
                    <a:pt x="12348" y="28329"/>
                    <a:pt x="12428" y="28142"/>
                  </a:cubicBezTo>
                  <a:cubicBezTo>
                    <a:pt x="12428" y="28115"/>
                    <a:pt x="12454" y="28115"/>
                    <a:pt x="12454" y="28089"/>
                  </a:cubicBezTo>
                  <a:cubicBezTo>
                    <a:pt x="12615" y="27688"/>
                    <a:pt x="12775" y="27287"/>
                    <a:pt x="12935" y="26859"/>
                  </a:cubicBezTo>
                  <a:cubicBezTo>
                    <a:pt x="12935" y="26833"/>
                    <a:pt x="12962" y="26833"/>
                    <a:pt x="12962" y="26806"/>
                  </a:cubicBezTo>
                  <a:cubicBezTo>
                    <a:pt x="13123" y="26378"/>
                    <a:pt x="13283" y="25951"/>
                    <a:pt x="13470" y="25496"/>
                  </a:cubicBezTo>
                  <a:cubicBezTo>
                    <a:pt x="13710" y="24828"/>
                    <a:pt x="13978" y="24133"/>
                    <a:pt x="14218" y="23439"/>
                  </a:cubicBezTo>
                  <a:cubicBezTo>
                    <a:pt x="16704" y="16624"/>
                    <a:pt x="18868" y="9248"/>
                    <a:pt x="18387" y="9007"/>
                  </a:cubicBezTo>
                  <a:cubicBezTo>
                    <a:pt x="18319" y="8973"/>
                    <a:pt x="18247" y="8958"/>
                    <a:pt x="18171" y="8958"/>
                  </a:cubicBezTo>
                  <a:cubicBezTo>
                    <a:pt x="17412" y="8958"/>
                    <a:pt x="16330" y="10504"/>
                    <a:pt x="16330" y="10504"/>
                  </a:cubicBezTo>
                  <a:cubicBezTo>
                    <a:pt x="16330" y="10504"/>
                    <a:pt x="18013" y="7136"/>
                    <a:pt x="17078" y="6762"/>
                  </a:cubicBezTo>
                  <a:cubicBezTo>
                    <a:pt x="17012" y="6734"/>
                    <a:pt x="16946" y="6721"/>
                    <a:pt x="16881" y="6721"/>
                  </a:cubicBezTo>
                  <a:cubicBezTo>
                    <a:pt x="16015" y="6721"/>
                    <a:pt x="15207" y="9007"/>
                    <a:pt x="15207" y="9007"/>
                  </a:cubicBezTo>
                  <a:cubicBezTo>
                    <a:pt x="15207" y="9007"/>
                    <a:pt x="16142" y="5800"/>
                    <a:pt x="15020" y="5613"/>
                  </a:cubicBezTo>
                  <a:cubicBezTo>
                    <a:pt x="14996" y="5609"/>
                    <a:pt x="14972" y="5607"/>
                    <a:pt x="14948" y="5607"/>
                  </a:cubicBezTo>
                  <a:cubicBezTo>
                    <a:pt x="13835" y="5607"/>
                    <a:pt x="12401" y="9755"/>
                    <a:pt x="12401" y="9755"/>
                  </a:cubicBezTo>
                  <a:cubicBezTo>
                    <a:pt x="12401" y="9755"/>
                    <a:pt x="15581" y="1"/>
                    <a:pt x="14272" y="1"/>
                  </a:cubicBezTo>
                  <a:close/>
                </a:path>
              </a:pathLst>
            </a:custGeom>
            <a:solidFill>
              <a:srgbClr val="F29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flipH="1">
              <a:off x="6277850" y="2101425"/>
              <a:ext cx="118950" cy="258675"/>
            </a:xfrm>
            <a:custGeom>
              <a:rect b="b" l="l" r="r" t="t"/>
              <a:pathLst>
                <a:path extrusionOk="0" h="10347" w="4758">
                  <a:moveTo>
                    <a:pt x="1411" y="0"/>
                  </a:moveTo>
                  <a:cubicBezTo>
                    <a:pt x="1257" y="0"/>
                    <a:pt x="1105" y="27"/>
                    <a:pt x="963" y="84"/>
                  </a:cubicBezTo>
                  <a:cubicBezTo>
                    <a:pt x="562" y="244"/>
                    <a:pt x="241" y="538"/>
                    <a:pt x="1" y="886"/>
                  </a:cubicBezTo>
                  <a:cubicBezTo>
                    <a:pt x="268" y="565"/>
                    <a:pt x="616" y="324"/>
                    <a:pt x="990" y="191"/>
                  </a:cubicBezTo>
                  <a:cubicBezTo>
                    <a:pt x="1097" y="162"/>
                    <a:pt x="1205" y="149"/>
                    <a:pt x="1310" y="149"/>
                  </a:cubicBezTo>
                  <a:cubicBezTo>
                    <a:pt x="1600" y="149"/>
                    <a:pt x="1877" y="248"/>
                    <a:pt x="2112" y="405"/>
                  </a:cubicBezTo>
                  <a:cubicBezTo>
                    <a:pt x="2433" y="645"/>
                    <a:pt x="2673" y="966"/>
                    <a:pt x="2887" y="1287"/>
                  </a:cubicBezTo>
                  <a:cubicBezTo>
                    <a:pt x="3101" y="1634"/>
                    <a:pt x="3288" y="2008"/>
                    <a:pt x="3475" y="2382"/>
                  </a:cubicBezTo>
                  <a:cubicBezTo>
                    <a:pt x="3689" y="2756"/>
                    <a:pt x="3849" y="3104"/>
                    <a:pt x="4036" y="3478"/>
                  </a:cubicBezTo>
                  <a:cubicBezTo>
                    <a:pt x="4197" y="3852"/>
                    <a:pt x="4357" y="4253"/>
                    <a:pt x="4384" y="4600"/>
                  </a:cubicBezTo>
                  <a:cubicBezTo>
                    <a:pt x="4410" y="4681"/>
                    <a:pt x="4384" y="4761"/>
                    <a:pt x="4357" y="4761"/>
                  </a:cubicBezTo>
                  <a:cubicBezTo>
                    <a:pt x="4357" y="4761"/>
                    <a:pt x="4304" y="4787"/>
                    <a:pt x="4223" y="4787"/>
                  </a:cubicBezTo>
                  <a:cubicBezTo>
                    <a:pt x="4063" y="4761"/>
                    <a:pt x="3876" y="4681"/>
                    <a:pt x="3689" y="4600"/>
                  </a:cubicBezTo>
                  <a:cubicBezTo>
                    <a:pt x="3498" y="4512"/>
                    <a:pt x="3306" y="4408"/>
                    <a:pt x="3115" y="4296"/>
                  </a:cubicBezTo>
                  <a:lnTo>
                    <a:pt x="3115" y="4296"/>
                  </a:lnTo>
                  <a:cubicBezTo>
                    <a:pt x="2959" y="4180"/>
                    <a:pt x="2793" y="4077"/>
                    <a:pt x="2620" y="3986"/>
                  </a:cubicBezTo>
                  <a:lnTo>
                    <a:pt x="2433" y="4306"/>
                  </a:lnTo>
                  <a:cubicBezTo>
                    <a:pt x="2443" y="4313"/>
                    <a:pt x="2453" y="4320"/>
                    <a:pt x="2463" y="4327"/>
                  </a:cubicBezTo>
                  <a:lnTo>
                    <a:pt x="2463" y="4327"/>
                  </a:lnTo>
                  <a:lnTo>
                    <a:pt x="2460" y="4333"/>
                  </a:lnTo>
                  <a:cubicBezTo>
                    <a:pt x="2476" y="4341"/>
                    <a:pt x="2492" y="4350"/>
                    <a:pt x="2509" y="4358"/>
                  </a:cubicBezTo>
                  <a:lnTo>
                    <a:pt x="2509" y="4358"/>
                  </a:lnTo>
                  <a:cubicBezTo>
                    <a:pt x="2651" y="4454"/>
                    <a:pt x="2798" y="4546"/>
                    <a:pt x="2949" y="4633"/>
                  </a:cubicBezTo>
                  <a:lnTo>
                    <a:pt x="2949" y="4633"/>
                  </a:lnTo>
                  <a:cubicBezTo>
                    <a:pt x="3242" y="4848"/>
                    <a:pt x="3507" y="5116"/>
                    <a:pt x="3716" y="5429"/>
                  </a:cubicBezTo>
                  <a:cubicBezTo>
                    <a:pt x="4036" y="5883"/>
                    <a:pt x="4197" y="6444"/>
                    <a:pt x="4223" y="7006"/>
                  </a:cubicBezTo>
                  <a:cubicBezTo>
                    <a:pt x="4304" y="7594"/>
                    <a:pt x="4143" y="8155"/>
                    <a:pt x="3983" y="8716"/>
                  </a:cubicBezTo>
                  <a:cubicBezTo>
                    <a:pt x="3876" y="8983"/>
                    <a:pt x="3796" y="9277"/>
                    <a:pt x="3662" y="9544"/>
                  </a:cubicBezTo>
                  <a:lnTo>
                    <a:pt x="3288" y="10346"/>
                  </a:lnTo>
                  <a:lnTo>
                    <a:pt x="3742" y="9571"/>
                  </a:lnTo>
                  <a:cubicBezTo>
                    <a:pt x="3876" y="9304"/>
                    <a:pt x="4010" y="9037"/>
                    <a:pt x="4143" y="8769"/>
                  </a:cubicBezTo>
                  <a:cubicBezTo>
                    <a:pt x="4330" y="8208"/>
                    <a:pt x="4517" y="7620"/>
                    <a:pt x="4491" y="7006"/>
                  </a:cubicBezTo>
                  <a:cubicBezTo>
                    <a:pt x="4491" y="6391"/>
                    <a:pt x="4330" y="5750"/>
                    <a:pt x="3983" y="5242"/>
                  </a:cubicBezTo>
                  <a:cubicBezTo>
                    <a:pt x="3948" y="5183"/>
                    <a:pt x="3910" y="5126"/>
                    <a:pt x="3871" y="5069"/>
                  </a:cubicBezTo>
                  <a:lnTo>
                    <a:pt x="3871" y="5069"/>
                  </a:lnTo>
                  <a:cubicBezTo>
                    <a:pt x="3968" y="5099"/>
                    <a:pt x="4074" y="5123"/>
                    <a:pt x="4197" y="5135"/>
                  </a:cubicBezTo>
                  <a:cubicBezTo>
                    <a:pt x="4228" y="5143"/>
                    <a:pt x="4265" y="5148"/>
                    <a:pt x="4307" y="5148"/>
                  </a:cubicBezTo>
                  <a:cubicBezTo>
                    <a:pt x="4408" y="5148"/>
                    <a:pt x="4529" y="5115"/>
                    <a:pt x="4624" y="5001"/>
                  </a:cubicBezTo>
                  <a:cubicBezTo>
                    <a:pt x="4758" y="4868"/>
                    <a:pt x="4758" y="4707"/>
                    <a:pt x="4758" y="4574"/>
                  </a:cubicBezTo>
                  <a:cubicBezTo>
                    <a:pt x="4704" y="4093"/>
                    <a:pt x="4517" y="3718"/>
                    <a:pt x="4357" y="3344"/>
                  </a:cubicBezTo>
                  <a:cubicBezTo>
                    <a:pt x="4170" y="2970"/>
                    <a:pt x="3956" y="2596"/>
                    <a:pt x="3769" y="2222"/>
                  </a:cubicBezTo>
                  <a:cubicBezTo>
                    <a:pt x="3555" y="1874"/>
                    <a:pt x="3368" y="1500"/>
                    <a:pt x="3101" y="1153"/>
                  </a:cubicBezTo>
                  <a:cubicBezTo>
                    <a:pt x="2887" y="805"/>
                    <a:pt x="2593" y="485"/>
                    <a:pt x="2219" y="244"/>
                  </a:cubicBezTo>
                  <a:cubicBezTo>
                    <a:pt x="1977" y="89"/>
                    <a:pt x="1691" y="0"/>
                    <a:pt x="1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flipH="1">
              <a:off x="6164250" y="2207725"/>
              <a:ext cx="130325" cy="102925"/>
            </a:xfrm>
            <a:custGeom>
              <a:rect b="b" l="l" r="r" t="t"/>
              <a:pathLst>
                <a:path extrusionOk="0" h="4117" w="5213">
                  <a:moveTo>
                    <a:pt x="2406" y="1"/>
                  </a:moveTo>
                  <a:cubicBezTo>
                    <a:pt x="2191" y="431"/>
                    <a:pt x="1997" y="861"/>
                    <a:pt x="1844" y="1310"/>
                  </a:cubicBezTo>
                  <a:lnTo>
                    <a:pt x="1844" y="1310"/>
                  </a:lnTo>
                  <a:cubicBezTo>
                    <a:pt x="1762" y="1442"/>
                    <a:pt x="1670" y="1566"/>
                    <a:pt x="1578" y="1685"/>
                  </a:cubicBezTo>
                  <a:cubicBezTo>
                    <a:pt x="1412" y="1873"/>
                    <a:pt x="1164" y="2041"/>
                    <a:pt x="906" y="2041"/>
                  </a:cubicBezTo>
                  <a:cubicBezTo>
                    <a:pt x="871" y="2041"/>
                    <a:pt x="837" y="2038"/>
                    <a:pt x="803" y="2032"/>
                  </a:cubicBezTo>
                  <a:cubicBezTo>
                    <a:pt x="482" y="1979"/>
                    <a:pt x="215" y="1792"/>
                    <a:pt x="1" y="1551"/>
                  </a:cubicBezTo>
                  <a:lnTo>
                    <a:pt x="1" y="1551"/>
                  </a:lnTo>
                  <a:cubicBezTo>
                    <a:pt x="188" y="1818"/>
                    <a:pt x="455" y="2059"/>
                    <a:pt x="776" y="2112"/>
                  </a:cubicBezTo>
                  <a:cubicBezTo>
                    <a:pt x="845" y="2133"/>
                    <a:pt x="913" y="2143"/>
                    <a:pt x="981" y="2143"/>
                  </a:cubicBezTo>
                  <a:cubicBezTo>
                    <a:pt x="1243" y="2143"/>
                    <a:pt x="1493" y="1999"/>
                    <a:pt x="1683" y="1819"/>
                  </a:cubicBezTo>
                  <a:lnTo>
                    <a:pt x="1683" y="1819"/>
                  </a:lnTo>
                  <a:cubicBezTo>
                    <a:pt x="1643" y="1959"/>
                    <a:pt x="1606" y="2102"/>
                    <a:pt x="1578" y="2246"/>
                  </a:cubicBezTo>
                  <a:cubicBezTo>
                    <a:pt x="1551" y="2379"/>
                    <a:pt x="1524" y="2540"/>
                    <a:pt x="1524" y="2673"/>
                  </a:cubicBezTo>
                  <a:cubicBezTo>
                    <a:pt x="1551" y="2834"/>
                    <a:pt x="1551" y="2994"/>
                    <a:pt x="1684" y="3155"/>
                  </a:cubicBezTo>
                  <a:cubicBezTo>
                    <a:pt x="1738" y="3235"/>
                    <a:pt x="1818" y="3315"/>
                    <a:pt x="1952" y="3342"/>
                  </a:cubicBezTo>
                  <a:cubicBezTo>
                    <a:pt x="2059" y="3342"/>
                    <a:pt x="2166" y="3315"/>
                    <a:pt x="2246" y="3288"/>
                  </a:cubicBezTo>
                  <a:cubicBezTo>
                    <a:pt x="2406" y="3208"/>
                    <a:pt x="2513" y="3101"/>
                    <a:pt x="2620" y="3021"/>
                  </a:cubicBezTo>
                  <a:cubicBezTo>
                    <a:pt x="2807" y="2807"/>
                    <a:pt x="2967" y="2593"/>
                    <a:pt x="3128" y="2353"/>
                  </a:cubicBezTo>
                  <a:cubicBezTo>
                    <a:pt x="3164" y="2296"/>
                    <a:pt x="3200" y="2239"/>
                    <a:pt x="3235" y="2183"/>
                  </a:cubicBezTo>
                  <a:lnTo>
                    <a:pt x="3235" y="2183"/>
                  </a:lnTo>
                  <a:cubicBezTo>
                    <a:pt x="3225" y="2239"/>
                    <a:pt x="3216" y="2296"/>
                    <a:pt x="3208" y="2353"/>
                  </a:cubicBezTo>
                  <a:cubicBezTo>
                    <a:pt x="3154" y="2593"/>
                    <a:pt x="3128" y="2861"/>
                    <a:pt x="3128" y="3128"/>
                  </a:cubicBezTo>
                  <a:cubicBezTo>
                    <a:pt x="3128" y="3395"/>
                    <a:pt x="3101" y="3662"/>
                    <a:pt x="3288" y="3956"/>
                  </a:cubicBezTo>
                  <a:cubicBezTo>
                    <a:pt x="3341" y="4010"/>
                    <a:pt x="3422" y="4063"/>
                    <a:pt x="3502" y="4090"/>
                  </a:cubicBezTo>
                  <a:cubicBezTo>
                    <a:pt x="3582" y="4117"/>
                    <a:pt x="3662" y="4117"/>
                    <a:pt x="3742" y="4117"/>
                  </a:cubicBezTo>
                  <a:cubicBezTo>
                    <a:pt x="3903" y="4063"/>
                    <a:pt x="4036" y="3983"/>
                    <a:pt x="4143" y="3903"/>
                  </a:cubicBezTo>
                  <a:cubicBezTo>
                    <a:pt x="4357" y="3716"/>
                    <a:pt x="4491" y="3502"/>
                    <a:pt x="4624" y="3261"/>
                  </a:cubicBezTo>
                  <a:cubicBezTo>
                    <a:pt x="4865" y="2807"/>
                    <a:pt x="5079" y="2326"/>
                    <a:pt x="5212" y="1845"/>
                  </a:cubicBezTo>
                  <a:lnTo>
                    <a:pt x="5212" y="1845"/>
                  </a:lnTo>
                  <a:cubicBezTo>
                    <a:pt x="5025" y="2299"/>
                    <a:pt x="4785" y="2780"/>
                    <a:pt x="4491" y="3181"/>
                  </a:cubicBezTo>
                  <a:cubicBezTo>
                    <a:pt x="4357" y="3395"/>
                    <a:pt x="4197" y="3609"/>
                    <a:pt x="4010" y="3742"/>
                  </a:cubicBezTo>
                  <a:cubicBezTo>
                    <a:pt x="3929" y="3823"/>
                    <a:pt x="3822" y="3876"/>
                    <a:pt x="3716" y="3903"/>
                  </a:cubicBezTo>
                  <a:cubicBezTo>
                    <a:pt x="3609" y="3903"/>
                    <a:pt x="3528" y="3876"/>
                    <a:pt x="3475" y="3796"/>
                  </a:cubicBezTo>
                  <a:cubicBezTo>
                    <a:pt x="3395" y="3636"/>
                    <a:pt x="3368" y="3368"/>
                    <a:pt x="3395" y="3128"/>
                  </a:cubicBezTo>
                  <a:cubicBezTo>
                    <a:pt x="3422" y="2887"/>
                    <a:pt x="3448" y="2647"/>
                    <a:pt x="3502" y="2406"/>
                  </a:cubicBezTo>
                  <a:cubicBezTo>
                    <a:pt x="3603" y="1926"/>
                    <a:pt x="3728" y="1470"/>
                    <a:pt x="3877" y="1015"/>
                  </a:cubicBezTo>
                  <a:lnTo>
                    <a:pt x="3877" y="1015"/>
                  </a:lnTo>
                  <a:cubicBezTo>
                    <a:pt x="3885" y="998"/>
                    <a:pt x="3894" y="980"/>
                    <a:pt x="3903" y="963"/>
                  </a:cubicBezTo>
                  <a:lnTo>
                    <a:pt x="3895" y="960"/>
                  </a:lnTo>
                  <a:lnTo>
                    <a:pt x="3895" y="960"/>
                  </a:lnTo>
                  <a:cubicBezTo>
                    <a:pt x="3897" y="952"/>
                    <a:pt x="3900" y="944"/>
                    <a:pt x="3903" y="936"/>
                  </a:cubicBezTo>
                  <a:lnTo>
                    <a:pt x="3582" y="803"/>
                  </a:lnTo>
                  <a:cubicBezTo>
                    <a:pt x="3576" y="813"/>
                    <a:pt x="3571" y="823"/>
                    <a:pt x="3566" y="833"/>
                  </a:cubicBezTo>
                  <a:lnTo>
                    <a:pt x="3566" y="833"/>
                  </a:lnTo>
                  <a:lnTo>
                    <a:pt x="3555" y="829"/>
                  </a:lnTo>
                  <a:cubicBezTo>
                    <a:pt x="3551" y="846"/>
                    <a:pt x="3546" y="863"/>
                    <a:pt x="3541" y="879"/>
                  </a:cubicBezTo>
                  <a:lnTo>
                    <a:pt x="3541" y="879"/>
                  </a:lnTo>
                  <a:cubicBezTo>
                    <a:pt x="3314" y="1308"/>
                    <a:pt x="3084" y="1735"/>
                    <a:pt x="2807" y="2139"/>
                  </a:cubicBezTo>
                  <a:cubicBezTo>
                    <a:pt x="2673" y="2353"/>
                    <a:pt x="2513" y="2567"/>
                    <a:pt x="2353" y="2754"/>
                  </a:cubicBezTo>
                  <a:cubicBezTo>
                    <a:pt x="2272" y="2834"/>
                    <a:pt x="2166" y="2914"/>
                    <a:pt x="2085" y="2941"/>
                  </a:cubicBezTo>
                  <a:cubicBezTo>
                    <a:pt x="2051" y="2963"/>
                    <a:pt x="2032" y="2972"/>
                    <a:pt x="2017" y="2972"/>
                  </a:cubicBezTo>
                  <a:cubicBezTo>
                    <a:pt x="1996" y="2972"/>
                    <a:pt x="1983" y="2956"/>
                    <a:pt x="1952" y="2941"/>
                  </a:cubicBezTo>
                  <a:cubicBezTo>
                    <a:pt x="1872" y="2834"/>
                    <a:pt x="1898" y="2540"/>
                    <a:pt x="1925" y="2326"/>
                  </a:cubicBezTo>
                  <a:cubicBezTo>
                    <a:pt x="1952" y="2059"/>
                    <a:pt x="2032" y="1818"/>
                    <a:pt x="2112" y="1578"/>
                  </a:cubicBezTo>
                  <a:cubicBezTo>
                    <a:pt x="2272" y="1070"/>
                    <a:pt x="2459" y="589"/>
                    <a:pt x="2673" y="108"/>
                  </a:cubicBezTo>
                  <a:lnTo>
                    <a:pt x="24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flipH="1">
              <a:off x="7285375" y="2651750"/>
              <a:ext cx="728275" cy="1147475"/>
            </a:xfrm>
            <a:custGeom>
              <a:rect b="b" l="l" r="r" t="t"/>
              <a:pathLst>
                <a:path extrusionOk="0" h="45899" w="29131">
                  <a:moveTo>
                    <a:pt x="8273" y="1"/>
                  </a:moveTo>
                  <a:cubicBezTo>
                    <a:pt x="4104" y="1"/>
                    <a:pt x="1" y="5892"/>
                    <a:pt x="1" y="5892"/>
                  </a:cubicBezTo>
                  <a:cubicBezTo>
                    <a:pt x="1" y="5892"/>
                    <a:pt x="12508" y="41649"/>
                    <a:pt x="23625" y="45899"/>
                  </a:cubicBezTo>
                  <a:lnTo>
                    <a:pt x="29131" y="35663"/>
                  </a:lnTo>
                  <a:cubicBezTo>
                    <a:pt x="29131" y="35663"/>
                    <a:pt x="15742" y="4529"/>
                    <a:pt x="10878" y="894"/>
                  </a:cubicBezTo>
                  <a:cubicBezTo>
                    <a:pt x="10032" y="262"/>
                    <a:pt x="9151" y="1"/>
                    <a:pt x="8273" y="1"/>
                  </a:cubicBezTo>
                  <a:close/>
                </a:path>
              </a:pathLst>
            </a:custGeom>
            <a:solidFill>
              <a:srgbClr val="FFB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flipH="1">
              <a:off x="7525900" y="2481000"/>
              <a:ext cx="606675" cy="662125"/>
            </a:xfrm>
            <a:custGeom>
              <a:rect b="b" l="l" r="r" t="t"/>
              <a:pathLst>
                <a:path extrusionOk="0" h="26485" w="24267">
                  <a:moveTo>
                    <a:pt x="10205" y="0"/>
                  </a:moveTo>
                  <a:cubicBezTo>
                    <a:pt x="8473" y="0"/>
                    <a:pt x="6589" y="853"/>
                    <a:pt x="4891" y="3475"/>
                  </a:cubicBezTo>
                  <a:cubicBezTo>
                    <a:pt x="1" y="10984"/>
                    <a:pt x="8633" y="26485"/>
                    <a:pt x="8633" y="26485"/>
                  </a:cubicBezTo>
                  <a:cubicBezTo>
                    <a:pt x="8633" y="26485"/>
                    <a:pt x="16891" y="25469"/>
                    <a:pt x="24267" y="18360"/>
                  </a:cubicBezTo>
                  <a:cubicBezTo>
                    <a:pt x="24267" y="18360"/>
                    <a:pt x="19376" y="6468"/>
                    <a:pt x="16142" y="2967"/>
                  </a:cubicBezTo>
                  <a:cubicBezTo>
                    <a:pt x="16142" y="2967"/>
                    <a:pt x="13436" y="0"/>
                    <a:pt x="102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flipH="1">
              <a:off x="6146225" y="2586650"/>
              <a:ext cx="921350" cy="1193775"/>
            </a:xfrm>
            <a:custGeom>
              <a:rect b="b" l="l" r="r" t="t"/>
              <a:pathLst>
                <a:path extrusionOk="0" h="47751" w="36854">
                  <a:moveTo>
                    <a:pt x="28434" y="1"/>
                  </a:moveTo>
                  <a:cubicBezTo>
                    <a:pt x="28337" y="1"/>
                    <a:pt x="28240" y="8"/>
                    <a:pt x="28141" y="24"/>
                  </a:cubicBezTo>
                  <a:lnTo>
                    <a:pt x="1710" y="4273"/>
                  </a:lnTo>
                  <a:cubicBezTo>
                    <a:pt x="695" y="4433"/>
                    <a:pt x="0" y="5395"/>
                    <a:pt x="160" y="6438"/>
                  </a:cubicBezTo>
                  <a:lnTo>
                    <a:pt x="6574" y="46178"/>
                  </a:lnTo>
                  <a:cubicBezTo>
                    <a:pt x="6719" y="47095"/>
                    <a:pt x="7518" y="47751"/>
                    <a:pt x="8420" y="47751"/>
                  </a:cubicBezTo>
                  <a:cubicBezTo>
                    <a:pt x="8517" y="47751"/>
                    <a:pt x="8614" y="47743"/>
                    <a:pt x="8712" y="47728"/>
                  </a:cubicBezTo>
                  <a:lnTo>
                    <a:pt x="35143" y="43478"/>
                  </a:lnTo>
                  <a:cubicBezTo>
                    <a:pt x="36159" y="43318"/>
                    <a:pt x="36854" y="42356"/>
                    <a:pt x="36693" y="41314"/>
                  </a:cubicBezTo>
                  <a:lnTo>
                    <a:pt x="30279" y="1574"/>
                  </a:lnTo>
                  <a:cubicBezTo>
                    <a:pt x="30135" y="656"/>
                    <a:pt x="29335" y="1"/>
                    <a:pt x="284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flipH="1">
              <a:off x="6148900" y="2695475"/>
              <a:ext cx="918675" cy="1084950"/>
            </a:xfrm>
            <a:custGeom>
              <a:rect b="b" l="l" r="r" t="t"/>
              <a:pathLst>
                <a:path extrusionOk="0" h="43398" w="36747">
                  <a:moveTo>
                    <a:pt x="1497" y="0"/>
                  </a:moveTo>
                  <a:cubicBezTo>
                    <a:pt x="588" y="241"/>
                    <a:pt x="0" y="1123"/>
                    <a:pt x="160" y="2085"/>
                  </a:cubicBezTo>
                  <a:lnTo>
                    <a:pt x="6574" y="41825"/>
                  </a:lnTo>
                  <a:cubicBezTo>
                    <a:pt x="6719" y="42742"/>
                    <a:pt x="7518" y="43398"/>
                    <a:pt x="8420" y="43398"/>
                  </a:cubicBezTo>
                  <a:cubicBezTo>
                    <a:pt x="8517" y="43398"/>
                    <a:pt x="8614" y="43390"/>
                    <a:pt x="8712" y="43375"/>
                  </a:cubicBezTo>
                  <a:lnTo>
                    <a:pt x="35143" y="39125"/>
                  </a:lnTo>
                  <a:cubicBezTo>
                    <a:pt x="36079" y="38965"/>
                    <a:pt x="36747" y="38137"/>
                    <a:pt x="36693" y="37201"/>
                  </a:cubicBezTo>
                  <a:lnTo>
                    <a:pt x="36693" y="37201"/>
                  </a:lnTo>
                  <a:cubicBezTo>
                    <a:pt x="36613" y="37228"/>
                    <a:pt x="36560" y="37255"/>
                    <a:pt x="36480" y="37255"/>
                  </a:cubicBezTo>
                  <a:lnTo>
                    <a:pt x="10049" y="41504"/>
                  </a:lnTo>
                  <a:cubicBezTo>
                    <a:pt x="9937" y="41524"/>
                    <a:pt x="9826" y="41534"/>
                    <a:pt x="9717" y="41534"/>
                  </a:cubicBezTo>
                  <a:cubicBezTo>
                    <a:pt x="8832" y="41534"/>
                    <a:pt x="8053" y="40882"/>
                    <a:pt x="7911" y="39954"/>
                  </a:cubicBezTo>
                  <a:lnTo>
                    <a:pt x="1497" y="214"/>
                  </a:lnTo>
                  <a:cubicBezTo>
                    <a:pt x="1497" y="134"/>
                    <a:pt x="1497" y="54"/>
                    <a:pt x="1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flipH="1">
              <a:off x="6483625" y="2964725"/>
              <a:ext cx="209150" cy="269725"/>
            </a:xfrm>
            <a:custGeom>
              <a:rect b="b" l="l" r="r" t="t"/>
              <a:pathLst>
                <a:path extrusionOk="0" h="10789" w="8366">
                  <a:moveTo>
                    <a:pt x="4544" y="0"/>
                  </a:moveTo>
                  <a:cubicBezTo>
                    <a:pt x="4491" y="27"/>
                    <a:pt x="3715" y="882"/>
                    <a:pt x="3609" y="3047"/>
                  </a:cubicBezTo>
                  <a:cubicBezTo>
                    <a:pt x="3609" y="3074"/>
                    <a:pt x="3582" y="3074"/>
                    <a:pt x="3582" y="3074"/>
                  </a:cubicBezTo>
                  <a:cubicBezTo>
                    <a:pt x="1444" y="3394"/>
                    <a:pt x="1" y="5399"/>
                    <a:pt x="348" y="7510"/>
                  </a:cubicBezTo>
                  <a:cubicBezTo>
                    <a:pt x="663" y="9445"/>
                    <a:pt x="2334" y="10789"/>
                    <a:pt x="4214" y="10789"/>
                  </a:cubicBezTo>
                  <a:cubicBezTo>
                    <a:pt x="4411" y="10789"/>
                    <a:pt x="4611" y="10774"/>
                    <a:pt x="4811" y="10744"/>
                  </a:cubicBezTo>
                  <a:cubicBezTo>
                    <a:pt x="6922" y="10396"/>
                    <a:pt x="8366" y="8392"/>
                    <a:pt x="8018" y="6281"/>
                  </a:cubicBezTo>
                  <a:cubicBezTo>
                    <a:pt x="7724" y="4356"/>
                    <a:pt x="6067" y="3020"/>
                    <a:pt x="4170" y="3020"/>
                  </a:cubicBezTo>
                  <a:cubicBezTo>
                    <a:pt x="4277" y="1123"/>
                    <a:pt x="4945" y="401"/>
                    <a:pt x="4945" y="374"/>
                  </a:cubicBezTo>
                  <a:lnTo>
                    <a:pt x="4731" y="187"/>
                  </a:lnTo>
                  <a:lnTo>
                    <a:pt x="4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flipH="1">
              <a:off x="6601875" y="2963775"/>
              <a:ext cx="95575" cy="50375"/>
            </a:xfrm>
            <a:custGeom>
              <a:rect b="b" l="l" r="r" t="t"/>
              <a:pathLst>
                <a:path extrusionOk="0" h="2015" w="3823">
                  <a:moveTo>
                    <a:pt x="2024" y="0"/>
                  </a:moveTo>
                  <a:cubicBezTo>
                    <a:pt x="1509" y="0"/>
                    <a:pt x="848" y="151"/>
                    <a:pt x="1" y="546"/>
                  </a:cubicBezTo>
                  <a:cubicBezTo>
                    <a:pt x="1" y="546"/>
                    <a:pt x="885" y="2014"/>
                    <a:pt x="2350" y="2014"/>
                  </a:cubicBezTo>
                  <a:cubicBezTo>
                    <a:pt x="2791" y="2014"/>
                    <a:pt x="3284" y="1881"/>
                    <a:pt x="3822" y="1535"/>
                  </a:cubicBezTo>
                  <a:cubicBezTo>
                    <a:pt x="3822" y="1535"/>
                    <a:pt x="3667" y="0"/>
                    <a:pt x="20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flipH="1">
              <a:off x="6670775" y="2874100"/>
              <a:ext cx="922625" cy="935125"/>
            </a:xfrm>
            <a:custGeom>
              <a:rect b="b" l="l" r="r" t="t"/>
              <a:pathLst>
                <a:path extrusionOk="0" h="37405" w="36905">
                  <a:moveTo>
                    <a:pt x="26325" y="1"/>
                  </a:moveTo>
                  <a:cubicBezTo>
                    <a:pt x="24655" y="1"/>
                    <a:pt x="22178" y="512"/>
                    <a:pt x="19323" y="2743"/>
                  </a:cubicBezTo>
                  <a:cubicBezTo>
                    <a:pt x="14592" y="6458"/>
                    <a:pt x="2513" y="21478"/>
                    <a:pt x="1" y="31179"/>
                  </a:cubicBezTo>
                  <a:cubicBezTo>
                    <a:pt x="2805" y="34817"/>
                    <a:pt x="5730" y="37405"/>
                    <a:pt x="8367" y="37405"/>
                  </a:cubicBezTo>
                  <a:cubicBezTo>
                    <a:pt x="8519" y="37405"/>
                    <a:pt x="8670" y="37396"/>
                    <a:pt x="8820" y="37379"/>
                  </a:cubicBezTo>
                  <a:cubicBezTo>
                    <a:pt x="14913" y="36711"/>
                    <a:pt x="25069" y="9371"/>
                    <a:pt x="25069" y="9371"/>
                  </a:cubicBezTo>
                  <a:cubicBezTo>
                    <a:pt x="25069" y="9371"/>
                    <a:pt x="30346" y="11588"/>
                    <a:pt x="31688" y="11588"/>
                  </a:cubicBezTo>
                  <a:cubicBezTo>
                    <a:pt x="32600" y="11588"/>
                    <a:pt x="31696" y="10565"/>
                    <a:pt x="26084" y="7126"/>
                  </a:cubicBezTo>
                  <a:lnTo>
                    <a:pt x="26084" y="7126"/>
                  </a:lnTo>
                  <a:cubicBezTo>
                    <a:pt x="26085" y="7126"/>
                    <a:pt x="33704" y="9637"/>
                    <a:pt x="35546" y="9637"/>
                  </a:cubicBezTo>
                  <a:cubicBezTo>
                    <a:pt x="36781" y="9637"/>
                    <a:pt x="35423" y="8511"/>
                    <a:pt x="27447" y="4748"/>
                  </a:cubicBezTo>
                  <a:lnTo>
                    <a:pt x="27447" y="4748"/>
                  </a:lnTo>
                  <a:cubicBezTo>
                    <a:pt x="27448" y="4748"/>
                    <a:pt x="33706" y="6225"/>
                    <a:pt x="35535" y="6225"/>
                  </a:cubicBezTo>
                  <a:cubicBezTo>
                    <a:pt x="36904" y="6225"/>
                    <a:pt x="35791" y="5397"/>
                    <a:pt x="27714" y="2503"/>
                  </a:cubicBezTo>
                  <a:lnTo>
                    <a:pt x="27714" y="2503"/>
                  </a:lnTo>
                  <a:cubicBezTo>
                    <a:pt x="27715" y="2503"/>
                    <a:pt x="32001" y="3222"/>
                    <a:pt x="33958" y="3222"/>
                  </a:cubicBezTo>
                  <a:cubicBezTo>
                    <a:pt x="35735" y="3222"/>
                    <a:pt x="35591" y="2629"/>
                    <a:pt x="28569" y="365"/>
                  </a:cubicBezTo>
                  <a:cubicBezTo>
                    <a:pt x="28569" y="365"/>
                    <a:pt x="27735" y="1"/>
                    <a:pt x="26325" y="1"/>
                  </a:cubicBezTo>
                  <a:close/>
                </a:path>
              </a:pathLst>
            </a:custGeom>
            <a:solidFill>
              <a:srgbClr val="FFB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flipH="1">
              <a:off x="7152500" y="1875000"/>
              <a:ext cx="98825" cy="238950"/>
            </a:xfrm>
            <a:custGeom>
              <a:rect b="b" l="l" r="r" t="t"/>
              <a:pathLst>
                <a:path extrusionOk="0" h="9558" w="3953">
                  <a:moveTo>
                    <a:pt x="1150" y="1"/>
                  </a:moveTo>
                  <a:lnTo>
                    <a:pt x="1150" y="1"/>
                  </a:lnTo>
                  <a:cubicBezTo>
                    <a:pt x="749" y="1123"/>
                    <a:pt x="1" y="8018"/>
                    <a:pt x="1952" y="9087"/>
                  </a:cubicBezTo>
                  <a:cubicBezTo>
                    <a:pt x="2543" y="9403"/>
                    <a:pt x="2977" y="9557"/>
                    <a:pt x="3273" y="9557"/>
                  </a:cubicBezTo>
                  <a:cubicBezTo>
                    <a:pt x="3953" y="9557"/>
                    <a:pt x="3900" y="8744"/>
                    <a:pt x="3341" y="7217"/>
                  </a:cubicBezTo>
                  <a:cubicBezTo>
                    <a:pt x="2513" y="5025"/>
                    <a:pt x="1150" y="1"/>
                    <a:pt x="11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295096">
              <a:off x="7131600" y="2154101"/>
              <a:ext cx="225898" cy="115628"/>
            </a:xfrm>
            <a:custGeom>
              <a:rect b="b" l="l" r="r" t="t"/>
              <a:pathLst>
                <a:path extrusionOk="0" h="4283" w="8366">
                  <a:moveTo>
                    <a:pt x="8365" y="1"/>
                  </a:moveTo>
                  <a:lnTo>
                    <a:pt x="8365" y="1"/>
                  </a:lnTo>
                  <a:cubicBezTo>
                    <a:pt x="6181" y="823"/>
                    <a:pt x="4573" y="1085"/>
                    <a:pt x="3411" y="1085"/>
                  </a:cubicBezTo>
                  <a:cubicBezTo>
                    <a:pt x="1360" y="1085"/>
                    <a:pt x="696" y="268"/>
                    <a:pt x="695" y="268"/>
                  </a:cubicBezTo>
                  <a:lnTo>
                    <a:pt x="695" y="268"/>
                  </a:lnTo>
                  <a:cubicBezTo>
                    <a:pt x="1" y="4197"/>
                    <a:pt x="2406" y="4197"/>
                    <a:pt x="2406" y="4250"/>
                  </a:cubicBezTo>
                  <a:cubicBezTo>
                    <a:pt x="2649" y="4272"/>
                    <a:pt x="2882" y="4282"/>
                    <a:pt x="3106" y="4282"/>
                  </a:cubicBezTo>
                  <a:cubicBezTo>
                    <a:pt x="7590" y="4282"/>
                    <a:pt x="8365" y="154"/>
                    <a:pt x="8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rot="-295096">
              <a:off x="7174831" y="2152245"/>
              <a:ext cx="182587" cy="115628"/>
            </a:xfrm>
            <a:custGeom>
              <a:rect b="b" l="l" r="r" t="t"/>
              <a:pathLst>
                <a:path extrusionOk="0" h="4283" w="6762">
                  <a:moveTo>
                    <a:pt x="6761" y="1"/>
                  </a:moveTo>
                  <a:lnTo>
                    <a:pt x="6761" y="1"/>
                  </a:lnTo>
                  <a:cubicBezTo>
                    <a:pt x="4971" y="669"/>
                    <a:pt x="3581" y="963"/>
                    <a:pt x="2512" y="1043"/>
                  </a:cubicBezTo>
                  <a:cubicBezTo>
                    <a:pt x="588" y="1978"/>
                    <a:pt x="54" y="3074"/>
                    <a:pt x="0" y="3956"/>
                  </a:cubicBezTo>
                  <a:cubicBezTo>
                    <a:pt x="401" y="4223"/>
                    <a:pt x="802" y="4223"/>
                    <a:pt x="802" y="4250"/>
                  </a:cubicBezTo>
                  <a:cubicBezTo>
                    <a:pt x="1045" y="4272"/>
                    <a:pt x="1278" y="4282"/>
                    <a:pt x="1502" y="4282"/>
                  </a:cubicBezTo>
                  <a:cubicBezTo>
                    <a:pt x="5986" y="4282"/>
                    <a:pt x="6761" y="154"/>
                    <a:pt x="6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rot="-295096">
              <a:off x="7161617" y="2152812"/>
              <a:ext cx="193415" cy="59501"/>
            </a:xfrm>
            <a:custGeom>
              <a:rect b="b" l="l" r="r" t="t"/>
              <a:pathLst>
                <a:path extrusionOk="0" h="2204" w="7163">
                  <a:moveTo>
                    <a:pt x="7162" y="1"/>
                  </a:moveTo>
                  <a:lnTo>
                    <a:pt x="7162" y="1"/>
                  </a:lnTo>
                  <a:cubicBezTo>
                    <a:pt x="4966" y="821"/>
                    <a:pt x="3348" y="1084"/>
                    <a:pt x="2181" y="1084"/>
                  </a:cubicBezTo>
                  <a:cubicBezTo>
                    <a:pt x="1104" y="1084"/>
                    <a:pt x="411" y="860"/>
                    <a:pt x="0" y="642"/>
                  </a:cubicBezTo>
                  <a:lnTo>
                    <a:pt x="0" y="1765"/>
                  </a:lnTo>
                  <a:cubicBezTo>
                    <a:pt x="0" y="1765"/>
                    <a:pt x="1307" y="2203"/>
                    <a:pt x="3025" y="2203"/>
                  </a:cubicBezTo>
                  <a:cubicBezTo>
                    <a:pt x="4151" y="2203"/>
                    <a:pt x="5454" y="2015"/>
                    <a:pt x="6681" y="1391"/>
                  </a:cubicBezTo>
                  <a:cubicBezTo>
                    <a:pt x="7056" y="642"/>
                    <a:pt x="7162" y="54"/>
                    <a:pt x="71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5"/>
          <p:cNvGrpSpPr/>
          <p:nvPr/>
        </p:nvGrpSpPr>
        <p:grpSpPr>
          <a:xfrm>
            <a:off x="6461362" y="1090828"/>
            <a:ext cx="791671" cy="905557"/>
            <a:chOff x="730696" y="1461558"/>
            <a:chExt cx="2373826" cy="2715313"/>
          </a:xfrm>
        </p:grpSpPr>
        <p:sp>
          <p:nvSpPr>
            <p:cNvPr id="167" name="Google Shape;167;p15"/>
            <p:cNvSpPr/>
            <p:nvPr/>
          </p:nvSpPr>
          <p:spPr>
            <a:xfrm>
              <a:off x="730696" y="3695869"/>
              <a:ext cx="2373826" cy="481002"/>
            </a:xfrm>
            <a:custGeom>
              <a:rect b="b" l="l" r="r" t="t"/>
              <a:pathLst>
                <a:path extrusionOk="0" h="27318" w="134819">
                  <a:moveTo>
                    <a:pt x="67421" y="1"/>
                  </a:moveTo>
                  <a:cubicBezTo>
                    <a:pt x="30192" y="1"/>
                    <a:pt x="1" y="6134"/>
                    <a:pt x="1" y="13671"/>
                  </a:cubicBezTo>
                  <a:cubicBezTo>
                    <a:pt x="1" y="21207"/>
                    <a:pt x="30192" y="27318"/>
                    <a:pt x="67421" y="27318"/>
                  </a:cubicBezTo>
                  <a:cubicBezTo>
                    <a:pt x="104650" y="27318"/>
                    <a:pt x="134819" y="21207"/>
                    <a:pt x="134819" y="13671"/>
                  </a:cubicBezTo>
                  <a:cubicBezTo>
                    <a:pt x="134819" y="6134"/>
                    <a:pt x="104650" y="1"/>
                    <a:pt x="674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254707" y="2385254"/>
              <a:ext cx="1333768" cy="905783"/>
            </a:xfrm>
            <a:custGeom>
              <a:rect b="b" l="l" r="r" t="t"/>
              <a:pathLst>
                <a:path extrusionOk="0" h="51443" w="75750">
                  <a:moveTo>
                    <a:pt x="30780" y="0"/>
                  </a:moveTo>
                  <a:lnTo>
                    <a:pt x="26480" y="837"/>
                  </a:lnTo>
                  <a:lnTo>
                    <a:pt x="17472" y="2580"/>
                  </a:lnTo>
                  <a:cubicBezTo>
                    <a:pt x="11498" y="3734"/>
                    <a:pt x="7039" y="7627"/>
                    <a:pt x="6202" y="12402"/>
                  </a:cubicBezTo>
                  <a:lnTo>
                    <a:pt x="702" y="43793"/>
                  </a:lnTo>
                  <a:cubicBezTo>
                    <a:pt x="1" y="47844"/>
                    <a:pt x="4006" y="51443"/>
                    <a:pt x="9234" y="51443"/>
                  </a:cubicBezTo>
                  <a:lnTo>
                    <a:pt x="66516" y="51443"/>
                  </a:lnTo>
                  <a:cubicBezTo>
                    <a:pt x="71721" y="51443"/>
                    <a:pt x="75749" y="47844"/>
                    <a:pt x="75048" y="43793"/>
                  </a:cubicBezTo>
                  <a:lnTo>
                    <a:pt x="69548" y="12402"/>
                  </a:lnTo>
                  <a:cubicBezTo>
                    <a:pt x="68711" y="7627"/>
                    <a:pt x="64230" y="3734"/>
                    <a:pt x="58255" y="2580"/>
                  </a:cubicBezTo>
                  <a:lnTo>
                    <a:pt x="49021" y="815"/>
                  </a:lnTo>
                  <a:lnTo>
                    <a:pt x="447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254707" y="2399991"/>
              <a:ext cx="474628" cy="891045"/>
            </a:xfrm>
            <a:custGeom>
              <a:rect b="b" l="l" r="r" t="t"/>
              <a:pathLst>
                <a:path extrusionOk="0" h="50606" w="26956">
                  <a:moveTo>
                    <a:pt x="26480" y="0"/>
                  </a:moveTo>
                  <a:lnTo>
                    <a:pt x="17472" y="1743"/>
                  </a:lnTo>
                  <a:cubicBezTo>
                    <a:pt x="11498" y="2897"/>
                    <a:pt x="7039" y="6790"/>
                    <a:pt x="6202" y="11565"/>
                  </a:cubicBezTo>
                  <a:lnTo>
                    <a:pt x="702" y="42956"/>
                  </a:lnTo>
                  <a:cubicBezTo>
                    <a:pt x="1" y="47007"/>
                    <a:pt x="4006" y="50606"/>
                    <a:pt x="9234" y="50606"/>
                  </a:cubicBezTo>
                  <a:lnTo>
                    <a:pt x="26955" y="50606"/>
                  </a:lnTo>
                  <a:cubicBezTo>
                    <a:pt x="25167" y="35216"/>
                    <a:pt x="23492" y="13127"/>
                    <a:pt x="264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2108660" y="2399586"/>
              <a:ext cx="479804" cy="891450"/>
            </a:xfrm>
            <a:custGeom>
              <a:rect b="b" l="l" r="r" t="t"/>
              <a:pathLst>
                <a:path extrusionOk="0" h="50629" w="27250">
                  <a:moveTo>
                    <a:pt x="521" y="1"/>
                  </a:moveTo>
                  <a:cubicBezTo>
                    <a:pt x="3395" y="13376"/>
                    <a:pt x="1766" y="35329"/>
                    <a:pt x="1" y="50629"/>
                  </a:cubicBezTo>
                  <a:lnTo>
                    <a:pt x="18016" y="50629"/>
                  </a:lnTo>
                  <a:cubicBezTo>
                    <a:pt x="23221" y="50629"/>
                    <a:pt x="27249" y="47030"/>
                    <a:pt x="26548" y="42979"/>
                  </a:cubicBezTo>
                  <a:lnTo>
                    <a:pt x="21048" y="11588"/>
                  </a:lnTo>
                  <a:cubicBezTo>
                    <a:pt x="20211" y="6813"/>
                    <a:pt x="15730" y="2920"/>
                    <a:pt x="9755" y="1766"/>
                  </a:cubicBezTo>
                  <a:lnTo>
                    <a:pt x="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1323639" y="3323282"/>
              <a:ext cx="1189915" cy="519263"/>
            </a:xfrm>
            <a:custGeom>
              <a:rect b="b" l="l" r="r" t="t"/>
              <a:pathLst>
                <a:path extrusionOk="0" h="29491" w="67580">
                  <a:moveTo>
                    <a:pt x="1" y="1"/>
                  </a:moveTo>
                  <a:lnTo>
                    <a:pt x="1" y="11272"/>
                  </a:lnTo>
                  <a:cubicBezTo>
                    <a:pt x="1" y="21343"/>
                    <a:pt x="8148" y="29490"/>
                    <a:pt x="18197" y="29490"/>
                  </a:cubicBezTo>
                  <a:lnTo>
                    <a:pt x="49361" y="29490"/>
                  </a:lnTo>
                  <a:cubicBezTo>
                    <a:pt x="59432" y="29490"/>
                    <a:pt x="67580" y="21343"/>
                    <a:pt x="67580" y="11272"/>
                  </a:cubicBezTo>
                  <a:lnTo>
                    <a:pt x="675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1075782" y="3673385"/>
              <a:ext cx="622865" cy="354950"/>
            </a:xfrm>
            <a:custGeom>
              <a:rect b="b" l="l" r="r" t="t"/>
              <a:pathLst>
                <a:path extrusionOk="0" h="20159" w="35375">
                  <a:moveTo>
                    <a:pt x="27245" y="1"/>
                  </a:moveTo>
                  <a:cubicBezTo>
                    <a:pt x="23424" y="1"/>
                    <a:pt x="18916" y="1658"/>
                    <a:pt x="15753" y="1730"/>
                  </a:cubicBezTo>
                  <a:cubicBezTo>
                    <a:pt x="11701" y="1821"/>
                    <a:pt x="6043" y="2409"/>
                    <a:pt x="3147" y="5261"/>
                  </a:cubicBezTo>
                  <a:cubicBezTo>
                    <a:pt x="1336" y="7026"/>
                    <a:pt x="340" y="9539"/>
                    <a:pt x="137" y="12073"/>
                  </a:cubicBezTo>
                  <a:cubicBezTo>
                    <a:pt x="1" y="13884"/>
                    <a:pt x="272" y="15830"/>
                    <a:pt x="1381" y="17279"/>
                  </a:cubicBezTo>
                  <a:cubicBezTo>
                    <a:pt x="2083" y="18229"/>
                    <a:pt x="3079" y="18908"/>
                    <a:pt x="4165" y="19361"/>
                  </a:cubicBezTo>
                  <a:cubicBezTo>
                    <a:pt x="5479" y="19925"/>
                    <a:pt x="6959" y="20158"/>
                    <a:pt x="8507" y="20158"/>
                  </a:cubicBezTo>
                  <a:cubicBezTo>
                    <a:pt x="12237" y="20158"/>
                    <a:pt x="16365" y="18803"/>
                    <a:pt x="19532" y="17460"/>
                  </a:cubicBezTo>
                  <a:lnTo>
                    <a:pt x="32070" y="12141"/>
                  </a:lnTo>
                  <a:cubicBezTo>
                    <a:pt x="32727" y="11870"/>
                    <a:pt x="33405" y="11575"/>
                    <a:pt x="33926" y="11123"/>
                  </a:cubicBezTo>
                  <a:cubicBezTo>
                    <a:pt x="35374" y="9833"/>
                    <a:pt x="34695" y="7728"/>
                    <a:pt x="34311" y="5849"/>
                  </a:cubicBezTo>
                  <a:cubicBezTo>
                    <a:pt x="33354" y="1246"/>
                    <a:pt x="30558" y="1"/>
                    <a:pt x="27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1524081" y="3275865"/>
              <a:ext cx="1248495" cy="651953"/>
            </a:xfrm>
            <a:custGeom>
              <a:rect b="b" l="l" r="r" t="t"/>
              <a:pathLst>
                <a:path extrusionOk="0" h="37027" w="70907">
                  <a:moveTo>
                    <a:pt x="62154" y="1"/>
                  </a:moveTo>
                  <a:cubicBezTo>
                    <a:pt x="61432" y="1"/>
                    <a:pt x="60697" y="117"/>
                    <a:pt x="59975" y="363"/>
                  </a:cubicBezTo>
                  <a:lnTo>
                    <a:pt x="5636" y="18921"/>
                  </a:lnTo>
                  <a:lnTo>
                    <a:pt x="1" y="20822"/>
                  </a:lnTo>
                  <a:lnTo>
                    <a:pt x="5545" y="37027"/>
                  </a:lnTo>
                  <a:lnTo>
                    <a:pt x="11203" y="35103"/>
                  </a:lnTo>
                  <a:lnTo>
                    <a:pt x="65497" y="16567"/>
                  </a:lnTo>
                  <a:cubicBezTo>
                    <a:pt x="69028" y="15368"/>
                    <a:pt x="70906" y="11520"/>
                    <a:pt x="69707" y="7990"/>
                  </a:cubicBezTo>
                  <a:lnTo>
                    <a:pt x="68530" y="4572"/>
                  </a:lnTo>
                  <a:cubicBezTo>
                    <a:pt x="67576" y="1764"/>
                    <a:pt x="64961" y="1"/>
                    <a:pt x="62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1524081" y="3609013"/>
              <a:ext cx="197274" cy="318801"/>
            </a:xfrm>
            <a:custGeom>
              <a:rect b="b" l="l" r="r" t="t"/>
              <a:pathLst>
                <a:path extrusionOk="0" h="18106" w="11204">
                  <a:moveTo>
                    <a:pt x="5636" y="0"/>
                  </a:moveTo>
                  <a:lnTo>
                    <a:pt x="1" y="1901"/>
                  </a:lnTo>
                  <a:lnTo>
                    <a:pt x="5545" y="18106"/>
                  </a:lnTo>
                  <a:lnTo>
                    <a:pt x="11203" y="16182"/>
                  </a:lnTo>
                  <a:cubicBezTo>
                    <a:pt x="8691" y="11293"/>
                    <a:pt x="7379" y="5228"/>
                    <a:pt x="5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1266063" y="3791195"/>
              <a:ext cx="64972" cy="145279"/>
            </a:xfrm>
            <a:custGeom>
              <a:rect b="b" l="l" r="r" t="t"/>
              <a:pathLst>
                <a:path extrusionOk="0" h="8251" w="3690">
                  <a:moveTo>
                    <a:pt x="991" y="1"/>
                  </a:moveTo>
                  <a:cubicBezTo>
                    <a:pt x="492" y="1"/>
                    <a:pt x="1" y="520"/>
                    <a:pt x="329" y="1082"/>
                  </a:cubicBezTo>
                  <a:cubicBezTo>
                    <a:pt x="1528" y="3074"/>
                    <a:pt x="2162" y="5224"/>
                    <a:pt x="2230" y="7555"/>
                  </a:cubicBezTo>
                  <a:cubicBezTo>
                    <a:pt x="2241" y="8019"/>
                    <a:pt x="2609" y="8251"/>
                    <a:pt x="2971" y="8251"/>
                  </a:cubicBezTo>
                  <a:cubicBezTo>
                    <a:pt x="3333" y="8251"/>
                    <a:pt x="3690" y="8019"/>
                    <a:pt x="3678" y="7555"/>
                  </a:cubicBezTo>
                  <a:cubicBezTo>
                    <a:pt x="3588" y="4975"/>
                    <a:pt x="2909" y="2553"/>
                    <a:pt x="1596" y="358"/>
                  </a:cubicBezTo>
                  <a:cubicBezTo>
                    <a:pt x="1442" y="105"/>
                    <a:pt x="1216" y="1"/>
                    <a:pt x="9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1351917" y="3767866"/>
              <a:ext cx="81734" cy="146037"/>
            </a:xfrm>
            <a:custGeom>
              <a:rect b="b" l="l" r="r" t="t"/>
              <a:pathLst>
                <a:path extrusionOk="0" h="8294" w="4642">
                  <a:moveTo>
                    <a:pt x="1103" y="1"/>
                  </a:moveTo>
                  <a:cubicBezTo>
                    <a:pt x="516" y="1"/>
                    <a:pt x="0" y="729"/>
                    <a:pt x="567" y="1208"/>
                  </a:cubicBezTo>
                  <a:cubicBezTo>
                    <a:pt x="2378" y="2769"/>
                    <a:pt x="3125" y="5078"/>
                    <a:pt x="2514" y="7409"/>
                  </a:cubicBezTo>
                  <a:cubicBezTo>
                    <a:pt x="2363" y="7942"/>
                    <a:pt x="2816" y="8294"/>
                    <a:pt x="3248" y="8294"/>
                  </a:cubicBezTo>
                  <a:cubicBezTo>
                    <a:pt x="3531" y="8294"/>
                    <a:pt x="3805" y="8143"/>
                    <a:pt x="3894" y="7794"/>
                  </a:cubicBezTo>
                  <a:cubicBezTo>
                    <a:pt x="4641" y="5010"/>
                    <a:pt x="3781" y="2068"/>
                    <a:pt x="1586" y="189"/>
                  </a:cubicBezTo>
                  <a:cubicBezTo>
                    <a:pt x="1434" y="57"/>
                    <a:pt x="1266"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1442259" y="3741666"/>
              <a:ext cx="71874" cy="145808"/>
            </a:xfrm>
            <a:custGeom>
              <a:rect b="b" l="l" r="r" t="t"/>
              <a:pathLst>
                <a:path extrusionOk="0" h="8281" w="4082">
                  <a:moveTo>
                    <a:pt x="1016" y="0"/>
                  </a:moveTo>
                  <a:cubicBezTo>
                    <a:pt x="402" y="0"/>
                    <a:pt x="0" y="943"/>
                    <a:pt x="664" y="1360"/>
                  </a:cubicBezTo>
                  <a:cubicBezTo>
                    <a:pt x="2792" y="2696"/>
                    <a:pt x="2588" y="5412"/>
                    <a:pt x="2430" y="7584"/>
                  </a:cubicBezTo>
                  <a:cubicBezTo>
                    <a:pt x="2396" y="8048"/>
                    <a:pt x="2741" y="8280"/>
                    <a:pt x="3103" y="8280"/>
                  </a:cubicBezTo>
                  <a:cubicBezTo>
                    <a:pt x="3465" y="8280"/>
                    <a:pt x="3844" y="8048"/>
                    <a:pt x="3878" y="7584"/>
                  </a:cubicBezTo>
                  <a:cubicBezTo>
                    <a:pt x="4082" y="4823"/>
                    <a:pt x="4014" y="1745"/>
                    <a:pt x="1389" y="116"/>
                  </a:cubicBezTo>
                  <a:cubicBezTo>
                    <a:pt x="1261" y="35"/>
                    <a:pt x="1135" y="0"/>
                    <a:pt x="1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1119219" y="3802798"/>
              <a:ext cx="93003" cy="188224"/>
            </a:xfrm>
            <a:custGeom>
              <a:rect b="b" l="l" r="r" t="t"/>
              <a:pathLst>
                <a:path extrusionOk="0" h="10690" w="5282">
                  <a:moveTo>
                    <a:pt x="2143" y="0"/>
                  </a:moveTo>
                  <a:cubicBezTo>
                    <a:pt x="1755" y="0"/>
                    <a:pt x="1363" y="203"/>
                    <a:pt x="1200" y="672"/>
                  </a:cubicBezTo>
                  <a:cubicBezTo>
                    <a:pt x="1" y="4067"/>
                    <a:pt x="815" y="7756"/>
                    <a:pt x="3260" y="10381"/>
                  </a:cubicBezTo>
                  <a:cubicBezTo>
                    <a:pt x="3461" y="10598"/>
                    <a:pt x="3689" y="10689"/>
                    <a:pt x="3911" y="10689"/>
                  </a:cubicBezTo>
                  <a:cubicBezTo>
                    <a:pt x="4635" y="10689"/>
                    <a:pt x="5282" y="9717"/>
                    <a:pt x="4640" y="9023"/>
                  </a:cubicBezTo>
                  <a:cubicBezTo>
                    <a:pt x="2626" y="6873"/>
                    <a:pt x="2083" y="3931"/>
                    <a:pt x="3056" y="1170"/>
                  </a:cubicBezTo>
                  <a:cubicBezTo>
                    <a:pt x="3301" y="462"/>
                    <a:pt x="2727" y="0"/>
                    <a:pt x="2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2136955" y="3673385"/>
              <a:ext cx="622865" cy="354950"/>
            </a:xfrm>
            <a:custGeom>
              <a:rect b="b" l="l" r="r" t="t"/>
              <a:pathLst>
                <a:path extrusionOk="0" h="20159" w="35375">
                  <a:moveTo>
                    <a:pt x="8127" y="1"/>
                  </a:moveTo>
                  <a:cubicBezTo>
                    <a:pt x="4817" y="1"/>
                    <a:pt x="2021" y="1246"/>
                    <a:pt x="1064" y="5849"/>
                  </a:cubicBezTo>
                  <a:cubicBezTo>
                    <a:pt x="679" y="7728"/>
                    <a:pt x="1" y="9833"/>
                    <a:pt x="1449" y="11123"/>
                  </a:cubicBezTo>
                  <a:cubicBezTo>
                    <a:pt x="1969" y="11575"/>
                    <a:pt x="2626" y="11870"/>
                    <a:pt x="3282" y="12141"/>
                  </a:cubicBezTo>
                  <a:cubicBezTo>
                    <a:pt x="7469" y="13929"/>
                    <a:pt x="11633" y="15694"/>
                    <a:pt x="15820" y="17460"/>
                  </a:cubicBezTo>
                  <a:cubicBezTo>
                    <a:pt x="19003" y="18803"/>
                    <a:pt x="23136" y="20158"/>
                    <a:pt x="26868" y="20158"/>
                  </a:cubicBezTo>
                  <a:cubicBezTo>
                    <a:pt x="28416" y="20158"/>
                    <a:pt x="29896" y="19925"/>
                    <a:pt x="31210" y="19361"/>
                  </a:cubicBezTo>
                  <a:cubicBezTo>
                    <a:pt x="32274" y="18908"/>
                    <a:pt x="33269" y="18229"/>
                    <a:pt x="33994" y="17279"/>
                  </a:cubicBezTo>
                  <a:cubicBezTo>
                    <a:pt x="35080" y="15830"/>
                    <a:pt x="35374" y="13884"/>
                    <a:pt x="35238" y="12073"/>
                  </a:cubicBezTo>
                  <a:cubicBezTo>
                    <a:pt x="35035" y="9539"/>
                    <a:pt x="34016" y="7026"/>
                    <a:pt x="32206" y="5261"/>
                  </a:cubicBezTo>
                  <a:cubicBezTo>
                    <a:pt x="29331" y="2409"/>
                    <a:pt x="23651" y="1821"/>
                    <a:pt x="19600" y="1730"/>
                  </a:cubicBezTo>
                  <a:cubicBezTo>
                    <a:pt x="16448" y="1658"/>
                    <a:pt x="11946" y="1"/>
                    <a:pt x="81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1062629" y="3275865"/>
              <a:ext cx="1248495" cy="651953"/>
            </a:xfrm>
            <a:custGeom>
              <a:rect b="b" l="l" r="r" t="t"/>
              <a:pathLst>
                <a:path extrusionOk="0" h="37027" w="70907">
                  <a:moveTo>
                    <a:pt x="8774" y="1"/>
                  </a:moveTo>
                  <a:cubicBezTo>
                    <a:pt x="5961" y="1"/>
                    <a:pt x="3331" y="1764"/>
                    <a:pt x="2377" y="4572"/>
                  </a:cubicBezTo>
                  <a:lnTo>
                    <a:pt x="1223" y="7990"/>
                  </a:lnTo>
                  <a:cubicBezTo>
                    <a:pt x="1" y="11520"/>
                    <a:pt x="1902" y="15368"/>
                    <a:pt x="5433" y="16567"/>
                  </a:cubicBezTo>
                  <a:lnTo>
                    <a:pt x="59704" y="35103"/>
                  </a:lnTo>
                  <a:lnTo>
                    <a:pt x="65384" y="37027"/>
                  </a:lnTo>
                  <a:lnTo>
                    <a:pt x="70907" y="20822"/>
                  </a:lnTo>
                  <a:lnTo>
                    <a:pt x="65294" y="18921"/>
                  </a:lnTo>
                  <a:lnTo>
                    <a:pt x="10955" y="363"/>
                  </a:lnTo>
                  <a:cubicBezTo>
                    <a:pt x="10233" y="117"/>
                    <a:pt x="9497" y="1"/>
                    <a:pt x="87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2113836" y="3609013"/>
              <a:ext cx="197274" cy="318801"/>
            </a:xfrm>
            <a:custGeom>
              <a:rect b="b" l="l" r="r" t="t"/>
              <a:pathLst>
                <a:path extrusionOk="0" h="18106" w="11204">
                  <a:moveTo>
                    <a:pt x="5591" y="0"/>
                  </a:moveTo>
                  <a:cubicBezTo>
                    <a:pt x="3848" y="5228"/>
                    <a:pt x="2536" y="11293"/>
                    <a:pt x="1" y="16182"/>
                  </a:cubicBezTo>
                  <a:lnTo>
                    <a:pt x="5681" y="18106"/>
                  </a:lnTo>
                  <a:lnTo>
                    <a:pt x="11204" y="1901"/>
                  </a:lnTo>
                  <a:lnTo>
                    <a:pt x="55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2327430" y="3742036"/>
              <a:ext cx="64690" cy="152604"/>
            </a:xfrm>
            <a:custGeom>
              <a:rect b="b" l="l" r="r" t="t"/>
              <a:pathLst>
                <a:path extrusionOk="0" h="8667" w="3674">
                  <a:moveTo>
                    <a:pt x="2678" y="1"/>
                  </a:moveTo>
                  <a:cubicBezTo>
                    <a:pt x="2457" y="1"/>
                    <a:pt x="2235" y="101"/>
                    <a:pt x="2083" y="344"/>
                  </a:cubicBezTo>
                  <a:cubicBezTo>
                    <a:pt x="634" y="2652"/>
                    <a:pt x="1" y="5277"/>
                    <a:pt x="250" y="7971"/>
                  </a:cubicBezTo>
                  <a:cubicBezTo>
                    <a:pt x="295" y="8435"/>
                    <a:pt x="680" y="8667"/>
                    <a:pt x="1042" y="8667"/>
                  </a:cubicBezTo>
                  <a:cubicBezTo>
                    <a:pt x="1404" y="8667"/>
                    <a:pt x="1743" y="8435"/>
                    <a:pt x="1698" y="7971"/>
                  </a:cubicBezTo>
                  <a:cubicBezTo>
                    <a:pt x="1472" y="5504"/>
                    <a:pt x="1992" y="3195"/>
                    <a:pt x="3327" y="1068"/>
                  </a:cubicBezTo>
                  <a:cubicBezTo>
                    <a:pt x="3673" y="518"/>
                    <a:pt x="3179" y="1"/>
                    <a:pt x="2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2401152" y="3764080"/>
              <a:ext cx="65447" cy="141969"/>
            </a:xfrm>
            <a:custGeom>
              <a:rect b="b" l="l" r="r" t="t"/>
              <a:pathLst>
                <a:path extrusionOk="0" h="8063" w="3717">
                  <a:moveTo>
                    <a:pt x="2686" y="0"/>
                  </a:moveTo>
                  <a:cubicBezTo>
                    <a:pt x="2466" y="0"/>
                    <a:pt x="2244" y="92"/>
                    <a:pt x="2083" y="314"/>
                  </a:cubicBezTo>
                  <a:cubicBezTo>
                    <a:pt x="657" y="2396"/>
                    <a:pt x="0" y="4840"/>
                    <a:pt x="227" y="7375"/>
                  </a:cubicBezTo>
                  <a:cubicBezTo>
                    <a:pt x="261" y="7830"/>
                    <a:pt x="645" y="8062"/>
                    <a:pt x="1009" y="8062"/>
                  </a:cubicBezTo>
                  <a:cubicBezTo>
                    <a:pt x="1368" y="8062"/>
                    <a:pt x="1709" y="7836"/>
                    <a:pt x="1675" y="7375"/>
                  </a:cubicBezTo>
                  <a:cubicBezTo>
                    <a:pt x="1472" y="5066"/>
                    <a:pt x="2037" y="2962"/>
                    <a:pt x="3350" y="1061"/>
                  </a:cubicBezTo>
                  <a:cubicBezTo>
                    <a:pt x="3716" y="519"/>
                    <a:pt x="3209" y="0"/>
                    <a:pt x="2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2483237" y="3781212"/>
              <a:ext cx="58122" cy="155263"/>
            </a:xfrm>
            <a:custGeom>
              <a:rect b="b" l="l" r="r" t="t"/>
              <a:pathLst>
                <a:path extrusionOk="0" h="8818" w="3301">
                  <a:moveTo>
                    <a:pt x="2301" y="1"/>
                  </a:moveTo>
                  <a:cubicBezTo>
                    <a:pt x="2139" y="1"/>
                    <a:pt x="1974" y="73"/>
                    <a:pt x="1834" y="246"/>
                  </a:cubicBezTo>
                  <a:cubicBezTo>
                    <a:pt x="1" y="2509"/>
                    <a:pt x="46" y="5338"/>
                    <a:pt x="250" y="8122"/>
                  </a:cubicBezTo>
                  <a:cubicBezTo>
                    <a:pt x="295" y="8586"/>
                    <a:pt x="680" y="8818"/>
                    <a:pt x="1042" y="8818"/>
                  </a:cubicBezTo>
                  <a:cubicBezTo>
                    <a:pt x="1404" y="8818"/>
                    <a:pt x="1743" y="8586"/>
                    <a:pt x="1698" y="8122"/>
                  </a:cubicBezTo>
                  <a:cubicBezTo>
                    <a:pt x="1517" y="5814"/>
                    <a:pt x="1313" y="3188"/>
                    <a:pt x="2852" y="1287"/>
                  </a:cubicBezTo>
                  <a:cubicBezTo>
                    <a:pt x="3300" y="736"/>
                    <a:pt x="2817" y="1"/>
                    <a:pt x="2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2612968" y="3796812"/>
              <a:ext cx="99817" cy="180160"/>
            </a:xfrm>
            <a:custGeom>
              <a:rect b="b" l="l" r="r" t="t"/>
              <a:pathLst>
                <a:path extrusionOk="0" h="10232" w="5669">
                  <a:moveTo>
                    <a:pt x="1527" y="1"/>
                  </a:moveTo>
                  <a:cubicBezTo>
                    <a:pt x="837" y="1"/>
                    <a:pt x="196" y="970"/>
                    <a:pt x="780" y="1691"/>
                  </a:cubicBezTo>
                  <a:cubicBezTo>
                    <a:pt x="1957" y="3117"/>
                    <a:pt x="3586" y="7281"/>
                    <a:pt x="1006" y="8300"/>
                  </a:cubicBezTo>
                  <a:cubicBezTo>
                    <a:pt x="0" y="8702"/>
                    <a:pt x="282" y="10232"/>
                    <a:pt x="1169" y="10232"/>
                  </a:cubicBezTo>
                  <a:cubicBezTo>
                    <a:pt x="1279" y="10232"/>
                    <a:pt x="1399" y="10208"/>
                    <a:pt x="1527" y="10156"/>
                  </a:cubicBezTo>
                  <a:cubicBezTo>
                    <a:pt x="5669" y="8526"/>
                    <a:pt x="4379" y="3026"/>
                    <a:pt x="2161" y="333"/>
                  </a:cubicBezTo>
                  <a:cubicBezTo>
                    <a:pt x="1970" y="99"/>
                    <a:pt x="1746" y="1"/>
                    <a:pt x="1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1823739" y="2242582"/>
              <a:ext cx="192503" cy="235923"/>
            </a:xfrm>
            <a:custGeom>
              <a:rect b="b" l="l" r="r" t="t"/>
              <a:pathLst>
                <a:path extrusionOk="0" h="13399" w="10933">
                  <a:moveTo>
                    <a:pt x="1" y="1"/>
                  </a:moveTo>
                  <a:lnTo>
                    <a:pt x="1" y="8352"/>
                  </a:lnTo>
                  <a:cubicBezTo>
                    <a:pt x="1" y="11136"/>
                    <a:pt x="2445" y="13399"/>
                    <a:pt x="5478" y="13399"/>
                  </a:cubicBezTo>
                  <a:cubicBezTo>
                    <a:pt x="8488" y="13399"/>
                    <a:pt x="10932" y="11136"/>
                    <a:pt x="10932" y="8352"/>
                  </a:cubicBezTo>
                  <a:lnTo>
                    <a:pt x="10932" y="1"/>
                  </a:lnTo>
                  <a:close/>
                </a:path>
              </a:pathLst>
            </a:custGeom>
            <a:solidFill>
              <a:srgbClr val="EFC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659569" y="1569544"/>
              <a:ext cx="528419" cy="755150"/>
            </a:xfrm>
            <a:custGeom>
              <a:rect b="b" l="l" r="r" t="t"/>
              <a:pathLst>
                <a:path extrusionOk="0" h="42888" w="30011">
                  <a:moveTo>
                    <a:pt x="15005" y="0"/>
                  </a:moveTo>
                  <a:cubicBezTo>
                    <a:pt x="6722" y="0"/>
                    <a:pt x="1" y="9596"/>
                    <a:pt x="1" y="21433"/>
                  </a:cubicBezTo>
                  <a:cubicBezTo>
                    <a:pt x="1" y="33269"/>
                    <a:pt x="6722" y="42888"/>
                    <a:pt x="15005" y="42888"/>
                  </a:cubicBezTo>
                  <a:cubicBezTo>
                    <a:pt x="23289" y="42888"/>
                    <a:pt x="30010" y="33269"/>
                    <a:pt x="30010" y="21433"/>
                  </a:cubicBezTo>
                  <a:cubicBezTo>
                    <a:pt x="30010" y="9596"/>
                    <a:pt x="23289" y="0"/>
                    <a:pt x="15005" y="0"/>
                  </a:cubicBezTo>
                  <a:close/>
                </a:path>
              </a:pathLst>
            </a:custGeom>
            <a:solidFill>
              <a:srgbClr val="EFC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1603789" y="1461558"/>
              <a:ext cx="625172" cy="634803"/>
            </a:xfrm>
            <a:custGeom>
              <a:rect b="b" l="l" r="r" t="t"/>
              <a:pathLst>
                <a:path extrusionOk="0" h="36053" w="35506">
                  <a:moveTo>
                    <a:pt x="11293" y="0"/>
                  </a:moveTo>
                  <a:cubicBezTo>
                    <a:pt x="9890" y="883"/>
                    <a:pt x="8238" y="2580"/>
                    <a:pt x="8736" y="4119"/>
                  </a:cubicBezTo>
                  <a:cubicBezTo>
                    <a:pt x="6541" y="4459"/>
                    <a:pt x="5115" y="5205"/>
                    <a:pt x="3576" y="6812"/>
                  </a:cubicBezTo>
                  <a:cubicBezTo>
                    <a:pt x="0" y="10592"/>
                    <a:pt x="0" y="18852"/>
                    <a:pt x="0" y="20120"/>
                  </a:cubicBezTo>
                  <a:cubicBezTo>
                    <a:pt x="45" y="23764"/>
                    <a:pt x="158" y="23922"/>
                    <a:pt x="724" y="27566"/>
                  </a:cubicBezTo>
                  <a:cubicBezTo>
                    <a:pt x="1267" y="30938"/>
                    <a:pt x="2060" y="33563"/>
                    <a:pt x="4391" y="36053"/>
                  </a:cubicBezTo>
                  <a:cubicBezTo>
                    <a:pt x="4572" y="32635"/>
                    <a:pt x="5251" y="21070"/>
                    <a:pt x="6088" y="18966"/>
                  </a:cubicBezTo>
                  <a:cubicBezTo>
                    <a:pt x="7279" y="16040"/>
                    <a:pt x="9339" y="13874"/>
                    <a:pt x="11762" y="13874"/>
                  </a:cubicBezTo>
                  <a:cubicBezTo>
                    <a:pt x="12469" y="13874"/>
                    <a:pt x="13207" y="14058"/>
                    <a:pt x="13964" y="14462"/>
                  </a:cubicBezTo>
                  <a:cubicBezTo>
                    <a:pt x="14847" y="14937"/>
                    <a:pt x="16861" y="15616"/>
                    <a:pt x="17857" y="15842"/>
                  </a:cubicBezTo>
                  <a:cubicBezTo>
                    <a:pt x="18061" y="15886"/>
                    <a:pt x="18263" y="15905"/>
                    <a:pt x="18463" y="15905"/>
                  </a:cubicBezTo>
                  <a:cubicBezTo>
                    <a:pt x="20402" y="15905"/>
                    <a:pt x="22186" y="14072"/>
                    <a:pt x="24205" y="14072"/>
                  </a:cubicBezTo>
                  <a:cubicBezTo>
                    <a:pt x="24269" y="14072"/>
                    <a:pt x="24333" y="14073"/>
                    <a:pt x="24397" y="14077"/>
                  </a:cubicBezTo>
                  <a:cubicBezTo>
                    <a:pt x="26570" y="14213"/>
                    <a:pt x="27928" y="16476"/>
                    <a:pt x="28765" y="18490"/>
                  </a:cubicBezTo>
                  <a:cubicBezTo>
                    <a:pt x="30191" y="21908"/>
                    <a:pt x="30417" y="26140"/>
                    <a:pt x="31504" y="30780"/>
                  </a:cubicBezTo>
                  <a:cubicBezTo>
                    <a:pt x="31660" y="30815"/>
                    <a:pt x="31810" y="30832"/>
                    <a:pt x="31954" y="30832"/>
                  </a:cubicBezTo>
                  <a:cubicBezTo>
                    <a:pt x="35505" y="30832"/>
                    <a:pt x="35443" y="20403"/>
                    <a:pt x="34921" y="14552"/>
                  </a:cubicBezTo>
                  <a:cubicBezTo>
                    <a:pt x="34559" y="10275"/>
                    <a:pt x="31255" y="6133"/>
                    <a:pt x="26841" y="4300"/>
                  </a:cubicBezTo>
                  <a:cubicBezTo>
                    <a:pt x="24972" y="3523"/>
                    <a:pt x="19845" y="3116"/>
                    <a:pt x="17381" y="3116"/>
                  </a:cubicBezTo>
                  <a:cubicBezTo>
                    <a:pt x="17191" y="3116"/>
                    <a:pt x="17017" y="3118"/>
                    <a:pt x="16861" y="3123"/>
                  </a:cubicBezTo>
                  <a:cubicBezTo>
                    <a:pt x="16365" y="3141"/>
                    <a:pt x="15899" y="3155"/>
                    <a:pt x="15462" y="3155"/>
                  </a:cubicBezTo>
                  <a:cubicBezTo>
                    <a:pt x="13048" y="3155"/>
                    <a:pt x="11562" y="2722"/>
                    <a:pt x="11293" y="0"/>
                  </a:cubicBezTo>
                  <a:close/>
                </a:path>
              </a:pathLst>
            </a:custGeom>
            <a:solidFill>
              <a:srgbClr val="9358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1587836" y="1922059"/>
              <a:ext cx="143484" cy="208332"/>
            </a:xfrm>
            <a:custGeom>
              <a:rect b="b" l="l" r="r" t="t"/>
              <a:pathLst>
                <a:path extrusionOk="0" h="11832" w="8149">
                  <a:moveTo>
                    <a:pt x="2780" y="0"/>
                  </a:moveTo>
                  <a:cubicBezTo>
                    <a:pt x="2604" y="0"/>
                    <a:pt x="2432" y="25"/>
                    <a:pt x="2264" y="77"/>
                  </a:cubicBezTo>
                  <a:cubicBezTo>
                    <a:pt x="567" y="620"/>
                    <a:pt x="1" y="3652"/>
                    <a:pt x="997" y="6866"/>
                  </a:cubicBezTo>
                  <a:cubicBezTo>
                    <a:pt x="1893" y="9780"/>
                    <a:pt x="3762" y="11832"/>
                    <a:pt x="5365" y="11832"/>
                  </a:cubicBezTo>
                  <a:cubicBezTo>
                    <a:pt x="5542" y="11832"/>
                    <a:pt x="5716" y="11807"/>
                    <a:pt x="5885" y="11755"/>
                  </a:cubicBezTo>
                  <a:cubicBezTo>
                    <a:pt x="7582" y="11234"/>
                    <a:pt x="8148" y="8201"/>
                    <a:pt x="7152" y="4965"/>
                  </a:cubicBezTo>
                  <a:cubicBezTo>
                    <a:pt x="6235" y="2069"/>
                    <a:pt x="4380" y="0"/>
                    <a:pt x="2780" y="0"/>
                  </a:cubicBezTo>
                  <a:close/>
                </a:path>
              </a:pathLst>
            </a:custGeom>
            <a:solidFill>
              <a:srgbClr val="EFC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2108660" y="1922059"/>
              <a:ext cx="143484" cy="208332"/>
            </a:xfrm>
            <a:custGeom>
              <a:rect b="b" l="l" r="r" t="t"/>
              <a:pathLst>
                <a:path extrusionOk="0" h="11832" w="8149">
                  <a:moveTo>
                    <a:pt x="5369" y="0"/>
                  </a:moveTo>
                  <a:cubicBezTo>
                    <a:pt x="3769" y="0"/>
                    <a:pt x="1916" y="2069"/>
                    <a:pt x="1019" y="4965"/>
                  </a:cubicBezTo>
                  <a:cubicBezTo>
                    <a:pt x="1" y="8179"/>
                    <a:pt x="566" y="11234"/>
                    <a:pt x="2264" y="11755"/>
                  </a:cubicBezTo>
                  <a:cubicBezTo>
                    <a:pt x="2433" y="11807"/>
                    <a:pt x="2607" y="11832"/>
                    <a:pt x="2784" y="11832"/>
                  </a:cubicBezTo>
                  <a:cubicBezTo>
                    <a:pt x="4387" y="11832"/>
                    <a:pt x="6256" y="9780"/>
                    <a:pt x="7152" y="6866"/>
                  </a:cubicBezTo>
                  <a:cubicBezTo>
                    <a:pt x="8148" y="3652"/>
                    <a:pt x="7582" y="597"/>
                    <a:pt x="5885" y="77"/>
                  </a:cubicBezTo>
                  <a:cubicBezTo>
                    <a:pt x="5717" y="25"/>
                    <a:pt x="5545" y="0"/>
                    <a:pt x="5369" y="0"/>
                  </a:cubicBezTo>
                  <a:close/>
                </a:path>
              </a:pathLst>
            </a:custGeom>
            <a:solidFill>
              <a:srgbClr val="EFC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1788683" y="1921407"/>
              <a:ext cx="53809" cy="41853"/>
            </a:xfrm>
            <a:custGeom>
              <a:rect b="b" l="l" r="r" t="t"/>
              <a:pathLst>
                <a:path extrusionOk="0" h="2377" w="3056">
                  <a:moveTo>
                    <a:pt x="1517" y="0"/>
                  </a:moveTo>
                  <a:cubicBezTo>
                    <a:pt x="0" y="0"/>
                    <a:pt x="0" y="2377"/>
                    <a:pt x="1517" y="2377"/>
                  </a:cubicBezTo>
                  <a:cubicBezTo>
                    <a:pt x="3056" y="2377"/>
                    <a:pt x="3056" y="0"/>
                    <a:pt x="1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1997875" y="1921407"/>
              <a:ext cx="53826" cy="41853"/>
            </a:xfrm>
            <a:custGeom>
              <a:rect b="b" l="l" r="r" t="t"/>
              <a:pathLst>
                <a:path extrusionOk="0" h="2377" w="3057">
                  <a:moveTo>
                    <a:pt x="1517" y="0"/>
                  </a:moveTo>
                  <a:cubicBezTo>
                    <a:pt x="1" y="0"/>
                    <a:pt x="1" y="2377"/>
                    <a:pt x="1517" y="2377"/>
                  </a:cubicBezTo>
                  <a:cubicBezTo>
                    <a:pt x="3056" y="2377"/>
                    <a:pt x="3056" y="0"/>
                    <a:pt x="1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799441" y="2144157"/>
              <a:ext cx="239110" cy="79322"/>
            </a:xfrm>
            <a:custGeom>
              <a:rect b="b" l="l" r="r" t="t"/>
              <a:pathLst>
                <a:path extrusionOk="0" h="4505" w="13580">
                  <a:moveTo>
                    <a:pt x="13579" y="1"/>
                  </a:moveTo>
                  <a:cubicBezTo>
                    <a:pt x="11339" y="182"/>
                    <a:pt x="204" y="250"/>
                    <a:pt x="204" y="250"/>
                  </a:cubicBezTo>
                  <a:cubicBezTo>
                    <a:pt x="0" y="906"/>
                    <a:pt x="2761" y="4504"/>
                    <a:pt x="6926" y="4504"/>
                  </a:cubicBezTo>
                  <a:cubicBezTo>
                    <a:pt x="11927" y="4504"/>
                    <a:pt x="13421" y="951"/>
                    <a:pt x="135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1323639" y="2606014"/>
              <a:ext cx="1188330" cy="648766"/>
            </a:xfrm>
            <a:custGeom>
              <a:rect b="b" l="l" r="r" t="t"/>
              <a:pathLst>
                <a:path extrusionOk="0" h="36846" w="67490">
                  <a:moveTo>
                    <a:pt x="1743" y="0"/>
                  </a:moveTo>
                  <a:cubicBezTo>
                    <a:pt x="770" y="0"/>
                    <a:pt x="1" y="792"/>
                    <a:pt x="1" y="1743"/>
                  </a:cubicBezTo>
                  <a:lnTo>
                    <a:pt x="1" y="36845"/>
                  </a:lnTo>
                  <a:lnTo>
                    <a:pt x="67489" y="36845"/>
                  </a:lnTo>
                  <a:lnTo>
                    <a:pt x="67489" y="1743"/>
                  </a:lnTo>
                  <a:cubicBezTo>
                    <a:pt x="67489" y="792"/>
                    <a:pt x="66697" y="0"/>
                    <a:pt x="65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1323639" y="3254754"/>
              <a:ext cx="1188330" cy="137092"/>
            </a:xfrm>
            <a:custGeom>
              <a:rect b="b" l="l" r="r" t="t"/>
              <a:pathLst>
                <a:path extrusionOk="0" h="7786" w="67490">
                  <a:moveTo>
                    <a:pt x="1" y="0"/>
                  </a:moveTo>
                  <a:lnTo>
                    <a:pt x="1" y="6179"/>
                  </a:lnTo>
                  <a:cubicBezTo>
                    <a:pt x="1" y="7061"/>
                    <a:pt x="725" y="7786"/>
                    <a:pt x="1608" y="7786"/>
                  </a:cubicBezTo>
                  <a:lnTo>
                    <a:pt x="65882" y="7786"/>
                  </a:lnTo>
                  <a:cubicBezTo>
                    <a:pt x="66765" y="7786"/>
                    <a:pt x="67489" y="7061"/>
                    <a:pt x="67489" y="6179"/>
                  </a:cubicBezTo>
                  <a:lnTo>
                    <a:pt x="674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1323639" y="3254754"/>
              <a:ext cx="1188330" cy="37874"/>
            </a:xfrm>
            <a:custGeom>
              <a:rect b="b" l="l" r="r" t="t"/>
              <a:pathLst>
                <a:path extrusionOk="0" h="2151" w="67490">
                  <a:moveTo>
                    <a:pt x="1" y="0"/>
                  </a:moveTo>
                  <a:lnTo>
                    <a:pt x="1" y="2150"/>
                  </a:lnTo>
                  <a:lnTo>
                    <a:pt x="67489" y="2150"/>
                  </a:lnTo>
                  <a:lnTo>
                    <a:pt x="674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1900260" y="1932570"/>
              <a:ext cx="81822" cy="158520"/>
            </a:xfrm>
            <a:custGeom>
              <a:rect b="b" l="l" r="r" t="t"/>
              <a:pathLst>
                <a:path extrusionOk="0" h="9003" w="4647">
                  <a:moveTo>
                    <a:pt x="1335" y="0"/>
                  </a:moveTo>
                  <a:lnTo>
                    <a:pt x="1335" y="0"/>
                  </a:lnTo>
                  <a:cubicBezTo>
                    <a:pt x="860" y="1064"/>
                    <a:pt x="0" y="7559"/>
                    <a:pt x="2309" y="8555"/>
                  </a:cubicBezTo>
                  <a:cubicBezTo>
                    <a:pt x="3000" y="8856"/>
                    <a:pt x="3507" y="9002"/>
                    <a:pt x="3852" y="9002"/>
                  </a:cubicBezTo>
                  <a:cubicBezTo>
                    <a:pt x="4647" y="9002"/>
                    <a:pt x="4579" y="8226"/>
                    <a:pt x="3915" y="6790"/>
                  </a:cubicBezTo>
                  <a:cubicBezTo>
                    <a:pt x="2965" y="4730"/>
                    <a:pt x="1336" y="0"/>
                    <a:pt x="1335" y="0"/>
                  </a:cubicBezTo>
                  <a:close/>
                </a:path>
              </a:pathLst>
            </a:custGeom>
            <a:solidFill>
              <a:srgbClr val="F78D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1759191" y="1823775"/>
              <a:ext cx="90467" cy="59390"/>
            </a:xfrm>
            <a:custGeom>
              <a:rect b="b" l="l" r="r" t="t"/>
              <a:pathLst>
                <a:path extrusionOk="0" fill="none" h="3373" w="5138">
                  <a:moveTo>
                    <a:pt x="5138" y="2603"/>
                  </a:moveTo>
                  <a:cubicBezTo>
                    <a:pt x="5138" y="2603"/>
                    <a:pt x="3237" y="1"/>
                    <a:pt x="0" y="3373"/>
                  </a:cubicBezTo>
                </a:path>
              </a:pathLst>
            </a:custGeom>
            <a:noFill/>
            <a:ln cap="flat" cmpd="sng" w="14150">
              <a:solidFill>
                <a:srgbClr val="935837"/>
              </a:solidFill>
              <a:prstDash val="solid"/>
              <a:miter lim="22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983930" y="1822983"/>
              <a:ext cx="90872" cy="59390"/>
            </a:xfrm>
            <a:custGeom>
              <a:rect b="b" l="l" r="r" t="t"/>
              <a:pathLst>
                <a:path extrusionOk="0" fill="none" h="3373" w="5161">
                  <a:moveTo>
                    <a:pt x="1" y="2603"/>
                  </a:moveTo>
                  <a:cubicBezTo>
                    <a:pt x="1" y="2603"/>
                    <a:pt x="1925" y="0"/>
                    <a:pt x="5161" y="3372"/>
                  </a:cubicBezTo>
                </a:path>
              </a:pathLst>
            </a:custGeom>
            <a:noFill/>
            <a:ln cap="flat" cmpd="sng" w="14150">
              <a:solidFill>
                <a:srgbClr val="935837"/>
              </a:solidFill>
              <a:prstDash val="solid"/>
              <a:miter lim="22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2181977" y="1986907"/>
              <a:ext cx="43455" cy="71997"/>
            </a:xfrm>
            <a:custGeom>
              <a:rect b="b" l="l" r="r" t="t"/>
              <a:pathLst>
                <a:path extrusionOk="0" h="4089" w="2468">
                  <a:moveTo>
                    <a:pt x="1964" y="0"/>
                  </a:moveTo>
                  <a:cubicBezTo>
                    <a:pt x="1801" y="0"/>
                    <a:pt x="1634" y="29"/>
                    <a:pt x="1472" y="83"/>
                  </a:cubicBezTo>
                  <a:cubicBezTo>
                    <a:pt x="1133" y="173"/>
                    <a:pt x="838" y="422"/>
                    <a:pt x="635" y="694"/>
                  </a:cubicBezTo>
                  <a:cubicBezTo>
                    <a:pt x="521" y="829"/>
                    <a:pt x="431" y="988"/>
                    <a:pt x="363" y="1146"/>
                  </a:cubicBezTo>
                  <a:cubicBezTo>
                    <a:pt x="295" y="1282"/>
                    <a:pt x="227" y="1463"/>
                    <a:pt x="182" y="1622"/>
                  </a:cubicBezTo>
                  <a:cubicBezTo>
                    <a:pt x="137" y="1780"/>
                    <a:pt x="91" y="1938"/>
                    <a:pt x="69" y="2097"/>
                  </a:cubicBezTo>
                  <a:cubicBezTo>
                    <a:pt x="46" y="2278"/>
                    <a:pt x="46" y="2436"/>
                    <a:pt x="24" y="2595"/>
                  </a:cubicBezTo>
                  <a:lnTo>
                    <a:pt x="1" y="2798"/>
                  </a:lnTo>
                  <a:lnTo>
                    <a:pt x="182" y="2866"/>
                  </a:lnTo>
                  <a:cubicBezTo>
                    <a:pt x="318" y="2912"/>
                    <a:pt x="454" y="2957"/>
                    <a:pt x="567" y="3025"/>
                  </a:cubicBezTo>
                  <a:cubicBezTo>
                    <a:pt x="703" y="3093"/>
                    <a:pt x="770" y="3183"/>
                    <a:pt x="816" y="3274"/>
                  </a:cubicBezTo>
                  <a:cubicBezTo>
                    <a:pt x="838" y="3342"/>
                    <a:pt x="793" y="3500"/>
                    <a:pt x="725" y="3636"/>
                  </a:cubicBezTo>
                  <a:cubicBezTo>
                    <a:pt x="657" y="3772"/>
                    <a:pt x="589" y="3930"/>
                    <a:pt x="521" y="4088"/>
                  </a:cubicBezTo>
                  <a:cubicBezTo>
                    <a:pt x="657" y="3975"/>
                    <a:pt x="770" y="3885"/>
                    <a:pt x="906" y="3749"/>
                  </a:cubicBezTo>
                  <a:cubicBezTo>
                    <a:pt x="1019" y="3636"/>
                    <a:pt x="1155" y="3477"/>
                    <a:pt x="1155" y="3228"/>
                  </a:cubicBezTo>
                  <a:cubicBezTo>
                    <a:pt x="1155" y="2979"/>
                    <a:pt x="974" y="2798"/>
                    <a:pt x="838" y="2685"/>
                  </a:cubicBezTo>
                  <a:cubicBezTo>
                    <a:pt x="755" y="2602"/>
                    <a:pt x="664" y="2536"/>
                    <a:pt x="569" y="2482"/>
                  </a:cubicBezTo>
                  <a:lnTo>
                    <a:pt x="569" y="2482"/>
                  </a:lnTo>
                  <a:cubicBezTo>
                    <a:pt x="583" y="2390"/>
                    <a:pt x="598" y="2295"/>
                    <a:pt x="612" y="2210"/>
                  </a:cubicBezTo>
                  <a:cubicBezTo>
                    <a:pt x="657" y="2052"/>
                    <a:pt x="680" y="1916"/>
                    <a:pt x="725" y="1780"/>
                  </a:cubicBezTo>
                  <a:cubicBezTo>
                    <a:pt x="770" y="1622"/>
                    <a:pt x="816" y="1486"/>
                    <a:pt x="861" y="1350"/>
                  </a:cubicBezTo>
                  <a:cubicBezTo>
                    <a:pt x="929" y="1237"/>
                    <a:pt x="974" y="1101"/>
                    <a:pt x="1042" y="988"/>
                  </a:cubicBezTo>
                  <a:cubicBezTo>
                    <a:pt x="1200" y="739"/>
                    <a:pt x="1359" y="535"/>
                    <a:pt x="1608" y="377"/>
                  </a:cubicBezTo>
                  <a:cubicBezTo>
                    <a:pt x="1857" y="241"/>
                    <a:pt x="2151" y="128"/>
                    <a:pt x="2468" y="105"/>
                  </a:cubicBezTo>
                  <a:cubicBezTo>
                    <a:pt x="2314" y="34"/>
                    <a:pt x="2142" y="0"/>
                    <a:pt x="1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1648811" y="1990745"/>
              <a:ext cx="10776" cy="60992"/>
            </a:xfrm>
            <a:custGeom>
              <a:rect b="b" l="l" r="r" t="t"/>
              <a:pathLst>
                <a:path extrusionOk="0" h="3464" w="612">
                  <a:moveTo>
                    <a:pt x="204" y="0"/>
                  </a:moveTo>
                  <a:cubicBezTo>
                    <a:pt x="114" y="295"/>
                    <a:pt x="68" y="589"/>
                    <a:pt x="23" y="883"/>
                  </a:cubicBezTo>
                  <a:cubicBezTo>
                    <a:pt x="0" y="1177"/>
                    <a:pt x="0" y="1449"/>
                    <a:pt x="23" y="1743"/>
                  </a:cubicBezTo>
                  <a:cubicBezTo>
                    <a:pt x="46" y="2037"/>
                    <a:pt x="68" y="2309"/>
                    <a:pt x="136" y="2603"/>
                  </a:cubicBezTo>
                  <a:cubicBezTo>
                    <a:pt x="204" y="2897"/>
                    <a:pt x="272" y="3169"/>
                    <a:pt x="408" y="3463"/>
                  </a:cubicBezTo>
                  <a:cubicBezTo>
                    <a:pt x="521" y="3169"/>
                    <a:pt x="544" y="2875"/>
                    <a:pt x="589" y="2580"/>
                  </a:cubicBezTo>
                  <a:cubicBezTo>
                    <a:pt x="612" y="2286"/>
                    <a:pt x="612" y="1992"/>
                    <a:pt x="589" y="1720"/>
                  </a:cubicBezTo>
                  <a:cubicBezTo>
                    <a:pt x="566" y="1426"/>
                    <a:pt x="544" y="1132"/>
                    <a:pt x="476" y="838"/>
                  </a:cubicBezTo>
                  <a:cubicBezTo>
                    <a:pt x="408" y="566"/>
                    <a:pt x="340" y="272"/>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1618121" y="1987047"/>
              <a:ext cx="33894" cy="18858"/>
            </a:xfrm>
            <a:custGeom>
              <a:rect b="b" l="l" r="r" t="t"/>
              <a:pathLst>
                <a:path extrusionOk="0" h="1071" w="1925">
                  <a:moveTo>
                    <a:pt x="759" y="1"/>
                  </a:moveTo>
                  <a:cubicBezTo>
                    <a:pt x="629" y="1"/>
                    <a:pt x="499" y="29"/>
                    <a:pt x="386" y="97"/>
                  </a:cubicBezTo>
                  <a:cubicBezTo>
                    <a:pt x="159" y="210"/>
                    <a:pt x="1" y="437"/>
                    <a:pt x="1" y="663"/>
                  </a:cubicBezTo>
                  <a:cubicBezTo>
                    <a:pt x="204" y="572"/>
                    <a:pt x="386" y="505"/>
                    <a:pt x="521" y="505"/>
                  </a:cubicBezTo>
                  <a:cubicBezTo>
                    <a:pt x="657" y="505"/>
                    <a:pt x="793" y="550"/>
                    <a:pt x="929" y="595"/>
                  </a:cubicBezTo>
                  <a:cubicBezTo>
                    <a:pt x="951" y="618"/>
                    <a:pt x="997" y="618"/>
                    <a:pt x="1019" y="640"/>
                  </a:cubicBezTo>
                  <a:lnTo>
                    <a:pt x="1132" y="686"/>
                  </a:lnTo>
                  <a:cubicBezTo>
                    <a:pt x="1223" y="731"/>
                    <a:pt x="1291" y="776"/>
                    <a:pt x="1381" y="821"/>
                  </a:cubicBezTo>
                  <a:cubicBezTo>
                    <a:pt x="1540" y="912"/>
                    <a:pt x="1698" y="1002"/>
                    <a:pt x="1925" y="1070"/>
                  </a:cubicBezTo>
                  <a:cubicBezTo>
                    <a:pt x="1879" y="844"/>
                    <a:pt x="1789" y="663"/>
                    <a:pt x="1676" y="482"/>
                  </a:cubicBezTo>
                  <a:cubicBezTo>
                    <a:pt x="1608" y="391"/>
                    <a:pt x="1517" y="324"/>
                    <a:pt x="1427" y="256"/>
                  </a:cubicBezTo>
                  <a:cubicBezTo>
                    <a:pt x="1336" y="188"/>
                    <a:pt x="1246" y="120"/>
                    <a:pt x="1132" y="75"/>
                  </a:cubicBezTo>
                  <a:cubicBezTo>
                    <a:pt x="1019" y="29"/>
                    <a:pt x="889" y="1"/>
                    <a:pt x="7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15"/>
          <p:cNvSpPr txBox="1"/>
          <p:nvPr/>
        </p:nvSpPr>
        <p:spPr>
          <a:xfrm>
            <a:off x="3907362" y="1936800"/>
            <a:ext cx="13293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Best practice</a:t>
            </a:r>
            <a:endParaRPr sz="1200">
              <a:solidFill>
                <a:schemeClr val="dk1"/>
              </a:solidFill>
              <a:latin typeface="Roboto"/>
              <a:ea typeface="Roboto"/>
              <a:cs typeface="Roboto"/>
              <a:sym typeface="Roboto"/>
            </a:endParaRPr>
          </a:p>
        </p:txBody>
      </p:sp>
      <p:sp>
        <p:nvSpPr>
          <p:cNvPr id="204" name="Google Shape;204;p15"/>
          <p:cNvSpPr txBox="1"/>
          <p:nvPr/>
        </p:nvSpPr>
        <p:spPr>
          <a:xfrm>
            <a:off x="1476112" y="1966800"/>
            <a:ext cx="13293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Talent </a:t>
            </a:r>
            <a:r>
              <a:rPr lang="en" sz="1200">
                <a:solidFill>
                  <a:schemeClr val="dk1"/>
                </a:solidFill>
                <a:latin typeface="Roboto"/>
                <a:ea typeface="Roboto"/>
                <a:cs typeface="Roboto"/>
                <a:sym typeface="Roboto"/>
              </a:rPr>
              <a:t>management</a:t>
            </a:r>
            <a:endParaRPr sz="1200">
              <a:solidFill>
                <a:schemeClr val="dk1"/>
              </a:solidFill>
              <a:latin typeface="Roboto"/>
              <a:ea typeface="Roboto"/>
              <a:cs typeface="Roboto"/>
              <a:sym typeface="Roboto"/>
            </a:endParaRPr>
          </a:p>
        </p:txBody>
      </p:sp>
      <p:grpSp>
        <p:nvGrpSpPr>
          <p:cNvPr id="205" name="Google Shape;205;p15"/>
          <p:cNvGrpSpPr/>
          <p:nvPr/>
        </p:nvGrpSpPr>
        <p:grpSpPr>
          <a:xfrm>
            <a:off x="2805406" y="3535390"/>
            <a:ext cx="1072017" cy="1116077"/>
            <a:chOff x="5517978" y="4260749"/>
            <a:chExt cx="367595" cy="382729"/>
          </a:xfrm>
        </p:grpSpPr>
        <p:sp>
          <p:nvSpPr>
            <p:cNvPr id="206" name="Google Shape;206;p15"/>
            <p:cNvSpPr/>
            <p:nvPr/>
          </p:nvSpPr>
          <p:spPr>
            <a:xfrm>
              <a:off x="5517978" y="4275920"/>
              <a:ext cx="367595" cy="367558"/>
            </a:xfrm>
            <a:custGeom>
              <a:rect b="b" l="l" r="r" t="t"/>
              <a:pathLst>
                <a:path extrusionOk="0" h="9812" w="9813">
                  <a:moveTo>
                    <a:pt x="4906" y="0"/>
                  </a:moveTo>
                  <a:cubicBezTo>
                    <a:pt x="2191" y="0"/>
                    <a:pt x="1" y="2191"/>
                    <a:pt x="1" y="4906"/>
                  </a:cubicBezTo>
                  <a:cubicBezTo>
                    <a:pt x="1" y="7621"/>
                    <a:pt x="2191" y="9812"/>
                    <a:pt x="4906" y="9812"/>
                  </a:cubicBezTo>
                  <a:cubicBezTo>
                    <a:pt x="7621" y="9812"/>
                    <a:pt x="9812" y="7621"/>
                    <a:pt x="9812" y="4906"/>
                  </a:cubicBezTo>
                  <a:cubicBezTo>
                    <a:pt x="9812" y="2191"/>
                    <a:pt x="7621" y="0"/>
                    <a:pt x="4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5609870" y="4459666"/>
              <a:ext cx="91927" cy="156171"/>
            </a:xfrm>
            <a:custGeom>
              <a:rect b="b" l="l" r="r" t="t"/>
              <a:pathLst>
                <a:path extrusionOk="0" h="4169" w="2454">
                  <a:moveTo>
                    <a:pt x="2453" y="1"/>
                  </a:moveTo>
                  <a:lnTo>
                    <a:pt x="0" y="3383"/>
                  </a:lnTo>
                  <a:cubicBezTo>
                    <a:pt x="691" y="3883"/>
                    <a:pt x="1548" y="4168"/>
                    <a:pt x="2453" y="4168"/>
                  </a:cubicBezTo>
                  <a:lnTo>
                    <a:pt x="24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5701762" y="4459666"/>
              <a:ext cx="91927" cy="156171"/>
            </a:xfrm>
            <a:custGeom>
              <a:rect b="b" l="l" r="r" t="t"/>
              <a:pathLst>
                <a:path extrusionOk="0" h="4169" w="2454">
                  <a:moveTo>
                    <a:pt x="0" y="1"/>
                  </a:moveTo>
                  <a:lnTo>
                    <a:pt x="0" y="4168"/>
                  </a:lnTo>
                  <a:cubicBezTo>
                    <a:pt x="905" y="4168"/>
                    <a:pt x="1763" y="3883"/>
                    <a:pt x="2453" y="3383"/>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5552779" y="4459666"/>
              <a:ext cx="149016" cy="126727"/>
            </a:xfrm>
            <a:custGeom>
              <a:rect b="b" l="l" r="r" t="t"/>
              <a:pathLst>
                <a:path extrusionOk="0" h="3383" w="3978">
                  <a:moveTo>
                    <a:pt x="3977" y="1"/>
                  </a:moveTo>
                  <a:lnTo>
                    <a:pt x="0" y="1287"/>
                  </a:lnTo>
                  <a:cubicBezTo>
                    <a:pt x="286" y="2144"/>
                    <a:pt x="834" y="2859"/>
                    <a:pt x="1524" y="3383"/>
                  </a:cubicBezTo>
                  <a:lnTo>
                    <a:pt x="39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5545624" y="4411492"/>
              <a:ext cx="156171" cy="96385"/>
            </a:xfrm>
            <a:custGeom>
              <a:rect b="b" l="l" r="r" t="t"/>
              <a:pathLst>
                <a:path extrusionOk="0" h="2573" w="4169">
                  <a:moveTo>
                    <a:pt x="191" y="1"/>
                  </a:moveTo>
                  <a:cubicBezTo>
                    <a:pt x="72" y="406"/>
                    <a:pt x="1" y="834"/>
                    <a:pt x="1" y="1287"/>
                  </a:cubicBezTo>
                  <a:cubicBezTo>
                    <a:pt x="1" y="1739"/>
                    <a:pt x="72" y="2168"/>
                    <a:pt x="191" y="2573"/>
                  </a:cubicBezTo>
                  <a:lnTo>
                    <a:pt x="4168" y="1287"/>
                  </a:lnTo>
                  <a:lnTo>
                    <a:pt x="1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5552779" y="4333011"/>
              <a:ext cx="149016" cy="126690"/>
            </a:xfrm>
            <a:custGeom>
              <a:rect b="b" l="l" r="r" t="t"/>
              <a:pathLst>
                <a:path extrusionOk="0" h="3382" w="3978">
                  <a:moveTo>
                    <a:pt x="1524" y="0"/>
                  </a:moveTo>
                  <a:cubicBezTo>
                    <a:pt x="834" y="524"/>
                    <a:pt x="286" y="1239"/>
                    <a:pt x="0" y="2096"/>
                  </a:cubicBezTo>
                  <a:lnTo>
                    <a:pt x="3977" y="3382"/>
                  </a:lnTo>
                  <a:lnTo>
                    <a:pt x="15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5701762" y="4459666"/>
              <a:ext cx="149016" cy="126727"/>
            </a:xfrm>
            <a:custGeom>
              <a:rect b="b" l="l" r="r" t="t"/>
              <a:pathLst>
                <a:path extrusionOk="0" h="3383" w="3978">
                  <a:moveTo>
                    <a:pt x="0" y="1"/>
                  </a:moveTo>
                  <a:lnTo>
                    <a:pt x="2453" y="3383"/>
                  </a:lnTo>
                  <a:cubicBezTo>
                    <a:pt x="3168" y="2859"/>
                    <a:pt x="3692" y="2144"/>
                    <a:pt x="3977" y="1287"/>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701762" y="4303566"/>
              <a:ext cx="91927" cy="156133"/>
            </a:xfrm>
            <a:custGeom>
              <a:rect b="b" l="l" r="r" t="t"/>
              <a:pathLst>
                <a:path extrusionOk="0" h="4168" w="2454">
                  <a:moveTo>
                    <a:pt x="0" y="0"/>
                  </a:moveTo>
                  <a:lnTo>
                    <a:pt x="0" y="4168"/>
                  </a:lnTo>
                  <a:lnTo>
                    <a:pt x="2453" y="786"/>
                  </a:lnTo>
                  <a:cubicBezTo>
                    <a:pt x="1763" y="286"/>
                    <a:pt x="905"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5701762" y="4411492"/>
              <a:ext cx="156133" cy="96385"/>
            </a:xfrm>
            <a:custGeom>
              <a:rect b="b" l="l" r="r" t="t"/>
              <a:pathLst>
                <a:path extrusionOk="0" h="2573" w="4168">
                  <a:moveTo>
                    <a:pt x="3977" y="1"/>
                  </a:moveTo>
                  <a:lnTo>
                    <a:pt x="0" y="1287"/>
                  </a:lnTo>
                  <a:lnTo>
                    <a:pt x="3977" y="2573"/>
                  </a:lnTo>
                  <a:cubicBezTo>
                    <a:pt x="4096" y="2168"/>
                    <a:pt x="4168" y="1739"/>
                    <a:pt x="4168" y="1287"/>
                  </a:cubicBezTo>
                  <a:cubicBezTo>
                    <a:pt x="4168" y="834"/>
                    <a:pt x="4096" y="406"/>
                    <a:pt x="3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5609870" y="4303566"/>
              <a:ext cx="91927" cy="156133"/>
            </a:xfrm>
            <a:custGeom>
              <a:rect b="b" l="l" r="r" t="t"/>
              <a:pathLst>
                <a:path extrusionOk="0" h="4168" w="2454">
                  <a:moveTo>
                    <a:pt x="2453" y="0"/>
                  </a:moveTo>
                  <a:cubicBezTo>
                    <a:pt x="1548" y="0"/>
                    <a:pt x="691" y="286"/>
                    <a:pt x="0" y="786"/>
                  </a:cubicBezTo>
                  <a:lnTo>
                    <a:pt x="2453" y="4168"/>
                  </a:lnTo>
                  <a:lnTo>
                    <a:pt x="24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5701762" y="4333011"/>
              <a:ext cx="149016" cy="126690"/>
            </a:xfrm>
            <a:custGeom>
              <a:rect b="b" l="l" r="r" t="t"/>
              <a:pathLst>
                <a:path extrusionOk="0" h="3382" w="3978">
                  <a:moveTo>
                    <a:pt x="2453" y="0"/>
                  </a:moveTo>
                  <a:lnTo>
                    <a:pt x="0" y="3382"/>
                  </a:lnTo>
                  <a:lnTo>
                    <a:pt x="3977" y="2096"/>
                  </a:lnTo>
                  <a:cubicBezTo>
                    <a:pt x="3692" y="1239"/>
                    <a:pt x="3144" y="524"/>
                    <a:pt x="24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5677674" y="4435579"/>
              <a:ext cx="48211" cy="48211"/>
            </a:xfrm>
            <a:custGeom>
              <a:rect b="b" l="l" r="r" t="t"/>
              <a:pathLst>
                <a:path extrusionOk="0" h="1287" w="1287">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5661603" y="4260749"/>
              <a:ext cx="80314" cy="68290"/>
            </a:xfrm>
            <a:custGeom>
              <a:rect b="b" l="l" r="r" t="t"/>
              <a:pathLst>
                <a:path extrusionOk="0" h="1823" w="2144">
                  <a:moveTo>
                    <a:pt x="263" y="0"/>
                  </a:moveTo>
                  <a:cubicBezTo>
                    <a:pt x="96" y="0"/>
                    <a:pt x="1" y="167"/>
                    <a:pt x="72" y="310"/>
                  </a:cubicBezTo>
                  <a:lnTo>
                    <a:pt x="882" y="1715"/>
                  </a:lnTo>
                  <a:cubicBezTo>
                    <a:pt x="929" y="1786"/>
                    <a:pt x="1001" y="1822"/>
                    <a:pt x="1072" y="1822"/>
                  </a:cubicBezTo>
                  <a:cubicBezTo>
                    <a:pt x="1144" y="1822"/>
                    <a:pt x="1215" y="1786"/>
                    <a:pt x="1263" y="1715"/>
                  </a:cubicBezTo>
                  <a:lnTo>
                    <a:pt x="2073" y="310"/>
                  </a:lnTo>
                  <a:cubicBezTo>
                    <a:pt x="2144" y="167"/>
                    <a:pt x="2049" y="0"/>
                    <a:pt x="18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5686590" y="4260749"/>
              <a:ext cx="55328" cy="68290"/>
            </a:xfrm>
            <a:custGeom>
              <a:rect b="b" l="l" r="r" t="t"/>
              <a:pathLst>
                <a:path extrusionOk="0" h="1823" w="1477">
                  <a:moveTo>
                    <a:pt x="405" y="0"/>
                  </a:moveTo>
                  <a:cubicBezTo>
                    <a:pt x="548" y="0"/>
                    <a:pt x="643" y="167"/>
                    <a:pt x="572" y="310"/>
                  </a:cubicBezTo>
                  <a:lnTo>
                    <a:pt x="1" y="1310"/>
                  </a:lnTo>
                  <a:lnTo>
                    <a:pt x="215" y="1715"/>
                  </a:lnTo>
                  <a:cubicBezTo>
                    <a:pt x="262" y="1786"/>
                    <a:pt x="334" y="1822"/>
                    <a:pt x="405" y="1822"/>
                  </a:cubicBezTo>
                  <a:cubicBezTo>
                    <a:pt x="477" y="1822"/>
                    <a:pt x="548" y="1786"/>
                    <a:pt x="596" y="1715"/>
                  </a:cubicBezTo>
                  <a:lnTo>
                    <a:pt x="1406" y="310"/>
                  </a:lnTo>
                  <a:cubicBezTo>
                    <a:pt x="1477" y="167"/>
                    <a:pt x="1382" y="0"/>
                    <a:pt x="1215"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5"/>
          <p:cNvGrpSpPr/>
          <p:nvPr/>
        </p:nvGrpSpPr>
        <p:grpSpPr>
          <a:xfrm>
            <a:off x="5539103" y="3637582"/>
            <a:ext cx="492459" cy="911707"/>
            <a:chOff x="3714718" y="1496119"/>
            <a:chExt cx="1680175" cy="3110566"/>
          </a:xfrm>
        </p:grpSpPr>
        <p:sp>
          <p:nvSpPr>
            <p:cNvPr id="221" name="Google Shape;221;p15"/>
            <p:cNvSpPr/>
            <p:nvPr/>
          </p:nvSpPr>
          <p:spPr>
            <a:xfrm>
              <a:off x="3714718" y="1496119"/>
              <a:ext cx="1680175" cy="3110566"/>
            </a:xfrm>
            <a:custGeom>
              <a:rect b="b" l="l" r="r" t="t"/>
              <a:pathLst>
                <a:path extrusionOk="0" h="179335" w="96868">
                  <a:moveTo>
                    <a:pt x="10909" y="0"/>
                  </a:moveTo>
                  <a:cubicBezTo>
                    <a:pt x="4873" y="0"/>
                    <a:pt x="1" y="4909"/>
                    <a:pt x="1" y="10909"/>
                  </a:cubicBezTo>
                  <a:lnTo>
                    <a:pt x="1" y="168426"/>
                  </a:lnTo>
                  <a:cubicBezTo>
                    <a:pt x="1" y="174462"/>
                    <a:pt x="4873" y="179334"/>
                    <a:pt x="10909" y="179334"/>
                  </a:cubicBezTo>
                  <a:lnTo>
                    <a:pt x="85959" y="179334"/>
                  </a:lnTo>
                  <a:cubicBezTo>
                    <a:pt x="91958" y="179334"/>
                    <a:pt x="96867" y="174462"/>
                    <a:pt x="96867" y="168426"/>
                  </a:cubicBezTo>
                  <a:lnTo>
                    <a:pt x="96867" y="10909"/>
                  </a:lnTo>
                  <a:cubicBezTo>
                    <a:pt x="96867" y="4909"/>
                    <a:pt x="91958" y="0"/>
                    <a:pt x="859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4257127" y="1672713"/>
              <a:ext cx="63084" cy="63084"/>
            </a:xfrm>
            <a:custGeom>
              <a:rect b="b" l="l" r="r" t="t"/>
              <a:pathLst>
                <a:path extrusionOk="0" h="3637" w="3637">
                  <a:moveTo>
                    <a:pt x="1818" y="1"/>
                  </a:moveTo>
                  <a:cubicBezTo>
                    <a:pt x="837" y="1"/>
                    <a:pt x="0" y="837"/>
                    <a:pt x="0" y="1819"/>
                  </a:cubicBezTo>
                  <a:cubicBezTo>
                    <a:pt x="0" y="2837"/>
                    <a:pt x="837" y="3637"/>
                    <a:pt x="1818" y="3637"/>
                  </a:cubicBezTo>
                  <a:cubicBezTo>
                    <a:pt x="2837" y="3637"/>
                    <a:pt x="3636" y="2837"/>
                    <a:pt x="3636" y="1819"/>
                  </a:cubicBezTo>
                  <a:cubicBezTo>
                    <a:pt x="3636" y="837"/>
                    <a:pt x="2837" y="1"/>
                    <a:pt x="18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4369387" y="1694793"/>
              <a:ext cx="465470" cy="42894"/>
            </a:xfrm>
            <a:custGeom>
              <a:rect b="b" l="l" r="r" t="t"/>
              <a:pathLst>
                <a:path extrusionOk="0" h="2473" w="26836">
                  <a:moveTo>
                    <a:pt x="910" y="0"/>
                  </a:moveTo>
                  <a:cubicBezTo>
                    <a:pt x="401" y="0"/>
                    <a:pt x="1" y="400"/>
                    <a:pt x="1" y="909"/>
                  </a:cubicBezTo>
                  <a:lnTo>
                    <a:pt x="1" y="1564"/>
                  </a:lnTo>
                  <a:cubicBezTo>
                    <a:pt x="1" y="2073"/>
                    <a:pt x="401" y="2473"/>
                    <a:pt x="910" y="2473"/>
                  </a:cubicBezTo>
                  <a:lnTo>
                    <a:pt x="25926" y="2473"/>
                  </a:lnTo>
                  <a:cubicBezTo>
                    <a:pt x="26399" y="2473"/>
                    <a:pt x="26835" y="2073"/>
                    <a:pt x="26835" y="1564"/>
                  </a:cubicBezTo>
                  <a:lnTo>
                    <a:pt x="26835" y="909"/>
                  </a:lnTo>
                  <a:cubicBezTo>
                    <a:pt x="26835" y="400"/>
                    <a:pt x="26399" y="0"/>
                    <a:pt x="25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3800491" y="1858135"/>
              <a:ext cx="1516820" cy="2360672"/>
            </a:xfrm>
            <a:custGeom>
              <a:rect b="b" l="l" r="r" t="t"/>
              <a:pathLst>
                <a:path extrusionOk="0" h="136101" w="87450">
                  <a:moveTo>
                    <a:pt x="1" y="1"/>
                  </a:moveTo>
                  <a:lnTo>
                    <a:pt x="1" y="136101"/>
                  </a:lnTo>
                  <a:lnTo>
                    <a:pt x="87450" y="136101"/>
                  </a:lnTo>
                  <a:lnTo>
                    <a:pt x="874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4413531" y="4274356"/>
              <a:ext cx="264910" cy="239673"/>
            </a:xfrm>
            <a:custGeom>
              <a:rect b="b" l="l" r="r" t="t"/>
              <a:pathLst>
                <a:path extrusionOk="0" h="13818" w="15273">
                  <a:moveTo>
                    <a:pt x="7652" y="1"/>
                  </a:moveTo>
                  <a:cubicBezTo>
                    <a:pt x="4562" y="1"/>
                    <a:pt x="1744" y="2064"/>
                    <a:pt x="946" y="5164"/>
                  </a:cubicBezTo>
                  <a:cubicBezTo>
                    <a:pt x="1" y="8873"/>
                    <a:pt x="2219" y="12654"/>
                    <a:pt x="5928" y="13600"/>
                  </a:cubicBezTo>
                  <a:cubicBezTo>
                    <a:pt x="6500" y="13747"/>
                    <a:pt x="7075" y="13818"/>
                    <a:pt x="7642" y="13818"/>
                  </a:cubicBezTo>
                  <a:cubicBezTo>
                    <a:pt x="10710" y="13818"/>
                    <a:pt x="13529" y="11749"/>
                    <a:pt x="14327" y="8618"/>
                  </a:cubicBezTo>
                  <a:cubicBezTo>
                    <a:pt x="15273" y="4946"/>
                    <a:pt x="13055" y="1164"/>
                    <a:pt x="9382" y="219"/>
                  </a:cubicBezTo>
                  <a:cubicBezTo>
                    <a:pt x="8804" y="71"/>
                    <a:pt x="8223" y="1"/>
                    <a:pt x="76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919064" y="3735745"/>
              <a:ext cx="1296712" cy="267425"/>
            </a:xfrm>
            <a:custGeom>
              <a:rect b="b" l="l" r="r" t="t"/>
              <a:pathLst>
                <a:path extrusionOk="0" h="15418" w="74760">
                  <a:moveTo>
                    <a:pt x="6909" y="0"/>
                  </a:moveTo>
                  <a:cubicBezTo>
                    <a:pt x="3091" y="0"/>
                    <a:pt x="1" y="3455"/>
                    <a:pt x="1" y="7709"/>
                  </a:cubicBezTo>
                  <a:cubicBezTo>
                    <a:pt x="1" y="11963"/>
                    <a:pt x="3091" y="15417"/>
                    <a:pt x="6909" y="15417"/>
                  </a:cubicBezTo>
                  <a:lnTo>
                    <a:pt x="67814" y="15417"/>
                  </a:lnTo>
                  <a:cubicBezTo>
                    <a:pt x="71669" y="15417"/>
                    <a:pt x="74759" y="11963"/>
                    <a:pt x="74759" y="7709"/>
                  </a:cubicBezTo>
                  <a:cubicBezTo>
                    <a:pt x="74759" y="3455"/>
                    <a:pt x="71669" y="0"/>
                    <a:pt x="67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4010538" y="2311625"/>
              <a:ext cx="1087948" cy="1219588"/>
            </a:xfrm>
            <a:custGeom>
              <a:rect b="b" l="l" r="r" t="t"/>
              <a:pathLst>
                <a:path extrusionOk="0" h="70578" w="62724">
                  <a:moveTo>
                    <a:pt x="0" y="0"/>
                  </a:moveTo>
                  <a:lnTo>
                    <a:pt x="0" y="70578"/>
                  </a:lnTo>
                  <a:lnTo>
                    <a:pt x="62723" y="70578"/>
                  </a:lnTo>
                  <a:lnTo>
                    <a:pt x="627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5"/>
          <p:cNvSpPr txBox="1"/>
          <p:nvPr/>
        </p:nvSpPr>
        <p:spPr>
          <a:xfrm>
            <a:off x="2705162" y="4673700"/>
            <a:ext cx="13293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RFM Analysis</a:t>
            </a:r>
            <a:endParaRPr sz="1200">
              <a:solidFill>
                <a:schemeClr val="dk1"/>
              </a:solidFill>
              <a:latin typeface="Roboto"/>
              <a:ea typeface="Roboto"/>
              <a:cs typeface="Roboto"/>
              <a:sym typeface="Roboto"/>
            </a:endParaRPr>
          </a:p>
        </p:txBody>
      </p:sp>
      <p:sp>
        <p:nvSpPr>
          <p:cNvPr id="229" name="Google Shape;229;p15"/>
          <p:cNvSpPr txBox="1"/>
          <p:nvPr/>
        </p:nvSpPr>
        <p:spPr>
          <a:xfrm>
            <a:off x="5116262" y="4673700"/>
            <a:ext cx="13293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Dashboard</a:t>
            </a:r>
            <a:endParaRPr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cxnSp>
        <p:nvCxnSpPr>
          <p:cNvPr id="234" name="Google Shape;234;p16"/>
          <p:cNvCxnSpPr>
            <a:stCxn id="235" idx="5"/>
            <a:endCxn id="236" idx="1"/>
          </p:cNvCxnSpPr>
          <p:nvPr/>
        </p:nvCxnSpPr>
        <p:spPr>
          <a:xfrm>
            <a:off x="1496059" y="2025095"/>
            <a:ext cx="1321200" cy="1875000"/>
          </a:xfrm>
          <a:prstGeom prst="straightConnector1">
            <a:avLst/>
          </a:prstGeom>
          <a:noFill/>
          <a:ln cap="flat" cmpd="sng" w="9525">
            <a:solidFill>
              <a:schemeClr val="dk1"/>
            </a:solidFill>
            <a:prstDash val="dot"/>
            <a:round/>
            <a:headEnd len="med" w="med" type="none"/>
            <a:tailEnd len="med" w="med" type="none"/>
          </a:ln>
        </p:spPr>
      </p:cxnSp>
      <p:sp>
        <p:nvSpPr>
          <p:cNvPr id="237" name="Google Shape;237;p16"/>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235" name="Google Shape;235;p16"/>
          <p:cNvSpPr/>
          <p:nvPr/>
        </p:nvSpPr>
        <p:spPr>
          <a:xfrm>
            <a:off x="1130141" y="1634850"/>
            <a:ext cx="428700" cy="457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1</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36" name="Google Shape;236;p16"/>
          <p:cNvSpPr/>
          <p:nvPr/>
        </p:nvSpPr>
        <p:spPr>
          <a:xfrm>
            <a:off x="2750304" y="3833247"/>
            <a:ext cx="457200" cy="45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SemiBold"/>
                <a:ea typeface="Fira Sans Extra Condensed SemiBold"/>
                <a:cs typeface="Fira Sans Extra Condensed SemiBold"/>
                <a:sym typeface="Fira Sans Extra Condensed SemiBold"/>
              </a:rPr>
              <a:t>2</a:t>
            </a: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38" name="Google Shape;238;p16"/>
          <p:cNvSpPr/>
          <p:nvPr/>
        </p:nvSpPr>
        <p:spPr>
          <a:xfrm>
            <a:off x="4386558" y="1634850"/>
            <a:ext cx="428700" cy="45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3</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39" name="Google Shape;239;p16"/>
          <p:cNvSpPr/>
          <p:nvPr/>
        </p:nvSpPr>
        <p:spPr>
          <a:xfrm>
            <a:off x="6018271" y="3833250"/>
            <a:ext cx="428700" cy="457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SemiBold"/>
                <a:ea typeface="Fira Sans Extra Condensed SemiBold"/>
                <a:cs typeface="Fira Sans Extra Condensed SemiBold"/>
                <a:sym typeface="Fira Sans Extra Condensed SemiBold"/>
              </a:rPr>
              <a:t>4</a:t>
            </a: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240" name="Google Shape;240;p16"/>
          <p:cNvCxnSpPr>
            <a:stCxn id="236" idx="7"/>
            <a:endCxn id="238" idx="3"/>
          </p:cNvCxnSpPr>
          <p:nvPr/>
        </p:nvCxnSpPr>
        <p:spPr>
          <a:xfrm flipH="1" rot="10800000">
            <a:off x="3140549" y="2025203"/>
            <a:ext cx="1308900" cy="1875000"/>
          </a:xfrm>
          <a:prstGeom prst="straightConnector1">
            <a:avLst/>
          </a:prstGeom>
          <a:noFill/>
          <a:ln cap="flat" cmpd="sng" w="9525">
            <a:solidFill>
              <a:schemeClr val="dk1"/>
            </a:solidFill>
            <a:prstDash val="dot"/>
            <a:round/>
            <a:headEnd len="med" w="med" type="none"/>
            <a:tailEnd len="med" w="med" type="none"/>
          </a:ln>
        </p:spPr>
      </p:cxnSp>
      <p:cxnSp>
        <p:nvCxnSpPr>
          <p:cNvPr id="241" name="Google Shape;241;p16"/>
          <p:cNvCxnSpPr>
            <a:stCxn id="238" idx="5"/>
            <a:endCxn id="239" idx="1"/>
          </p:cNvCxnSpPr>
          <p:nvPr/>
        </p:nvCxnSpPr>
        <p:spPr>
          <a:xfrm>
            <a:off x="4752477" y="2025095"/>
            <a:ext cx="1328700" cy="1875000"/>
          </a:xfrm>
          <a:prstGeom prst="straightConnector1">
            <a:avLst/>
          </a:prstGeom>
          <a:noFill/>
          <a:ln cap="flat" cmpd="sng" w="9525">
            <a:solidFill>
              <a:schemeClr val="dk1"/>
            </a:solidFill>
            <a:prstDash val="dot"/>
            <a:round/>
            <a:headEnd len="med" w="med" type="none"/>
            <a:tailEnd len="med" w="med" type="none"/>
          </a:ln>
        </p:spPr>
      </p:cxnSp>
      <p:sp>
        <p:nvSpPr>
          <p:cNvPr id="242" name="Google Shape;242;p16"/>
          <p:cNvSpPr/>
          <p:nvPr/>
        </p:nvSpPr>
        <p:spPr>
          <a:xfrm>
            <a:off x="441677" y="2740349"/>
            <a:ext cx="1810500" cy="457200"/>
          </a:xfrm>
          <a:prstGeom prst="chevron">
            <a:avLst>
              <a:gd fmla="val 43954"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EDA</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43" name="Google Shape;243;p16"/>
          <p:cNvSpPr/>
          <p:nvPr/>
        </p:nvSpPr>
        <p:spPr>
          <a:xfrm>
            <a:off x="2068117" y="2740349"/>
            <a:ext cx="1810500" cy="457200"/>
          </a:xfrm>
          <a:prstGeom prst="chevron">
            <a:avLst>
              <a:gd fmla="val 43954"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RFM</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44" name="Google Shape;244;p16"/>
          <p:cNvSpPr/>
          <p:nvPr/>
        </p:nvSpPr>
        <p:spPr>
          <a:xfrm>
            <a:off x="3694557" y="2740349"/>
            <a:ext cx="1810500" cy="457200"/>
          </a:xfrm>
          <a:prstGeom prst="chevron">
            <a:avLst>
              <a:gd fmla="val 43954"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CLUSTERING</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45" name="Google Shape;245;p16"/>
          <p:cNvSpPr/>
          <p:nvPr/>
        </p:nvSpPr>
        <p:spPr>
          <a:xfrm>
            <a:off x="5320996" y="2740349"/>
            <a:ext cx="1810500" cy="457200"/>
          </a:xfrm>
          <a:prstGeom prst="chevron">
            <a:avLst>
              <a:gd fmla="val 439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PATTERN</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46" name="Google Shape;246;p16"/>
          <p:cNvSpPr txBox="1"/>
          <p:nvPr/>
        </p:nvSpPr>
        <p:spPr>
          <a:xfrm>
            <a:off x="394180" y="3647751"/>
            <a:ext cx="1732500" cy="6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Exploratory analysis of data</a:t>
            </a:r>
            <a:endParaRPr sz="1200">
              <a:solidFill>
                <a:schemeClr val="dk1"/>
              </a:solidFill>
              <a:latin typeface="Roboto"/>
              <a:ea typeface="Roboto"/>
              <a:cs typeface="Roboto"/>
              <a:sym typeface="Roboto"/>
            </a:endParaRPr>
          </a:p>
        </p:txBody>
      </p:sp>
      <p:sp>
        <p:nvSpPr>
          <p:cNvPr id="247" name="Google Shape;247;p16"/>
          <p:cNvSpPr/>
          <p:nvPr/>
        </p:nvSpPr>
        <p:spPr>
          <a:xfrm>
            <a:off x="1921397" y="3080375"/>
            <a:ext cx="91800" cy="91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16"/>
          <p:cNvCxnSpPr/>
          <p:nvPr/>
        </p:nvCxnSpPr>
        <p:spPr>
          <a:xfrm rot="10800000">
            <a:off x="1322530" y="3197451"/>
            <a:ext cx="14100" cy="450300"/>
          </a:xfrm>
          <a:prstGeom prst="straightConnector1">
            <a:avLst/>
          </a:prstGeom>
          <a:noFill/>
          <a:ln cap="flat" cmpd="sng" w="9525">
            <a:solidFill>
              <a:schemeClr val="dk1"/>
            </a:solidFill>
            <a:prstDash val="dot"/>
            <a:round/>
            <a:headEnd len="med" w="med" type="none"/>
            <a:tailEnd len="med" w="med" type="oval"/>
          </a:ln>
        </p:spPr>
      </p:cxnSp>
      <p:sp>
        <p:nvSpPr>
          <p:cNvPr id="249" name="Google Shape;249;p16"/>
          <p:cNvSpPr txBox="1"/>
          <p:nvPr/>
        </p:nvSpPr>
        <p:spPr>
          <a:xfrm>
            <a:off x="3633704" y="3647751"/>
            <a:ext cx="1732500" cy="6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Unsupervised machine learning</a:t>
            </a:r>
            <a:endParaRPr sz="1200">
              <a:solidFill>
                <a:schemeClr val="dk1"/>
              </a:solidFill>
              <a:latin typeface="Roboto"/>
              <a:ea typeface="Roboto"/>
              <a:cs typeface="Roboto"/>
              <a:sym typeface="Roboto"/>
            </a:endParaRPr>
          </a:p>
        </p:txBody>
      </p:sp>
      <p:sp>
        <p:nvSpPr>
          <p:cNvPr id="250" name="Google Shape;250;p16"/>
          <p:cNvSpPr/>
          <p:nvPr/>
        </p:nvSpPr>
        <p:spPr>
          <a:xfrm>
            <a:off x="5395772" y="3080375"/>
            <a:ext cx="91800" cy="91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16"/>
          <p:cNvCxnSpPr/>
          <p:nvPr/>
        </p:nvCxnSpPr>
        <p:spPr>
          <a:xfrm rot="10800000">
            <a:off x="4575554" y="3197451"/>
            <a:ext cx="600" cy="450300"/>
          </a:xfrm>
          <a:prstGeom prst="straightConnector1">
            <a:avLst/>
          </a:prstGeom>
          <a:noFill/>
          <a:ln cap="flat" cmpd="sng" w="9525">
            <a:solidFill>
              <a:schemeClr val="dk1"/>
            </a:solidFill>
            <a:prstDash val="dot"/>
            <a:round/>
            <a:headEnd len="med" w="med" type="none"/>
            <a:tailEnd len="med" w="med" type="oval"/>
          </a:ln>
        </p:spPr>
      </p:cxnSp>
      <p:sp>
        <p:nvSpPr>
          <p:cNvPr id="252" name="Google Shape;252;p16"/>
          <p:cNvSpPr txBox="1"/>
          <p:nvPr/>
        </p:nvSpPr>
        <p:spPr>
          <a:xfrm>
            <a:off x="2013208" y="1651751"/>
            <a:ext cx="1732500" cy="6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RFM Marketing analysis </a:t>
            </a:r>
            <a:endParaRPr sz="1200">
              <a:solidFill>
                <a:schemeClr val="dk1"/>
              </a:solidFill>
              <a:latin typeface="Roboto"/>
              <a:ea typeface="Roboto"/>
              <a:cs typeface="Roboto"/>
              <a:sym typeface="Roboto"/>
            </a:endParaRPr>
          </a:p>
        </p:txBody>
      </p:sp>
      <p:sp>
        <p:nvSpPr>
          <p:cNvPr id="253" name="Google Shape;253;p16"/>
          <p:cNvSpPr/>
          <p:nvPr/>
        </p:nvSpPr>
        <p:spPr>
          <a:xfrm>
            <a:off x="3694956" y="2777353"/>
            <a:ext cx="91800" cy="91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16"/>
          <p:cNvCxnSpPr/>
          <p:nvPr/>
        </p:nvCxnSpPr>
        <p:spPr>
          <a:xfrm flipH="1">
            <a:off x="2949058" y="2290151"/>
            <a:ext cx="6600" cy="450300"/>
          </a:xfrm>
          <a:prstGeom prst="straightConnector1">
            <a:avLst/>
          </a:prstGeom>
          <a:noFill/>
          <a:ln cap="flat" cmpd="sng" w="9525">
            <a:solidFill>
              <a:schemeClr val="dk1"/>
            </a:solidFill>
            <a:prstDash val="dot"/>
            <a:round/>
            <a:headEnd len="med" w="med" type="none"/>
            <a:tailEnd len="med" w="med" type="oval"/>
          </a:ln>
        </p:spPr>
      </p:cxnSp>
      <p:sp>
        <p:nvSpPr>
          <p:cNvPr id="255" name="Google Shape;255;p16"/>
          <p:cNvSpPr txBox="1"/>
          <p:nvPr/>
        </p:nvSpPr>
        <p:spPr>
          <a:xfrm>
            <a:off x="5273059" y="1651751"/>
            <a:ext cx="1732500" cy="6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Early warning System</a:t>
            </a:r>
            <a:endParaRPr sz="1200">
              <a:solidFill>
                <a:schemeClr val="dk1"/>
              </a:solidFill>
              <a:latin typeface="Roboto"/>
              <a:ea typeface="Roboto"/>
              <a:cs typeface="Roboto"/>
              <a:sym typeface="Roboto"/>
            </a:endParaRPr>
          </a:p>
        </p:txBody>
      </p:sp>
      <p:sp>
        <p:nvSpPr>
          <p:cNvPr id="256" name="Google Shape;256;p16"/>
          <p:cNvSpPr/>
          <p:nvPr/>
        </p:nvSpPr>
        <p:spPr>
          <a:xfrm>
            <a:off x="7131438" y="2777353"/>
            <a:ext cx="91800" cy="91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16"/>
          <p:cNvCxnSpPr/>
          <p:nvPr/>
        </p:nvCxnSpPr>
        <p:spPr>
          <a:xfrm flipH="1">
            <a:off x="6202009" y="2290151"/>
            <a:ext cx="13500" cy="450300"/>
          </a:xfrm>
          <a:prstGeom prst="straightConnector1">
            <a:avLst/>
          </a:prstGeom>
          <a:noFill/>
          <a:ln cap="flat" cmpd="sng" w="9525">
            <a:solidFill>
              <a:schemeClr val="dk1"/>
            </a:solidFill>
            <a:prstDash val="dot"/>
            <a:round/>
            <a:headEnd len="med" w="med" type="none"/>
            <a:tailEnd len="med" w="med" type="oval"/>
          </a:ln>
        </p:spPr>
      </p:cxnSp>
      <p:sp>
        <p:nvSpPr>
          <p:cNvPr id="258" name="Google Shape;25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59" name="Google Shape;259;p16"/>
          <p:cNvGrpSpPr/>
          <p:nvPr/>
        </p:nvGrpSpPr>
        <p:grpSpPr>
          <a:xfrm>
            <a:off x="35470" y="2771239"/>
            <a:ext cx="358699" cy="382738"/>
            <a:chOff x="6993531" y="4260749"/>
            <a:chExt cx="382776" cy="382738"/>
          </a:xfrm>
        </p:grpSpPr>
        <p:sp>
          <p:nvSpPr>
            <p:cNvPr id="260" name="Google Shape;260;p16"/>
            <p:cNvSpPr/>
            <p:nvPr/>
          </p:nvSpPr>
          <p:spPr>
            <a:xfrm>
              <a:off x="7014060" y="4325856"/>
              <a:ext cx="31242" cy="284621"/>
            </a:xfrm>
            <a:custGeom>
              <a:rect b="b" l="l" r="r" t="t"/>
              <a:pathLst>
                <a:path extrusionOk="0" h="7598" w="834">
                  <a:moveTo>
                    <a:pt x="0" y="1"/>
                  </a:moveTo>
                  <a:lnTo>
                    <a:pt x="0" y="7598"/>
                  </a:lnTo>
                  <a:lnTo>
                    <a:pt x="834" y="7598"/>
                  </a:lnTo>
                  <a:lnTo>
                    <a:pt x="8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7324499" y="4325856"/>
              <a:ext cx="31279" cy="284621"/>
            </a:xfrm>
            <a:custGeom>
              <a:rect b="b" l="l" r="r" t="t"/>
              <a:pathLst>
                <a:path extrusionOk="0" h="7598" w="835">
                  <a:moveTo>
                    <a:pt x="1" y="1"/>
                  </a:moveTo>
                  <a:lnTo>
                    <a:pt x="1" y="7598"/>
                  </a:lnTo>
                  <a:lnTo>
                    <a:pt x="834" y="7598"/>
                  </a:lnTo>
                  <a:lnTo>
                    <a:pt x="8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6993531" y="4610447"/>
              <a:ext cx="72298" cy="33040"/>
            </a:xfrm>
            <a:custGeom>
              <a:rect b="b" l="l" r="r" t="t"/>
              <a:pathLst>
                <a:path extrusionOk="0" h="882" w="1930">
                  <a:moveTo>
                    <a:pt x="406" y="1"/>
                  </a:moveTo>
                  <a:cubicBezTo>
                    <a:pt x="167" y="1"/>
                    <a:pt x="1" y="191"/>
                    <a:pt x="1" y="405"/>
                  </a:cubicBezTo>
                  <a:lnTo>
                    <a:pt x="1" y="882"/>
                  </a:lnTo>
                  <a:lnTo>
                    <a:pt x="1930" y="882"/>
                  </a:lnTo>
                  <a:lnTo>
                    <a:pt x="1930" y="405"/>
                  </a:lnTo>
                  <a:cubicBezTo>
                    <a:pt x="1930" y="191"/>
                    <a:pt x="1739" y="1"/>
                    <a:pt x="1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7019416" y="4610447"/>
              <a:ext cx="46413" cy="33040"/>
            </a:xfrm>
            <a:custGeom>
              <a:rect b="b" l="l" r="r" t="t"/>
              <a:pathLst>
                <a:path extrusionOk="0" h="882" w="1239">
                  <a:moveTo>
                    <a:pt x="0" y="1"/>
                  </a:moveTo>
                  <a:cubicBezTo>
                    <a:pt x="238" y="1"/>
                    <a:pt x="405" y="191"/>
                    <a:pt x="405" y="405"/>
                  </a:cubicBezTo>
                  <a:lnTo>
                    <a:pt x="405" y="882"/>
                  </a:lnTo>
                  <a:lnTo>
                    <a:pt x="1239" y="882"/>
                  </a:lnTo>
                  <a:lnTo>
                    <a:pt x="1239" y="405"/>
                  </a:lnTo>
                  <a:cubicBezTo>
                    <a:pt x="1239" y="191"/>
                    <a:pt x="1048" y="1"/>
                    <a:pt x="834"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6993531" y="4325856"/>
              <a:ext cx="72298" cy="25023"/>
            </a:xfrm>
            <a:custGeom>
              <a:rect b="b" l="l" r="r" t="t"/>
              <a:pathLst>
                <a:path extrusionOk="0" h="668" w="1930">
                  <a:moveTo>
                    <a:pt x="310" y="1"/>
                  </a:moveTo>
                  <a:cubicBezTo>
                    <a:pt x="144" y="1"/>
                    <a:pt x="1" y="144"/>
                    <a:pt x="1" y="334"/>
                  </a:cubicBezTo>
                  <a:cubicBezTo>
                    <a:pt x="1" y="525"/>
                    <a:pt x="144" y="668"/>
                    <a:pt x="310" y="668"/>
                  </a:cubicBezTo>
                  <a:lnTo>
                    <a:pt x="1596" y="668"/>
                  </a:lnTo>
                  <a:cubicBezTo>
                    <a:pt x="1787" y="668"/>
                    <a:pt x="1930" y="525"/>
                    <a:pt x="1930" y="334"/>
                  </a:cubicBezTo>
                  <a:cubicBezTo>
                    <a:pt x="1930" y="144"/>
                    <a:pt x="1787" y="1"/>
                    <a:pt x="15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6996228" y="4260749"/>
              <a:ext cx="66042" cy="65143"/>
            </a:xfrm>
            <a:custGeom>
              <a:rect b="b" l="l" r="r" t="t"/>
              <a:pathLst>
                <a:path extrusionOk="0" h="1739" w="1763">
                  <a:moveTo>
                    <a:pt x="881" y="0"/>
                  </a:moveTo>
                  <a:cubicBezTo>
                    <a:pt x="405" y="0"/>
                    <a:pt x="0" y="381"/>
                    <a:pt x="0" y="881"/>
                  </a:cubicBezTo>
                  <a:cubicBezTo>
                    <a:pt x="0" y="1358"/>
                    <a:pt x="405" y="1739"/>
                    <a:pt x="881" y="1739"/>
                  </a:cubicBezTo>
                  <a:cubicBezTo>
                    <a:pt x="1381" y="1739"/>
                    <a:pt x="1762" y="1358"/>
                    <a:pt x="1762" y="881"/>
                  </a:cubicBezTo>
                  <a:cubicBezTo>
                    <a:pt x="1762" y="381"/>
                    <a:pt x="1381" y="0"/>
                    <a:pt x="8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7014060" y="4260749"/>
              <a:ext cx="48211" cy="65143"/>
            </a:xfrm>
            <a:custGeom>
              <a:rect b="b" l="l" r="r" t="t"/>
              <a:pathLst>
                <a:path extrusionOk="0" h="1739" w="1287">
                  <a:moveTo>
                    <a:pt x="405" y="0"/>
                  </a:moveTo>
                  <a:cubicBezTo>
                    <a:pt x="262" y="0"/>
                    <a:pt x="120" y="24"/>
                    <a:pt x="0" y="96"/>
                  </a:cubicBezTo>
                  <a:cubicBezTo>
                    <a:pt x="286" y="238"/>
                    <a:pt x="477" y="524"/>
                    <a:pt x="477" y="881"/>
                  </a:cubicBezTo>
                  <a:cubicBezTo>
                    <a:pt x="477" y="1215"/>
                    <a:pt x="286" y="1501"/>
                    <a:pt x="0" y="1643"/>
                  </a:cubicBezTo>
                  <a:cubicBezTo>
                    <a:pt x="120" y="1715"/>
                    <a:pt x="262" y="1739"/>
                    <a:pt x="405" y="1739"/>
                  </a:cubicBezTo>
                  <a:cubicBezTo>
                    <a:pt x="905" y="1739"/>
                    <a:pt x="1286" y="1358"/>
                    <a:pt x="1286" y="881"/>
                  </a:cubicBezTo>
                  <a:cubicBezTo>
                    <a:pt x="1286" y="381"/>
                    <a:pt x="905" y="0"/>
                    <a:pt x="405"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7304008" y="4610447"/>
              <a:ext cx="72298" cy="33040"/>
            </a:xfrm>
            <a:custGeom>
              <a:rect b="b" l="l" r="r" t="t"/>
              <a:pathLst>
                <a:path extrusionOk="0" h="882" w="1930">
                  <a:moveTo>
                    <a:pt x="405" y="1"/>
                  </a:moveTo>
                  <a:cubicBezTo>
                    <a:pt x="191" y="1"/>
                    <a:pt x="0" y="191"/>
                    <a:pt x="0" y="405"/>
                  </a:cubicBezTo>
                  <a:lnTo>
                    <a:pt x="0" y="882"/>
                  </a:lnTo>
                  <a:lnTo>
                    <a:pt x="1929" y="882"/>
                  </a:lnTo>
                  <a:lnTo>
                    <a:pt x="1929" y="405"/>
                  </a:lnTo>
                  <a:cubicBezTo>
                    <a:pt x="1929" y="191"/>
                    <a:pt x="1762" y="1"/>
                    <a:pt x="1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7329856" y="4610447"/>
              <a:ext cx="46450" cy="33040"/>
            </a:xfrm>
            <a:custGeom>
              <a:rect b="b" l="l" r="r" t="t"/>
              <a:pathLst>
                <a:path extrusionOk="0" h="882" w="1240">
                  <a:moveTo>
                    <a:pt x="1" y="1"/>
                  </a:moveTo>
                  <a:cubicBezTo>
                    <a:pt x="239" y="1"/>
                    <a:pt x="429" y="191"/>
                    <a:pt x="429" y="405"/>
                  </a:cubicBezTo>
                  <a:lnTo>
                    <a:pt x="429" y="882"/>
                  </a:lnTo>
                  <a:lnTo>
                    <a:pt x="1239" y="882"/>
                  </a:lnTo>
                  <a:lnTo>
                    <a:pt x="1239" y="405"/>
                  </a:lnTo>
                  <a:cubicBezTo>
                    <a:pt x="1239" y="191"/>
                    <a:pt x="1072" y="1"/>
                    <a:pt x="834"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7304008" y="4325856"/>
              <a:ext cx="72298" cy="25023"/>
            </a:xfrm>
            <a:custGeom>
              <a:rect b="b" l="l" r="r" t="t"/>
              <a:pathLst>
                <a:path extrusionOk="0" h="668" w="1930">
                  <a:moveTo>
                    <a:pt x="334" y="1"/>
                  </a:moveTo>
                  <a:cubicBezTo>
                    <a:pt x="143" y="1"/>
                    <a:pt x="0" y="144"/>
                    <a:pt x="0" y="334"/>
                  </a:cubicBezTo>
                  <a:cubicBezTo>
                    <a:pt x="0" y="525"/>
                    <a:pt x="143" y="668"/>
                    <a:pt x="334" y="668"/>
                  </a:cubicBezTo>
                  <a:lnTo>
                    <a:pt x="1620" y="668"/>
                  </a:lnTo>
                  <a:cubicBezTo>
                    <a:pt x="1786" y="668"/>
                    <a:pt x="1929" y="525"/>
                    <a:pt x="1929" y="334"/>
                  </a:cubicBezTo>
                  <a:cubicBezTo>
                    <a:pt x="1929" y="144"/>
                    <a:pt x="1786" y="1"/>
                    <a:pt x="16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7307567" y="4260749"/>
              <a:ext cx="66042" cy="65143"/>
            </a:xfrm>
            <a:custGeom>
              <a:rect b="b" l="l" r="r" t="t"/>
              <a:pathLst>
                <a:path extrusionOk="0" h="1739" w="1763">
                  <a:moveTo>
                    <a:pt x="882" y="0"/>
                  </a:moveTo>
                  <a:cubicBezTo>
                    <a:pt x="381" y="0"/>
                    <a:pt x="0" y="381"/>
                    <a:pt x="0" y="881"/>
                  </a:cubicBezTo>
                  <a:cubicBezTo>
                    <a:pt x="0" y="1358"/>
                    <a:pt x="381" y="1739"/>
                    <a:pt x="882" y="1739"/>
                  </a:cubicBezTo>
                  <a:cubicBezTo>
                    <a:pt x="1358" y="1739"/>
                    <a:pt x="1763" y="1358"/>
                    <a:pt x="1763" y="881"/>
                  </a:cubicBezTo>
                  <a:cubicBezTo>
                    <a:pt x="1763" y="381"/>
                    <a:pt x="1358" y="0"/>
                    <a:pt x="8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7324499" y="4260749"/>
              <a:ext cx="49110" cy="65143"/>
            </a:xfrm>
            <a:custGeom>
              <a:rect b="b" l="l" r="r" t="t"/>
              <a:pathLst>
                <a:path extrusionOk="0" h="1739" w="1311">
                  <a:moveTo>
                    <a:pt x="430" y="0"/>
                  </a:moveTo>
                  <a:cubicBezTo>
                    <a:pt x="263" y="0"/>
                    <a:pt x="144" y="24"/>
                    <a:pt x="1" y="96"/>
                  </a:cubicBezTo>
                  <a:cubicBezTo>
                    <a:pt x="287" y="238"/>
                    <a:pt x="477" y="524"/>
                    <a:pt x="477" y="881"/>
                  </a:cubicBezTo>
                  <a:cubicBezTo>
                    <a:pt x="477" y="1215"/>
                    <a:pt x="287" y="1501"/>
                    <a:pt x="1" y="1643"/>
                  </a:cubicBezTo>
                  <a:cubicBezTo>
                    <a:pt x="144" y="1715"/>
                    <a:pt x="263" y="1739"/>
                    <a:pt x="430" y="1739"/>
                  </a:cubicBezTo>
                  <a:cubicBezTo>
                    <a:pt x="906" y="1739"/>
                    <a:pt x="1311" y="1358"/>
                    <a:pt x="1311" y="881"/>
                  </a:cubicBezTo>
                  <a:cubicBezTo>
                    <a:pt x="1311" y="381"/>
                    <a:pt x="906" y="0"/>
                    <a:pt x="430"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7045265" y="4351741"/>
              <a:ext cx="279264" cy="103951"/>
            </a:xfrm>
            <a:custGeom>
              <a:rect b="b" l="l" r="r" t="t"/>
              <a:pathLst>
                <a:path extrusionOk="0" h="2775" w="7455">
                  <a:moveTo>
                    <a:pt x="1" y="0"/>
                  </a:moveTo>
                  <a:lnTo>
                    <a:pt x="1" y="858"/>
                  </a:lnTo>
                  <a:cubicBezTo>
                    <a:pt x="973" y="2138"/>
                    <a:pt x="2369" y="2775"/>
                    <a:pt x="3753" y="2775"/>
                  </a:cubicBezTo>
                  <a:cubicBezTo>
                    <a:pt x="5150" y="2775"/>
                    <a:pt x="6534" y="2126"/>
                    <a:pt x="7455" y="834"/>
                  </a:cubicBezTo>
                  <a:lnTo>
                    <a:pt x="7455" y="0"/>
                  </a:lnTo>
                  <a:cubicBezTo>
                    <a:pt x="6385" y="1442"/>
                    <a:pt x="5134" y="1930"/>
                    <a:pt x="3834" y="1930"/>
                  </a:cubicBezTo>
                  <a:cubicBezTo>
                    <a:pt x="3803" y="1930"/>
                    <a:pt x="3771" y="1930"/>
                    <a:pt x="3740" y="1929"/>
                  </a:cubicBezTo>
                  <a:cubicBezTo>
                    <a:pt x="2430" y="1929"/>
                    <a:pt x="1096" y="1405"/>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7092578" y="4381186"/>
              <a:ext cx="184678" cy="183779"/>
            </a:xfrm>
            <a:custGeom>
              <a:rect b="b" l="l" r="r" t="t"/>
              <a:pathLst>
                <a:path extrusionOk="0" h="4906" w="4930">
                  <a:moveTo>
                    <a:pt x="2477" y="0"/>
                  </a:moveTo>
                  <a:cubicBezTo>
                    <a:pt x="1119" y="0"/>
                    <a:pt x="0" y="1096"/>
                    <a:pt x="0" y="2453"/>
                  </a:cubicBezTo>
                  <a:cubicBezTo>
                    <a:pt x="0" y="3811"/>
                    <a:pt x="1119" y="4906"/>
                    <a:pt x="2477" y="4906"/>
                  </a:cubicBezTo>
                  <a:cubicBezTo>
                    <a:pt x="3810" y="4906"/>
                    <a:pt x="4930" y="3811"/>
                    <a:pt x="4930" y="2453"/>
                  </a:cubicBezTo>
                  <a:cubicBezTo>
                    <a:pt x="4930" y="1096"/>
                    <a:pt x="3810" y="0"/>
                    <a:pt x="24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7169298" y="4381186"/>
              <a:ext cx="107960" cy="183779"/>
            </a:xfrm>
            <a:custGeom>
              <a:rect b="b" l="l" r="r" t="t"/>
              <a:pathLst>
                <a:path extrusionOk="0" h="4906" w="2882">
                  <a:moveTo>
                    <a:pt x="429" y="0"/>
                  </a:moveTo>
                  <a:cubicBezTo>
                    <a:pt x="286" y="0"/>
                    <a:pt x="143" y="24"/>
                    <a:pt x="0" y="24"/>
                  </a:cubicBezTo>
                  <a:cubicBezTo>
                    <a:pt x="1167" y="238"/>
                    <a:pt x="2048" y="1239"/>
                    <a:pt x="2048" y="2453"/>
                  </a:cubicBezTo>
                  <a:cubicBezTo>
                    <a:pt x="2048" y="3668"/>
                    <a:pt x="1167" y="4692"/>
                    <a:pt x="0" y="4882"/>
                  </a:cubicBezTo>
                  <a:cubicBezTo>
                    <a:pt x="143" y="4906"/>
                    <a:pt x="286" y="4906"/>
                    <a:pt x="429" y="4906"/>
                  </a:cubicBezTo>
                  <a:cubicBezTo>
                    <a:pt x="1762" y="4906"/>
                    <a:pt x="2882" y="3811"/>
                    <a:pt x="2882" y="2453"/>
                  </a:cubicBezTo>
                  <a:cubicBezTo>
                    <a:pt x="2882" y="1096"/>
                    <a:pt x="1762" y="0"/>
                    <a:pt x="429"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7121123" y="4427562"/>
              <a:ext cx="127589" cy="31279"/>
            </a:xfrm>
            <a:custGeom>
              <a:rect b="b" l="l" r="r" t="t"/>
              <a:pathLst>
                <a:path extrusionOk="0" h="835" w="3406">
                  <a:moveTo>
                    <a:pt x="667" y="1"/>
                  </a:moveTo>
                  <a:lnTo>
                    <a:pt x="0" y="834"/>
                  </a:lnTo>
                  <a:lnTo>
                    <a:pt x="3406" y="834"/>
                  </a:lnTo>
                  <a:lnTo>
                    <a:pt x="27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7121123" y="4458805"/>
              <a:ext cx="127589" cy="73159"/>
            </a:xfrm>
            <a:custGeom>
              <a:rect b="b" l="l" r="r" t="t"/>
              <a:pathLst>
                <a:path extrusionOk="0" h="1953" w="3406">
                  <a:moveTo>
                    <a:pt x="0" y="0"/>
                  </a:moveTo>
                  <a:lnTo>
                    <a:pt x="1715" y="1953"/>
                  </a:lnTo>
                  <a:lnTo>
                    <a:pt x="34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7161244" y="4458805"/>
              <a:ext cx="47312" cy="73159"/>
            </a:xfrm>
            <a:custGeom>
              <a:rect b="b" l="l" r="r" t="t"/>
              <a:pathLst>
                <a:path extrusionOk="0" h="1953" w="1263">
                  <a:moveTo>
                    <a:pt x="1" y="0"/>
                  </a:moveTo>
                  <a:lnTo>
                    <a:pt x="644" y="1953"/>
                  </a:lnTo>
                  <a:lnTo>
                    <a:pt x="12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7185331" y="4427562"/>
              <a:ext cx="63382" cy="31279"/>
            </a:xfrm>
            <a:custGeom>
              <a:rect b="b" l="l" r="r" t="t"/>
              <a:pathLst>
                <a:path extrusionOk="0" h="835" w="1692">
                  <a:moveTo>
                    <a:pt x="1" y="1"/>
                  </a:moveTo>
                  <a:lnTo>
                    <a:pt x="620" y="834"/>
                  </a:lnTo>
                  <a:lnTo>
                    <a:pt x="1692" y="834"/>
                  </a:lnTo>
                  <a:lnTo>
                    <a:pt x="10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7121123" y="4427562"/>
              <a:ext cx="64244" cy="31279"/>
            </a:xfrm>
            <a:custGeom>
              <a:rect b="b" l="l" r="r" t="t"/>
              <a:pathLst>
                <a:path extrusionOk="0" h="835" w="1715">
                  <a:moveTo>
                    <a:pt x="667" y="1"/>
                  </a:moveTo>
                  <a:lnTo>
                    <a:pt x="0" y="834"/>
                  </a:lnTo>
                  <a:lnTo>
                    <a:pt x="1072" y="834"/>
                  </a:lnTo>
                  <a:lnTo>
                    <a:pt x="171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16"/>
          <p:cNvSpPr/>
          <p:nvPr/>
        </p:nvSpPr>
        <p:spPr>
          <a:xfrm>
            <a:off x="6921196" y="2740349"/>
            <a:ext cx="1810500" cy="457200"/>
          </a:xfrm>
          <a:prstGeom prst="chevron">
            <a:avLst>
              <a:gd fmla="val 43954" name="adj"/>
            </a:avLst>
          </a:prstGeom>
          <a:solidFill>
            <a:srgbClr val="FCBD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VALIDATION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81" name="Google Shape;281;p16"/>
          <p:cNvSpPr/>
          <p:nvPr/>
        </p:nvSpPr>
        <p:spPr>
          <a:xfrm>
            <a:off x="7542508" y="1636300"/>
            <a:ext cx="428700" cy="457200"/>
          </a:xfrm>
          <a:prstGeom prst="ellipse">
            <a:avLst/>
          </a:prstGeom>
          <a:solidFill>
            <a:srgbClr val="FCBD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5</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282" name="Google Shape;282;p16"/>
          <p:cNvCxnSpPr/>
          <p:nvPr/>
        </p:nvCxnSpPr>
        <p:spPr>
          <a:xfrm flipH="1" rot="10800000">
            <a:off x="6359636" y="2036378"/>
            <a:ext cx="1308900" cy="1875000"/>
          </a:xfrm>
          <a:prstGeom prst="straightConnector1">
            <a:avLst/>
          </a:prstGeom>
          <a:noFill/>
          <a:ln cap="flat" cmpd="sng" w="9525">
            <a:solidFill>
              <a:schemeClr val="dk1"/>
            </a:solidFill>
            <a:prstDash val="dot"/>
            <a:round/>
            <a:headEnd len="med" w="med" type="none"/>
            <a:tailEnd len="med" w="med" type="none"/>
          </a:ln>
        </p:spPr>
      </p:cxnSp>
      <p:cxnSp>
        <p:nvCxnSpPr>
          <p:cNvPr id="283" name="Google Shape;283;p16"/>
          <p:cNvCxnSpPr/>
          <p:nvPr/>
        </p:nvCxnSpPr>
        <p:spPr>
          <a:xfrm flipH="1">
            <a:off x="7802209" y="3204551"/>
            <a:ext cx="13500" cy="450300"/>
          </a:xfrm>
          <a:prstGeom prst="straightConnector1">
            <a:avLst/>
          </a:prstGeom>
          <a:noFill/>
          <a:ln cap="flat" cmpd="sng" w="9525">
            <a:solidFill>
              <a:schemeClr val="dk1"/>
            </a:solidFill>
            <a:prstDash val="dot"/>
            <a:round/>
            <a:headEnd len="med" w="med" type="none"/>
            <a:tailEnd len="med" w="med" type="oval"/>
          </a:ln>
        </p:spPr>
      </p:cxnSp>
      <p:sp>
        <p:nvSpPr>
          <p:cNvPr id="284" name="Google Shape;284;p16"/>
          <p:cNvSpPr txBox="1"/>
          <p:nvPr/>
        </p:nvSpPr>
        <p:spPr>
          <a:xfrm>
            <a:off x="6873259" y="3632951"/>
            <a:ext cx="1732500" cy="6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Evaluate and compare different approaches</a:t>
            </a:r>
            <a:endParaRPr sz="1200">
              <a:solidFill>
                <a:schemeClr val="dk1"/>
              </a:solidFill>
              <a:latin typeface="Roboto"/>
              <a:ea typeface="Roboto"/>
              <a:cs typeface="Roboto"/>
              <a:sym typeface="Roboto"/>
            </a:endParaRPr>
          </a:p>
        </p:txBody>
      </p:sp>
      <p:grpSp>
        <p:nvGrpSpPr>
          <p:cNvPr id="285" name="Google Shape;285;p16"/>
          <p:cNvGrpSpPr/>
          <p:nvPr/>
        </p:nvGrpSpPr>
        <p:grpSpPr>
          <a:xfrm>
            <a:off x="8731688" y="2776135"/>
            <a:ext cx="385773" cy="372918"/>
            <a:chOff x="1047601" y="2135735"/>
            <a:chExt cx="385773" cy="372918"/>
          </a:xfrm>
        </p:grpSpPr>
        <p:sp>
          <p:nvSpPr>
            <p:cNvPr id="286" name="Google Shape;286;p16"/>
            <p:cNvSpPr/>
            <p:nvPr/>
          </p:nvSpPr>
          <p:spPr>
            <a:xfrm>
              <a:off x="1089520" y="2173646"/>
              <a:ext cx="303351" cy="279414"/>
            </a:xfrm>
            <a:custGeom>
              <a:rect b="b" l="l" r="r" t="t"/>
              <a:pathLst>
                <a:path extrusionOk="0" h="7459" w="8098">
                  <a:moveTo>
                    <a:pt x="4058" y="1"/>
                  </a:moveTo>
                  <a:cubicBezTo>
                    <a:pt x="3858" y="1"/>
                    <a:pt x="3656" y="108"/>
                    <a:pt x="3549" y="322"/>
                  </a:cubicBezTo>
                  <a:lnTo>
                    <a:pt x="2787" y="1870"/>
                  </a:lnTo>
                  <a:cubicBezTo>
                    <a:pt x="2691" y="2037"/>
                    <a:pt x="2549" y="2156"/>
                    <a:pt x="2358" y="2180"/>
                  </a:cubicBezTo>
                  <a:lnTo>
                    <a:pt x="643" y="2418"/>
                  </a:lnTo>
                  <a:cubicBezTo>
                    <a:pt x="191" y="2489"/>
                    <a:pt x="0" y="3061"/>
                    <a:pt x="334" y="3394"/>
                  </a:cubicBezTo>
                  <a:lnTo>
                    <a:pt x="1572" y="4585"/>
                  </a:lnTo>
                  <a:cubicBezTo>
                    <a:pt x="1715" y="4728"/>
                    <a:pt x="1763" y="4918"/>
                    <a:pt x="1739" y="5085"/>
                  </a:cubicBezTo>
                  <a:lnTo>
                    <a:pt x="1453" y="6800"/>
                  </a:lnTo>
                  <a:cubicBezTo>
                    <a:pt x="1377" y="7159"/>
                    <a:pt x="1678" y="7459"/>
                    <a:pt x="2008" y="7459"/>
                  </a:cubicBezTo>
                  <a:cubicBezTo>
                    <a:pt x="2093" y="7459"/>
                    <a:pt x="2180" y="7439"/>
                    <a:pt x="2263" y="7395"/>
                  </a:cubicBezTo>
                  <a:lnTo>
                    <a:pt x="3787" y="6585"/>
                  </a:lnTo>
                  <a:cubicBezTo>
                    <a:pt x="3870" y="6538"/>
                    <a:pt x="3960" y="6514"/>
                    <a:pt x="4049" y="6514"/>
                  </a:cubicBezTo>
                  <a:cubicBezTo>
                    <a:pt x="4138" y="6514"/>
                    <a:pt x="4228" y="6538"/>
                    <a:pt x="4311" y="6585"/>
                  </a:cubicBezTo>
                  <a:lnTo>
                    <a:pt x="5835" y="7395"/>
                  </a:lnTo>
                  <a:cubicBezTo>
                    <a:pt x="5923" y="7439"/>
                    <a:pt x="6013" y="7459"/>
                    <a:pt x="6100" y="7459"/>
                  </a:cubicBezTo>
                  <a:cubicBezTo>
                    <a:pt x="6436" y="7459"/>
                    <a:pt x="6725" y="7159"/>
                    <a:pt x="6669" y="6800"/>
                  </a:cubicBezTo>
                  <a:lnTo>
                    <a:pt x="6359" y="5085"/>
                  </a:lnTo>
                  <a:cubicBezTo>
                    <a:pt x="6335" y="4918"/>
                    <a:pt x="6407" y="4728"/>
                    <a:pt x="6526" y="4585"/>
                  </a:cubicBezTo>
                  <a:lnTo>
                    <a:pt x="7764" y="3394"/>
                  </a:lnTo>
                  <a:cubicBezTo>
                    <a:pt x="8097" y="3061"/>
                    <a:pt x="7907" y="2489"/>
                    <a:pt x="7454" y="2418"/>
                  </a:cubicBezTo>
                  <a:lnTo>
                    <a:pt x="5740" y="2180"/>
                  </a:lnTo>
                  <a:cubicBezTo>
                    <a:pt x="5549" y="2156"/>
                    <a:pt x="5406" y="2037"/>
                    <a:pt x="5311" y="1870"/>
                  </a:cubicBezTo>
                  <a:lnTo>
                    <a:pt x="4549" y="322"/>
                  </a:lnTo>
                  <a:cubicBezTo>
                    <a:pt x="4454" y="108"/>
                    <a:pt x="4257" y="1"/>
                    <a:pt x="40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1182311" y="2269771"/>
              <a:ext cx="117774" cy="238882"/>
            </a:xfrm>
            <a:custGeom>
              <a:rect b="b" l="l" r="r" t="t"/>
              <a:pathLst>
                <a:path extrusionOk="0" h="6377" w="3144">
                  <a:moveTo>
                    <a:pt x="1572" y="1"/>
                  </a:moveTo>
                  <a:cubicBezTo>
                    <a:pt x="1500" y="1"/>
                    <a:pt x="1429" y="30"/>
                    <a:pt x="1381" y="90"/>
                  </a:cubicBezTo>
                  <a:lnTo>
                    <a:pt x="119" y="1757"/>
                  </a:lnTo>
                  <a:cubicBezTo>
                    <a:pt x="0" y="1924"/>
                    <a:pt x="119" y="2138"/>
                    <a:pt x="310" y="2138"/>
                  </a:cubicBezTo>
                  <a:lnTo>
                    <a:pt x="857" y="2138"/>
                  </a:lnTo>
                  <a:lnTo>
                    <a:pt x="857" y="6163"/>
                  </a:lnTo>
                  <a:cubicBezTo>
                    <a:pt x="857" y="6282"/>
                    <a:pt x="953" y="6377"/>
                    <a:pt x="1072" y="6377"/>
                  </a:cubicBezTo>
                  <a:lnTo>
                    <a:pt x="2072" y="6377"/>
                  </a:lnTo>
                  <a:cubicBezTo>
                    <a:pt x="2191" y="6377"/>
                    <a:pt x="2286" y="6282"/>
                    <a:pt x="2286" y="6163"/>
                  </a:cubicBezTo>
                  <a:lnTo>
                    <a:pt x="2286" y="2138"/>
                  </a:lnTo>
                  <a:lnTo>
                    <a:pt x="2858" y="2138"/>
                  </a:lnTo>
                  <a:cubicBezTo>
                    <a:pt x="3048" y="2138"/>
                    <a:pt x="3144" y="1924"/>
                    <a:pt x="3025" y="1757"/>
                  </a:cubicBezTo>
                  <a:lnTo>
                    <a:pt x="1762" y="90"/>
                  </a:lnTo>
                  <a:cubicBezTo>
                    <a:pt x="1715" y="30"/>
                    <a:pt x="1643" y="1"/>
                    <a:pt x="15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232246" y="2269546"/>
              <a:ext cx="67840" cy="239107"/>
            </a:xfrm>
            <a:custGeom>
              <a:rect b="b" l="l" r="r" t="t"/>
              <a:pathLst>
                <a:path extrusionOk="0" h="6383" w="1811">
                  <a:moveTo>
                    <a:pt x="239" y="1"/>
                  </a:moveTo>
                  <a:lnTo>
                    <a:pt x="239" y="6169"/>
                  </a:lnTo>
                  <a:cubicBezTo>
                    <a:pt x="239" y="6288"/>
                    <a:pt x="120" y="6383"/>
                    <a:pt x="1" y="6383"/>
                  </a:cubicBezTo>
                  <a:lnTo>
                    <a:pt x="739" y="6383"/>
                  </a:lnTo>
                  <a:cubicBezTo>
                    <a:pt x="858" y="6383"/>
                    <a:pt x="953" y="6288"/>
                    <a:pt x="953" y="6169"/>
                  </a:cubicBezTo>
                  <a:lnTo>
                    <a:pt x="953" y="2144"/>
                  </a:lnTo>
                  <a:lnTo>
                    <a:pt x="1525" y="2144"/>
                  </a:lnTo>
                  <a:cubicBezTo>
                    <a:pt x="1715" y="2144"/>
                    <a:pt x="1811" y="1930"/>
                    <a:pt x="1692" y="1763"/>
                  </a:cubicBezTo>
                  <a:lnTo>
                    <a:pt x="429" y="96"/>
                  </a:lnTo>
                  <a:cubicBezTo>
                    <a:pt x="382" y="24"/>
                    <a:pt x="310" y="1"/>
                    <a:pt x="239"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1047601" y="2334503"/>
              <a:ext cx="14684" cy="11800"/>
            </a:xfrm>
            <a:custGeom>
              <a:rect b="b" l="l" r="r" t="t"/>
              <a:pathLst>
                <a:path extrusionOk="0" h="315" w="392">
                  <a:moveTo>
                    <a:pt x="205" y="1"/>
                  </a:moveTo>
                  <a:cubicBezTo>
                    <a:pt x="193" y="1"/>
                    <a:pt x="180" y="2"/>
                    <a:pt x="167" y="5"/>
                  </a:cubicBezTo>
                  <a:cubicBezTo>
                    <a:pt x="0" y="29"/>
                    <a:pt x="24" y="315"/>
                    <a:pt x="191" y="315"/>
                  </a:cubicBezTo>
                  <a:cubicBezTo>
                    <a:pt x="392" y="315"/>
                    <a:pt x="383" y="1"/>
                    <a:pt x="2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1049362" y="2221034"/>
              <a:ext cx="44652" cy="101179"/>
            </a:xfrm>
            <a:custGeom>
              <a:rect b="b" l="l" r="r" t="t"/>
              <a:pathLst>
                <a:path extrusionOk="0" h="2701" w="1192">
                  <a:moveTo>
                    <a:pt x="1016" y="0"/>
                  </a:moveTo>
                  <a:cubicBezTo>
                    <a:pt x="973" y="0"/>
                    <a:pt x="932" y="18"/>
                    <a:pt x="906" y="57"/>
                  </a:cubicBezTo>
                  <a:cubicBezTo>
                    <a:pt x="858" y="129"/>
                    <a:pt x="882" y="224"/>
                    <a:pt x="930" y="272"/>
                  </a:cubicBezTo>
                  <a:cubicBezTo>
                    <a:pt x="953" y="295"/>
                    <a:pt x="1001" y="295"/>
                    <a:pt x="1025" y="295"/>
                  </a:cubicBezTo>
                  <a:cubicBezTo>
                    <a:pt x="1072" y="295"/>
                    <a:pt x="1120" y="272"/>
                    <a:pt x="1144" y="224"/>
                  </a:cubicBezTo>
                  <a:cubicBezTo>
                    <a:pt x="1192" y="176"/>
                    <a:pt x="1168" y="81"/>
                    <a:pt x="1120" y="33"/>
                  </a:cubicBezTo>
                  <a:cubicBezTo>
                    <a:pt x="1088" y="12"/>
                    <a:pt x="1051" y="0"/>
                    <a:pt x="1016" y="0"/>
                  </a:cubicBezTo>
                  <a:close/>
                  <a:moveTo>
                    <a:pt x="706" y="548"/>
                  </a:moveTo>
                  <a:cubicBezTo>
                    <a:pt x="648" y="548"/>
                    <a:pt x="590" y="575"/>
                    <a:pt x="572" y="629"/>
                  </a:cubicBezTo>
                  <a:cubicBezTo>
                    <a:pt x="525" y="700"/>
                    <a:pt x="549" y="796"/>
                    <a:pt x="620" y="843"/>
                  </a:cubicBezTo>
                  <a:lnTo>
                    <a:pt x="691" y="843"/>
                  </a:lnTo>
                  <a:cubicBezTo>
                    <a:pt x="739" y="843"/>
                    <a:pt x="810" y="819"/>
                    <a:pt x="834" y="772"/>
                  </a:cubicBezTo>
                  <a:cubicBezTo>
                    <a:pt x="858" y="700"/>
                    <a:pt x="834" y="605"/>
                    <a:pt x="763" y="557"/>
                  </a:cubicBezTo>
                  <a:cubicBezTo>
                    <a:pt x="745" y="551"/>
                    <a:pt x="726" y="548"/>
                    <a:pt x="706" y="548"/>
                  </a:cubicBezTo>
                  <a:close/>
                  <a:moveTo>
                    <a:pt x="438" y="1144"/>
                  </a:moveTo>
                  <a:cubicBezTo>
                    <a:pt x="375" y="1144"/>
                    <a:pt x="329" y="1175"/>
                    <a:pt x="310" y="1248"/>
                  </a:cubicBezTo>
                  <a:cubicBezTo>
                    <a:pt x="263" y="1319"/>
                    <a:pt x="310" y="1415"/>
                    <a:pt x="382" y="1439"/>
                  </a:cubicBezTo>
                  <a:lnTo>
                    <a:pt x="453" y="1439"/>
                  </a:lnTo>
                  <a:cubicBezTo>
                    <a:pt x="501" y="1439"/>
                    <a:pt x="572" y="1391"/>
                    <a:pt x="572" y="1343"/>
                  </a:cubicBezTo>
                  <a:cubicBezTo>
                    <a:pt x="620" y="1272"/>
                    <a:pt x="572" y="1177"/>
                    <a:pt x="501" y="1153"/>
                  </a:cubicBezTo>
                  <a:cubicBezTo>
                    <a:pt x="478" y="1147"/>
                    <a:pt x="457" y="1144"/>
                    <a:pt x="438" y="1144"/>
                  </a:cubicBezTo>
                  <a:close/>
                  <a:moveTo>
                    <a:pt x="249" y="1766"/>
                  </a:moveTo>
                  <a:cubicBezTo>
                    <a:pt x="191" y="1766"/>
                    <a:pt x="139" y="1808"/>
                    <a:pt x="120" y="1867"/>
                  </a:cubicBezTo>
                  <a:cubicBezTo>
                    <a:pt x="96" y="1962"/>
                    <a:pt x="144" y="2034"/>
                    <a:pt x="239" y="2058"/>
                  </a:cubicBezTo>
                  <a:lnTo>
                    <a:pt x="263" y="2058"/>
                  </a:lnTo>
                  <a:cubicBezTo>
                    <a:pt x="334" y="2058"/>
                    <a:pt x="406" y="2010"/>
                    <a:pt x="406" y="1939"/>
                  </a:cubicBezTo>
                  <a:cubicBezTo>
                    <a:pt x="429" y="1867"/>
                    <a:pt x="382" y="1772"/>
                    <a:pt x="287" y="1772"/>
                  </a:cubicBezTo>
                  <a:cubicBezTo>
                    <a:pt x="274" y="1768"/>
                    <a:pt x="261" y="1766"/>
                    <a:pt x="249" y="1766"/>
                  </a:cubicBezTo>
                  <a:close/>
                  <a:moveTo>
                    <a:pt x="191" y="2391"/>
                  </a:moveTo>
                  <a:cubicBezTo>
                    <a:pt x="96" y="2391"/>
                    <a:pt x="25" y="2439"/>
                    <a:pt x="25" y="2534"/>
                  </a:cubicBezTo>
                  <a:cubicBezTo>
                    <a:pt x="1" y="2605"/>
                    <a:pt x="72" y="2677"/>
                    <a:pt x="144" y="2701"/>
                  </a:cubicBezTo>
                  <a:lnTo>
                    <a:pt x="168" y="2701"/>
                  </a:lnTo>
                  <a:cubicBezTo>
                    <a:pt x="239" y="2701"/>
                    <a:pt x="310" y="2629"/>
                    <a:pt x="310" y="2558"/>
                  </a:cubicBezTo>
                  <a:cubicBezTo>
                    <a:pt x="334" y="2463"/>
                    <a:pt x="263" y="2391"/>
                    <a:pt x="191" y="239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1094877" y="2202453"/>
              <a:ext cx="15546" cy="10938"/>
            </a:xfrm>
            <a:custGeom>
              <a:rect b="b" l="l" r="r" t="t"/>
              <a:pathLst>
                <a:path extrusionOk="0" h="292" w="415">
                  <a:moveTo>
                    <a:pt x="208" y="1"/>
                  </a:moveTo>
                  <a:cubicBezTo>
                    <a:pt x="195" y="1"/>
                    <a:pt x="181" y="2"/>
                    <a:pt x="167" y="6"/>
                  </a:cubicBezTo>
                  <a:cubicBezTo>
                    <a:pt x="0" y="29"/>
                    <a:pt x="24" y="291"/>
                    <a:pt x="215" y="291"/>
                  </a:cubicBezTo>
                  <a:cubicBezTo>
                    <a:pt x="415" y="291"/>
                    <a:pt x="387" y="1"/>
                    <a:pt x="2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1149532" y="2488843"/>
              <a:ext cx="14422" cy="10976"/>
            </a:xfrm>
            <a:custGeom>
              <a:rect b="b" l="l" r="r" t="t"/>
              <a:pathLst>
                <a:path extrusionOk="0" h="293" w="385">
                  <a:moveTo>
                    <a:pt x="201" y="0"/>
                  </a:moveTo>
                  <a:cubicBezTo>
                    <a:pt x="188" y="0"/>
                    <a:pt x="175" y="2"/>
                    <a:pt x="161" y="5"/>
                  </a:cubicBezTo>
                  <a:cubicBezTo>
                    <a:pt x="1" y="28"/>
                    <a:pt x="16" y="292"/>
                    <a:pt x="165" y="292"/>
                  </a:cubicBezTo>
                  <a:cubicBezTo>
                    <a:pt x="171" y="292"/>
                    <a:pt x="178" y="292"/>
                    <a:pt x="185" y="291"/>
                  </a:cubicBezTo>
                  <a:cubicBezTo>
                    <a:pt x="385" y="291"/>
                    <a:pt x="377" y="0"/>
                    <a:pt x="2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1090419" y="2436023"/>
              <a:ext cx="55328" cy="53006"/>
            </a:xfrm>
            <a:custGeom>
              <a:rect b="b" l="l" r="r" t="t"/>
              <a:pathLst>
                <a:path extrusionOk="0" h="1415" w="1477">
                  <a:moveTo>
                    <a:pt x="176" y="1"/>
                  </a:moveTo>
                  <a:cubicBezTo>
                    <a:pt x="141" y="1"/>
                    <a:pt x="104" y="12"/>
                    <a:pt x="72" y="34"/>
                  </a:cubicBezTo>
                  <a:cubicBezTo>
                    <a:pt x="0" y="81"/>
                    <a:pt x="0" y="177"/>
                    <a:pt x="48" y="224"/>
                  </a:cubicBezTo>
                  <a:cubicBezTo>
                    <a:pt x="72" y="272"/>
                    <a:pt x="119" y="296"/>
                    <a:pt x="167" y="296"/>
                  </a:cubicBezTo>
                  <a:cubicBezTo>
                    <a:pt x="191" y="296"/>
                    <a:pt x="215" y="296"/>
                    <a:pt x="238" y="272"/>
                  </a:cubicBezTo>
                  <a:cubicBezTo>
                    <a:pt x="310" y="224"/>
                    <a:pt x="334" y="129"/>
                    <a:pt x="286" y="58"/>
                  </a:cubicBezTo>
                  <a:cubicBezTo>
                    <a:pt x="260" y="18"/>
                    <a:pt x="219" y="1"/>
                    <a:pt x="176" y="1"/>
                  </a:cubicBezTo>
                  <a:close/>
                  <a:moveTo>
                    <a:pt x="503" y="409"/>
                  </a:moveTo>
                  <a:cubicBezTo>
                    <a:pt x="465" y="409"/>
                    <a:pt x="429" y="427"/>
                    <a:pt x="405" y="462"/>
                  </a:cubicBezTo>
                  <a:cubicBezTo>
                    <a:pt x="334" y="510"/>
                    <a:pt x="334" y="605"/>
                    <a:pt x="381" y="653"/>
                  </a:cubicBezTo>
                  <a:cubicBezTo>
                    <a:pt x="429" y="701"/>
                    <a:pt x="453" y="701"/>
                    <a:pt x="500" y="701"/>
                  </a:cubicBezTo>
                  <a:cubicBezTo>
                    <a:pt x="548" y="701"/>
                    <a:pt x="572" y="701"/>
                    <a:pt x="596" y="677"/>
                  </a:cubicBezTo>
                  <a:cubicBezTo>
                    <a:pt x="667" y="605"/>
                    <a:pt x="667" y="534"/>
                    <a:pt x="619" y="462"/>
                  </a:cubicBezTo>
                  <a:cubicBezTo>
                    <a:pt x="584" y="427"/>
                    <a:pt x="542" y="409"/>
                    <a:pt x="503" y="409"/>
                  </a:cubicBezTo>
                  <a:close/>
                  <a:moveTo>
                    <a:pt x="892" y="786"/>
                  </a:moveTo>
                  <a:cubicBezTo>
                    <a:pt x="853" y="786"/>
                    <a:pt x="812" y="804"/>
                    <a:pt x="786" y="843"/>
                  </a:cubicBezTo>
                  <a:cubicBezTo>
                    <a:pt x="715" y="915"/>
                    <a:pt x="739" y="1010"/>
                    <a:pt x="786" y="1058"/>
                  </a:cubicBezTo>
                  <a:cubicBezTo>
                    <a:pt x="810" y="1082"/>
                    <a:pt x="858" y="1082"/>
                    <a:pt x="881" y="1082"/>
                  </a:cubicBezTo>
                  <a:cubicBezTo>
                    <a:pt x="929" y="1082"/>
                    <a:pt x="977" y="1082"/>
                    <a:pt x="1000" y="1034"/>
                  </a:cubicBezTo>
                  <a:cubicBezTo>
                    <a:pt x="1048" y="986"/>
                    <a:pt x="1048" y="891"/>
                    <a:pt x="977" y="820"/>
                  </a:cubicBezTo>
                  <a:cubicBezTo>
                    <a:pt x="955" y="798"/>
                    <a:pt x="924" y="786"/>
                    <a:pt x="892" y="786"/>
                  </a:cubicBezTo>
                  <a:close/>
                  <a:moveTo>
                    <a:pt x="1324" y="1128"/>
                  </a:moveTo>
                  <a:cubicBezTo>
                    <a:pt x="1272" y="1128"/>
                    <a:pt x="1222" y="1154"/>
                    <a:pt x="1191" y="1201"/>
                  </a:cubicBezTo>
                  <a:cubicBezTo>
                    <a:pt x="1143" y="1248"/>
                    <a:pt x="1167" y="1344"/>
                    <a:pt x="1215" y="1391"/>
                  </a:cubicBezTo>
                  <a:cubicBezTo>
                    <a:pt x="1262" y="1415"/>
                    <a:pt x="1286" y="1415"/>
                    <a:pt x="1310" y="1415"/>
                  </a:cubicBezTo>
                  <a:cubicBezTo>
                    <a:pt x="1358" y="1415"/>
                    <a:pt x="1405" y="1415"/>
                    <a:pt x="1429" y="1367"/>
                  </a:cubicBezTo>
                  <a:cubicBezTo>
                    <a:pt x="1477" y="1296"/>
                    <a:pt x="1477" y="1201"/>
                    <a:pt x="1405" y="1153"/>
                  </a:cubicBezTo>
                  <a:cubicBezTo>
                    <a:pt x="1380" y="1136"/>
                    <a:pt x="1352" y="1128"/>
                    <a:pt x="1324" y="112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1077308" y="2418491"/>
              <a:ext cx="15808" cy="11688"/>
            </a:xfrm>
            <a:custGeom>
              <a:rect b="b" l="l" r="r" t="t"/>
              <a:pathLst>
                <a:path extrusionOk="0" h="312" w="422">
                  <a:moveTo>
                    <a:pt x="233" y="0"/>
                  </a:moveTo>
                  <a:cubicBezTo>
                    <a:pt x="38" y="0"/>
                    <a:pt x="0" y="311"/>
                    <a:pt x="207" y="311"/>
                  </a:cubicBezTo>
                  <a:cubicBezTo>
                    <a:pt x="398" y="311"/>
                    <a:pt x="422" y="49"/>
                    <a:pt x="255" y="2"/>
                  </a:cubicBezTo>
                  <a:cubicBezTo>
                    <a:pt x="248" y="1"/>
                    <a:pt x="240" y="0"/>
                    <a:pt x="2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1393741" y="2422836"/>
              <a:ext cx="15583" cy="11800"/>
            </a:xfrm>
            <a:custGeom>
              <a:rect b="b" l="l" r="r" t="t"/>
              <a:pathLst>
                <a:path extrusionOk="0" h="315" w="416">
                  <a:moveTo>
                    <a:pt x="205" y="0"/>
                  </a:moveTo>
                  <a:cubicBezTo>
                    <a:pt x="193" y="0"/>
                    <a:pt x="180" y="2"/>
                    <a:pt x="167" y="5"/>
                  </a:cubicBezTo>
                  <a:cubicBezTo>
                    <a:pt x="0" y="29"/>
                    <a:pt x="24" y="314"/>
                    <a:pt x="215" y="314"/>
                  </a:cubicBezTo>
                  <a:cubicBezTo>
                    <a:pt x="415" y="314"/>
                    <a:pt x="386" y="0"/>
                    <a:pt x="2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1336650" y="2439582"/>
              <a:ext cx="58887" cy="51245"/>
            </a:xfrm>
            <a:custGeom>
              <a:rect b="b" l="l" r="r" t="t"/>
              <a:pathLst>
                <a:path extrusionOk="0" h="1368" w="1572">
                  <a:moveTo>
                    <a:pt x="1396" y="1"/>
                  </a:moveTo>
                  <a:cubicBezTo>
                    <a:pt x="1353" y="1"/>
                    <a:pt x="1312" y="18"/>
                    <a:pt x="1286" y="58"/>
                  </a:cubicBezTo>
                  <a:cubicBezTo>
                    <a:pt x="1238" y="105"/>
                    <a:pt x="1238" y="201"/>
                    <a:pt x="1310" y="272"/>
                  </a:cubicBezTo>
                  <a:cubicBezTo>
                    <a:pt x="1334" y="296"/>
                    <a:pt x="1357" y="296"/>
                    <a:pt x="1405" y="296"/>
                  </a:cubicBezTo>
                  <a:cubicBezTo>
                    <a:pt x="1453" y="296"/>
                    <a:pt x="1477" y="272"/>
                    <a:pt x="1524" y="248"/>
                  </a:cubicBezTo>
                  <a:cubicBezTo>
                    <a:pt x="1572" y="177"/>
                    <a:pt x="1572" y="82"/>
                    <a:pt x="1500" y="34"/>
                  </a:cubicBezTo>
                  <a:cubicBezTo>
                    <a:pt x="1468" y="13"/>
                    <a:pt x="1431" y="1"/>
                    <a:pt x="1396" y="1"/>
                  </a:cubicBezTo>
                  <a:close/>
                  <a:moveTo>
                    <a:pt x="1027" y="403"/>
                  </a:moveTo>
                  <a:cubicBezTo>
                    <a:pt x="988" y="403"/>
                    <a:pt x="953" y="415"/>
                    <a:pt x="929" y="439"/>
                  </a:cubicBezTo>
                  <a:cubicBezTo>
                    <a:pt x="857" y="486"/>
                    <a:pt x="857" y="582"/>
                    <a:pt x="929" y="653"/>
                  </a:cubicBezTo>
                  <a:cubicBezTo>
                    <a:pt x="953" y="677"/>
                    <a:pt x="1000" y="701"/>
                    <a:pt x="1024" y="701"/>
                  </a:cubicBezTo>
                  <a:cubicBezTo>
                    <a:pt x="1072" y="701"/>
                    <a:pt x="1096" y="677"/>
                    <a:pt x="1143" y="653"/>
                  </a:cubicBezTo>
                  <a:cubicBezTo>
                    <a:pt x="1191" y="606"/>
                    <a:pt x="1191" y="510"/>
                    <a:pt x="1143" y="439"/>
                  </a:cubicBezTo>
                  <a:cubicBezTo>
                    <a:pt x="1107" y="415"/>
                    <a:pt x="1066" y="403"/>
                    <a:pt x="1027" y="403"/>
                  </a:cubicBezTo>
                  <a:close/>
                  <a:moveTo>
                    <a:pt x="621" y="753"/>
                  </a:moveTo>
                  <a:cubicBezTo>
                    <a:pt x="588" y="753"/>
                    <a:pt x="554" y="766"/>
                    <a:pt x="524" y="796"/>
                  </a:cubicBezTo>
                  <a:cubicBezTo>
                    <a:pt x="453" y="844"/>
                    <a:pt x="453" y="939"/>
                    <a:pt x="500" y="987"/>
                  </a:cubicBezTo>
                  <a:cubicBezTo>
                    <a:pt x="524" y="1034"/>
                    <a:pt x="572" y="1058"/>
                    <a:pt x="619" y="1058"/>
                  </a:cubicBezTo>
                  <a:cubicBezTo>
                    <a:pt x="643" y="1058"/>
                    <a:pt x="667" y="1034"/>
                    <a:pt x="715" y="1034"/>
                  </a:cubicBezTo>
                  <a:cubicBezTo>
                    <a:pt x="762" y="963"/>
                    <a:pt x="786" y="867"/>
                    <a:pt x="738" y="820"/>
                  </a:cubicBezTo>
                  <a:cubicBezTo>
                    <a:pt x="711" y="778"/>
                    <a:pt x="667" y="753"/>
                    <a:pt x="621" y="753"/>
                  </a:cubicBezTo>
                  <a:close/>
                  <a:moveTo>
                    <a:pt x="170" y="1057"/>
                  </a:moveTo>
                  <a:cubicBezTo>
                    <a:pt x="146" y="1057"/>
                    <a:pt x="121" y="1065"/>
                    <a:pt x="95" y="1082"/>
                  </a:cubicBezTo>
                  <a:cubicBezTo>
                    <a:pt x="24" y="1129"/>
                    <a:pt x="0" y="1225"/>
                    <a:pt x="24" y="1296"/>
                  </a:cubicBezTo>
                  <a:cubicBezTo>
                    <a:pt x="72" y="1344"/>
                    <a:pt x="119" y="1368"/>
                    <a:pt x="167" y="1368"/>
                  </a:cubicBezTo>
                  <a:cubicBezTo>
                    <a:pt x="191" y="1368"/>
                    <a:pt x="214" y="1368"/>
                    <a:pt x="238" y="1344"/>
                  </a:cubicBezTo>
                  <a:cubicBezTo>
                    <a:pt x="310" y="1296"/>
                    <a:pt x="333" y="1201"/>
                    <a:pt x="286" y="1129"/>
                  </a:cubicBezTo>
                  <a:cubicBezTo>
                    <a:pt x="255" y="1083"/>
                    <a:pt x="214" y="1057"/>
                    <a:pt x="170" y="105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1317508" y="2488843"/>
              <a:ext cx="14684" cy="11800"/>
            </a:xfrm>
            <a:custGeom>
              <a:rect b="b" l="l" r="r" t="t"/>
              <a:pathLst>
                <a:path extrusionOk="0" h="315" w="392">
                  <a:moveTo>
                    <a:pt x="187" y="1"/>
                  </a:moveTo>
                  <a:cubicBezTo>
                    <a:pt x="9" y="1"/>
                    <a:pt x="1" y="315"/>
                    <a:pt x="201" y="315"/>
                  </a:cubicBezTo>
                  <a:cubicBezTo>
                    <a:pt x="368" y="315"/>
                    <a:pt x="392" y="29"/>
                    <a:pt x="225" y="5"/>
                  </a:cubicBezTo>
                  <a:cubicBezTo>
                    <a:pt x="212" y="2"/>
                    <a:pt x="199" y="1"/>
                    <a:pt x="1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1379468" y="2201592"/>
              <a:ext cx="14759" cy="11800"/>
            </a:xfrm>
            <a:custGeom>
              <a:rect b="b" l="l" r="r" t="t"/>
              <a:pathLst>
                <a:path extrusionOk="0" h="315" w="394">
                  <a:moveTo>
                    <a:pt x="205" y="0"/>
                  </a:moveTo>
                  <a:cubicBezTo>
                    <a:pt x="193" y="0"/>
                    <a:pt x="180" y="2"/>
                    <a:pt x="167" y="5"/>
                  </a:cubicBezTo>
                  <a:cubicBezTo>
                    <a:pt x="0" y="52"/>
                    <a:pt x="24" y="314"/>
                    <a:pt x="214" y="314"/>
                  </a:cubicBezTo>
                  <a:cubicBezTo>
                    <a:pt x="393" y="314"/>
                    <a:pt x="383" y="0"/>
                    <a:pt x="2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1394640" y="2221334"/>
              <a:ext cx="38397" cy="102678"/>
            </a:xfrm>
            <a:custGeom>
              <a:rect b="b" l="l" r="r" t="t"/>
              <a:pathLst>
                <a:path extrusionOk="0" h="2741" w="1025">
                  <a:moveTo>
                    <a:pt x="170" y="1"/>
                  </a:moveTo>
                  <a:cubicBezTo>
                    <a:pt x="146" y="1"/>
                    <a:pt x="121" y="9"/>
                    <a:pt x="95" y="25"/>
                  </a:cubicBezTo>
                  <a:cubicBezTo>
                    <a:pt x="24" y="73"/>
                    <a:pt x="0" y="168"/>
                    <a:pt x="24" y="240"/>
                  </a:cubicBezTo>
                  <a:cubicBezTo>
                    <a:pt x="71" y="287"/>
                    <a:pt x="119" y="311"/>
                    <a:pt x="167" y="311"/>
                  </a:cubicBezTo>
                  <a:cubicBezTo>
                    <a:pt x="191" y="311"/>
                    <a:pt x="214" y="311"/>
                    <a:pt x="238" y="287"/>
                  </a:cubicBezTo>
                  <a:cubicBezTo>
                    <a:pt x="310" y="240"/>
                    <a:pt x="333" y="145"/>
                    <a:pt x="286" y="73"/>
                  </a:cubicBezTo>
                  <a:cubicBezTo>
                    <a:pt x="255" y="27"/>
                    <a:pt x="214" y="1"/>
                    <a:pt x="170" y="1"/>
                  </a:cubicBezTo>
                  <a:close/>
                  <a:moveTo>
                    <a:pt x="468" y="578"/>
                  </a:moveTo>
                  <a:cubicBezTo>
                    <a:pt x="447" y="578"/>
                    <a:pt x="425" y="584"/>
                    <a:pt x="405" y="597"/>
                  </a:cubicBezTo>
                  <a:cubicBezTo>
                    <a:pt x="310" y="621"/>
                    <a:pt x="286" y="716"/>
                    <a:pt x="310" y="788"/>
                  </a:cubicBezTo>
                  <a:cubicBezTo>
                    <a:pt x="333" y="835"/>
                    <a:pt x="405" y="883"/>
                    <a:pt x="452" y="883"/>
                  </a:cubicBezTo>
                  <a:cubicBezTo>
                    <a:pt x="476" y="883"/>
                    <a:pt x="500" y="883"/>
                    <a:pt x="524" y="859"/>
                  </a:cubicBezTo>
                  <a:cubicBezTo>
                    <a:pt x="595" y="835"/>
                    <a:pt x="619" y="740"/>
                    <a:pt x="595" y="668"/>
                  </a:cubicBezTo>
                  <a:cubicBezTo>
                    <a:pt x="578" y="617"/>
                    <a:pt x="524" y="578"/>
                    <a:pt x="468" y="578"/>
                  </a:cubicBezTo>
                  <a:close/>
                  <a:moveTo>
                    <a:pt x="667" y="1186"/>
                  </a:moveTo>
                  <a:cubicBezTo>
                    <a:pt x="652" y="1186"/>
                    <a:pt x="636" y="1188"/>
                    <a:pt x="619" y="1192"/>
                  </a:cubicBezTo>
                  <a:cubicBezTo>
                    <a:pt x="548" y="1216"/>
                    <a:pt x="500" y="1288"/>
                    <a:pt x="524" y="1383"/>
                  </a:cubicBezTo>
                  <a:cubicBezTo>
                    <a:pt x="548" y="1431"/>
                    <a:pt x="619" y="1478"/>
                    <a:pt x="667" y="1478"/>
                  </a:cubicBezTo>
                  <a:lnTo>
                    <a:pt x="714" y="1478"/>
                  </a:lnTo>
                  <a:cubicBezTo>
                    <a:pt x="786" y="1454"/>
                    <a:pt x="834" y="1359"/>
                    <a:pt x="810" y="1288"/>
                  </a:cubicBezTo>
                  <a:cubicBezTo>
                    <a:pt x="790" y="1229"/>
                    <a:pt x="738" y="1186"/>
                    <a:pt x="667" y="1186"/>
                  </a:cubicBezTo>
                  <a:close/>
                  <a:moveTo>
                    <a:pt x="823" y="1807"/>
                  </a:moveTo>
                  <a:cubicBezTo>
                    <a:pt x="811" y="1807"/>
                    <a:pt x="799" y="1808"/>
                    <a:pt x="786" y="1812"/>
                  </a:cubicBezTo>
                  <a:cubicBezTo>
                    <a:pt x="714" y="1835"/>
                    <a:pt x="643" y="1907"/>
                    <a:pt x="667" y="1978"/>
                  </a:cubicBezTo>
                  <a:cubicBezTo>
                    <a:pt x="667" y="2050"/>
                    <a:pt x="738" y="2097"/>
                    <a:pt x="810" y="2097"/>
                  </a:cubicBezTo>
                  <a:lnTo>
                    <a:pt x="834" y="2097"/>
                  </a:lnTo>
                  <a:cubicBezTo>
                    <a:pt x="905" y="2097"/>
                    <a:pt x="976" y="2026"/>
                    <a:pt x="953" y="1931"/>
                  </a:cubicBezTo>
                  <a:cubicBezTo>
                    <a:pt x="953" y="1869"/>
                    <a:pt x="899" y="1807"/>
                    <a:pt x="823" y="1807"/>
                  </a:cubicBezTo>
                  <a:close/>
                  <a:moveTo>
                    <a:pt x="857" y="2455"/>
                  </a:moveTo>
                  <a:cubicBezTo>
                    <a:pt x="786" y="2455"/>
                    <a:pt x="714" y="2526"/>
                    <a:pt x="714" y="2597"/>
                  </a:cubicBezTo>
                  <a:cubicBezTo>
                    <a:pt x="714" y="2693"/>
                    <a:pt x="786" y="2740"/>
                    <a:pt x="857" y="2740"/>
                  </a:cubicBezTo>
                  <a:lnTo>
                    <a:pt x="881" y="2740"/>
                  </a:lnTo>
                  <a:cubicBezTo>
                    <a:pt x="953" y="2740"/>
                    <a:pt x="1024" y="2669"/>
                    <a:pt x="1024" y="2597"/>
                  </a:cubicBezTo>
                  <a:cubicBezTo>
                    <a:pt x="1024" y="2502"/>
                    <a:pt x="953" y="2455"/>
                    <a:pt x="857" y="24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1418728" y="2337163"/>
              <a:ext cx="14647" cy="10938"/>
            </a:xfrm>
            <a:custGeom>
              <a:rect b="b" l="l" r="r" t="t"/>
              <a:pathLst>
                <a:path extrusionOk="0" h="292" w="391">
                  <a:moveTo>
                    <a:pt x="207" y="1"/>
                  </a:moveTo>
                  <a:cubicBezTo>
                    <a:pt x="194" y="1"/>
                    <a:pt x="181" y="2"/>
                    <a:pt x="167" y="6"/>
                  </a:cubicBezTo>
                  <a:cubicBezTo>
                    <a:pt x="0" y="29"/>
                    <a:pt x="24" y="291"/>
                    <a:pt x="191" y="291"/>
                  </a:cubicBezTo>
                  <a:cubicBezTo>
                    <a:pt x="391" y="291"/>
                    <a:pt x="383" y="1"/>
                    <a:pt x="2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1165603" y="2147161"/>
              <a:ext cx="15246" cy="10976"/>
            </a:xfrm>
            <a:custGeom>
              <a:rect b="b" l="l" r="r" t="t"/>
              <a:pathLst>
                <a:path extrusionOk="0" h="293" w="407">
                  <a:moveTo>
                    <a:pt x="199" y="1"/>
                  </a:moveTo>
                  <a:cubicBezTo>
                    <a:pt x="187" y="1"/>
                    <a:pt x="174" y="2"/>
                    <a:pt x="160" y="5"/>
                  </a:cubicBezTo>
                  <a:cubicBezTo>
                    <a:pt x="0" y="28"/>
                    <a:pt x="16" y="292"/>
                    <a:pt x="186" y="292"/>
                  </a:cubicBezTo>
                  <a:cubicBezTo>
                    <a:pt x="193" y="292"/>
                    <a:pt x="200" y="292"/>
                    <a:pt x="208" y="291"/>
                  </a:cubicBezTo>
                  <a:cubicBezTo>
                    <a:pt x="215" y="292"/>
                    <a:pt x="222" y="292"/>
                    <a:pt x="228" y="292"/>
                  </a:cubicBezTo>
                  <a:cubicBezTo>
                    <a:pt x="407" y="292"/>
                    <a:pt x="373" y="1"/>
                    <a:pt x="1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1189428" y="2135735"/>
              <a:ext cx="107997" cy="18767"/>
            </a:xfrm>
            <a:custGeom>
              <a:rect b="b" l="l" r="r" t="t"/>
              <a:pathLst>
                <a:path extrusionOk="0" h="501" w="2883">
                  <a:moveTo>
                    <a:pt x="823" y="20"/>
                  </a:moveTo>
                  <a:cubicBezTo>
                    <a:pt x="812" y="20"/>
                    <a:pt x="799" y="21"/>
                    <a:pt x="787" y="24"/>
                  </a:cubicBezTo>
                  <a:cubicBezTo>
                    <a:pt x="715" y="24"/>
                    <a:pt x="644" y="96"/>
                    <a:pt x="667" y="191"/>
                  </a:cubicBezTo>
                  <a:cubicBezTo>
                    <a:pt x="667" y="262"/>
                    <a:pt x="739" y="310"/>
                    <a:pt x="810" y="310"/>
                  </a:cubicBezTo>
                  <a:cubicBezTo>
                    <a:pt x="906" y="310"/>
                    <a:pt x="953" y="239"/>
                    <a:pt x="953" y="143"/>
                  </a:cubicBezTo>
                  <a:cubicBezTo>
                    <a:pt x="953" y="81"/>
                    <a:pt x="900" y="20"/>
                    <a:pt x="823" y="20"/>
                  </a:cubicBezTo>
                  <a:close/>
                  <a:moveTo>
                    <a:pt x="1453" y="0"/>
                  </a:moveTo>
                  <a:cubicBezTo>
                    <a:pt x="1358" y="0"/>
                    <a:pt x="1287" y="72"/>
                    <a:pt x="1287" y="143"/>
                  </a:cubicBezTo>
                  <a:cubicBezTo>
                    <a:pt x="1287" y="215"/>
                    <a:pt x="1358" y="286"/>
                    <a:pt x="1430" y="310"/>
                  </a:cubicBezTo>
                  <a:lnTo>
                    <a:pt x="1453" y="310"/>
                  </a:lnTo>
                  <a:cubicBezTo>
                    <a:pt x="1525" y="310"/>
                    <a:pt x="1596" y="239"/>
                    <a:pt x="1596" y="143"/>
                  </a:cubicBezTo>
                  <a:cubicBezTo>
                    <a:pt x="1596" y="72"/>
                    <a:pt x="1525" y="0"/>
                    <a:pt x="1453" y="0"/>
                  </a:cubicBezTo>
                  <a:close/>
                  <a:moveTo>
                    <a:pt x="2060" y="66"/>
                  </a:moveTo>
                  <a:cubicBezTo>
                    <a:pt x="2002" y="66"/>
                    <a:pt x="1949" y="112"/>
                    <a:pt x="1930" y="191"/>
                  </a:cubicBezTo>
                  <a:cubicBezTo>
                    <a:pt x="1930" y="262"/>
                    <a:pt x="1977" y="334"/>
                    <a:pt x="2049" y="358"/>
                  </a:cubicBezTo>
                  <a:lnTo>
                    <a:pt x="2073" y="358"/>
                  </a:lnTo>
                  <a:cubicBezTo>
                    <a:pt x="2144" y="358"/>
                    <a:pt x="2215" y="310"/>
                    <a:pt x="2239" y="239"/>
                  </a:cubicBezTo>
                  <a:cubicBezTo>
                    <a:pt x="2239" y="143"/>
                    <a:pt x="2192" y="72"/>
                    <a:pt x="2096" y="72"/>
                  </a:cubicBezTo>
                  <a:cubicBezTo>
                    <a:pt x="2084" y="68"/>
                    <a:pt x="2072" y="66"/>
                    <a:pt x="2060" y="66"/>
                  </a:cubicBezTo>
                  <a:close/>
                  <a:moveTo>
                    <a:pt x="144" y="120"/>
                  </a:moveTo>
                  <a:cubicBezTo>
                    <a:pt x="72" y="143"/>
                    <a:pt x="1" y="215"/>
                    <a:pt x="24" y="310"/>
                  </a:cubicBezTo>
                  <a:cubicBezTo>
                    <a:pt x="48" y="382"/>
                    <a:pt x="96" y="429"/>
                    <a:pt x="167" y="429"/>
                  </a:cubicBezTo>
                  <a:lnTo>
                    <a:pt x="215" y="429"/>
                  </a:lnTo>
                  <a:cubicBezTo>
                    <a:pt x="286" y="405"/>
                    <a:pt x="334" y="310"/>
                    <a:pt x="310" y="239"/>
                  </a:cubicBezTo>
                  <a:cubicBezTo>
                    <a:pt x="310" y="167"/>
                    <a:pt x="215" y="120"/>
                    <a:pt x="144" y="120"/>
                  </a:cubicBezTo>
                  <a:close/>
                  <a:moveTo>
                    <a:pt x="2702" y="209"/>
                  </a:moveTo>
                  <a:cubicBezTo>
                    <a:pt x="2644" y="209"/>
                    <a:pt x="2592" y="251"/>
                    <a:pt x="2573" y="310"/>
                  </a:cubicBezTo>
                  <a:cubicBezTo>
                    <a:pt x="2549" y="382"/>
                    <a:pt x="2573" y="477"/>
                    <a:pt x="2668" y="501"/>
                  </a:cubicBezTo>
                  <a:lnTo>
                    <a:pt x="2716" y="501"/>
                  </a:lnTo>
                  <a:cubicBezTo>
                    <a:pt x="2763" y="501"/>
                    <a:pt x="2835" y="453"/>
                    <a:pt x="2858" y="405"/>
                  </a:cubicBezTo>
                  <a:cubicBezTo>
                    <a:pt x="2882" y="310"/>
                    <a:pt x="2835" y="239"/>
                    <a:pt x="2739" y="215"/>
                  </a:cubicBezTo>
                  <a:cubicBezTo>
                    <a:pt x="2727" y="211"/>
                    <a:pt x="2714" y="209"/>
                    <a:pt x="2702" y="2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1305932" y="2151619"/>
              <a:ext cx="14422" cy="10976"/>
            </a:xfrm>
            <a:custGeom>
              <a:rect b="b" l="l" r="r" t="t"/>
              <a:pathLst>
                <a:path extrusionOk="0" h="293" w="385">
                  <a:moveTo>
                    <a:pt x="184" y="0"/>
                  </a:moveTo>
                  <a:cubicBezTo>
                    <a:pt x="8" y="0"/>
                    <a:pt x="1" y="291"/>
                    <a:pt x="201" y="291"/>
                  </a:cubicBezTo>
                  <a:cubicBezTo>
                    <a:pt x="208" y="292"/>
                    <a:pt x="214" y="292"/>
                    <a:pt x="220" y="292"/>
                  </a:cubicBezTo>
                  <a:cubicBezTo>
                    <a:pt x="369" y="292"/>
                    <a:pt x="385" y="28"/>
                    <a:pt x="225" y="5"/>
                  </a:cubicBezTo>
                  <a:cubicBezTo>
                    <a:pt x="210" y="2"/>
                    <a:pt x="197" y="0"/>
                    <a:pt x="1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1364297" y="2365559"/>
              <a:ext cx="37497" cy="19105"/>
            </a:xfrm>
            <a:custGeom>
              <a:rect b="b" l="l" r="r" t="t"/>
              <a:pathLst>
                <a:path extrusionOk="0" h="510" w="1001">
                  <a:moveTo>
                    <a:pt x="161" y="1"/>
                  </a:moveTo>
                  <a:cubicBezTo>
                    <a:pt x="102" y="1"/>
                    <a:pt x="42" y="32"/>
                    <a:pt x="24" y="105"/>
                  </a:cubicBezTo>
                  <a:cubicBezTo>
                    <a:pt x="0" y="176"/>
                    <a:pt x="48" y="272"/>
                    <a:pt x="119" y="295"/>
                  </a:cubicBezTo>
                  <a:lnTo>
                    <a:pt x="786" y="510"/>
                  </a:lnTo>
                  <a:lnTo>
                    <a:pt x="810" y="510"/>
                  </a:lnTo>
                  <a:cubicBezTo>
                    <a:pt x="881" y="510"/>
                    <a:pt x="953" y="462"/>
                    <a:pt x="953" y="414"/>
                  </a:cubicBezTo>
                  <a:cubicBezTo>
                    <a:pt x="1001" y="319"/>
                    <a:pt x="953" y="248"/>
                    <a:pt x="858" y="224"/>
                  </a:cubicBezTo>
                  <a:lnTo>
                    <a:pt x="215" y="10"/>
                  </a:lnTo>
                  <a:cubicBezTo>
                    <a:pt x="198" y="4"/>
                    <a:pt x="180" y="1"/>
                    <a:pt x="1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1314324" y="2191590"/>
              <a:ext cx="27683" cy="31616"/>
            </a:xfrm>
            <a:custGeom>
              <a:rect b="b" l="l" r="r" t="t"/>
              <a:pathLst>
                <a:path extrusionOk="0" h="844" w="739">
                  <a:moveTo>
                    <a:pt x="559" y="0"/>
                  </a:moveTo>
                  <a:cubicBezTo>
                    <a:pt x="520" y="0"/>
                    <a:pt x="479" y="18"/>
                    <a:pt x="453" y="57"/>
                  </a:cubicBezTo>
                  <a:lnTo>
                    <a:pt x="48" y="629"/>
                  </a:lnTo>
                  <a:cubicBezTo>
                    <a:pt x="1" y="677"/>
                    <a:pt x="1" y="772"/>
                    <a:pt x="72" y="819"/>
                  </a:cubicBezTo>
                  <a:cubicBezTo>
                    <a:pt x="96" y="843"/>
                    <a:pt x="144" y="843"/>
                    <a:pt x="167" y="843"/>
                  </a:cubicBezTo>
                  <a:cubicBezTo>
                    <a:pt x="215" y="843"/>
                    <a:pt x="263" y="843"/>
                    <a:pt x="286" y="796"/>
                  </a:cubicBezTo>
                  <a:lnTo>
                    <a:pt x="691" y="248"/>
                  </a:lnTo>
                  <a:cubicBezTo>
                    <a:pt x="739" y="176"/>
                    <a:pt x="715" y="81"/>
                    <a:pt x="644" y="34"/>
                  </a:cubicBezTo>
                  <a:cubicBezTo>
                    <a:pt x="622" y="12"/>
                    <a:pt x="591" y="0"/>
                    <a:pt x="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1138594" y="2192489"/>
              <a:ext cx="27683" cy="31616"/>
            </a:xfrm>
            <a:custGeom>
              <a:rect b="b" l="l" r="r" t="t"/>
              <a:pathLst>
                <a:path extrusionOk="0" h="844" w="739">
                  <a:moveTo>
                    <a:pt x="176" y="0"/>
                  </a:moveTo>
                  <a:cubicBezTo>
                    <a:pt x="141" y="0"/>
                    <a:pt x="104" y="12"/>
                    <a:pt x="72" y="33"/>
                  </a:cubicBezTo>
                  <a:cubicBezTo>
                    <a:pt x="24" y="81"/>
                    <a:pt x="0" y="176"/>
                    <a:pt x="48" y="224"/>
                  </a:cubicBezTo>
                  <a:lnTo>
                    <a:pt x="453" y="795"/>
                  </a:lnTo>
                  <a:cubicBezTo>
                    <a:pt x="477" y="819"/>
                    <a:pt x="524" y="843"/>
                    <a:pt x="572" y="843"/>
                  </a:cubicBezTo>
                  <a:cubicBezTo>
                    <a:pt x="596" y="843"/>
                    <a:pt x="619" y="843"/>
                    <a:pt x="667" y="819"/>
                  </a:cubicBezTo>
                  <a:cubicBezTo>
                    <a:pt x="715" y="772"/>
                    <a:pt x="739" y="676"/>
                    <a:pt x="691" y="605"/>
                  </a:cubicBezTo>
                  <a:lnTo>
                    <a:pt x="286" y="57"/>
                  </a:lnTo>
                  <a:cubicBezTo>
                    <a:pt x="260" y="18"/>
                    <a:pt x="219" y="0"/>
                    <a:pt x="1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1080604" y="2366570"/>
              <a:ext cx="36598" cy="18992"/>
            </a:xfrm>
            <a:custGeom>
              <a:rect b="b" l="l" r="r" t="t"/>
              <a:pathLst>
                <a:path extrusionOk="0" h="507" w="977">
                  <a:moveTo>
                    <a:pt x="802" y="0"/>
                  </a:moveTo>
                  <a:cubicBezTo>
                    <a:pt x="788" y="0"/>
                    <a:pt x="775" y="2"/>
                    <a:pt x="762" y="6"/>
                  </a:cubicBezTo>
                  <a:lnTo>
                    <a:pt x="119" y="221"/>
                  </a:lnTo>
                  <a:cubicBezTo>
                    <a:pt x="48" y="245"/>
                    <a:pt x="0" y="340"/>
                    <a:pt x="24" y="411"/>
                  </a:cubicBezTo>
                  <a:cubicBezTo>
                    <a:pt x="48" y="483"/>
                    <a:pt x="96" y="506"/>
                    <a:pt x="167" y="506"/>
                  </a:cubicBezTo>
                  <a:lnTo>
                    <a:pt x="215" y="506"/>
                  </a:lnTo>
                  <a:lnTo>
                    <a:pt x="858" y="292"/>
                  </a:lnTo>
                  <a:cubicBezTo>
                    <a:pt x="929" y="268"/>
                    <a:pt x="977" y="173"/>
                    <a:pt x="953" y="102"/>
                  </a:cubicBezTo>
                  <a:cubicBezTo>
                    <a:pt x="933" y="43"/>
                    <a:pt x="865" y="0"/>
                    <a:pt x="8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grpSp>
        <p:nvGrpSpPr>
          <p:cNvPr id="313" name="Google Shape;313;p17"/>
          <p:cNvGrpSpPr/>
          <p:nvPr/>
        </p:nvGrpSpPr>
        <p:grpSpPr>
          <a:xfrm>
            <a:off x="5996600" y="1587297"/>
            <a:ext cx="1639200" cy="888271"/>
            <a:chOff x="5996600" y="1587297"/>
            <a:chExt cx="1639200" cy="888271"/>
          </a:xfrm>
        </p:grpSpPr>
        <p:sp>
          <p:nvSpPr>
            <p:cNvPr id="314" name="Google Shape;314;p17"/>
            <p:cNvSpPr txBox="1"/>
            <p:nvPr/>
          </p:nvSpPr>
          <p:spPr>
            <a:xfrm>
              <a:off x="5996600" y="2018368"/>
              <a:ext cx="1639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Calendar entry</a:t>
              </a:r>
              <a:endParaRPr sz="1200">
                <a:solidFill>
                  <a:schemeClr val="dk1"/>
                </a:solidFill>
                <a:latin typeface="Roboto"/>
                <a:ea typeface="Roboto"/>
                <a:cs typeface="Roboto"/>
                <a:sym typeface="Roboto"/>
              </a:endParaRPr>
            </a:p>
          </p:txBody>
        </p:sp>
        <p:sp>
          <p:nvSpPr>
            <p:cNvPr id="315" name="Google Shape;315;p17"/>
            <p:cNvSpPr txBox="1"/>
            <p:nvPr/>
          </p:nvSpPr>
          <p:spPr>
            <a:xfrm>
              <a:off x="5996600" y="1587297"/>
              <a:ext cx="1639200" cy="414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Month</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316" name="Google Shape;316;p17"/>
          <p:cNvGrpSpPr/>
          <p:nvPr/>
        </p:nvGrpSpPr>
        <p:grpSpPr>
          <a:xfrm>
            <a:off x="5996600" y="2724867"/>
            <a:ext cx="1639200" cy="888165"/>
            <a:chOff x="5996600" y="2721710"/>
            <a:chExt cx="1639200" cy="888165"/>
          </a:xfrm>
        </p:grpSpPr>
        <p:sp>
          <p:nvSpPr>
            <p:cNvPr id="317" name="Google Shape;317;p17"/>
            <p:cNvSpPr txBox="1"/>
            <p:nvPr/>
          </p:nvSpPr>
          <p:spPr>
            <a:xfrm>
              <a:off x="5996600" y="3152675"/>
              <a:ext cx="1639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Monetary value of transaction</a:t>
              </a:r>
              <a:endParaRPr sz="1200">
                <a:solidFill>
                  <a:schemeClr val="dk1"/>
                </a:solidFill>
                <a:latin typeface="Roboto"/>
                <a:ea typeface="Roboto"/>
                <a:cs typeface="Roboto"/>
                <a:sym typeface="Roboto"/>
              </a:endParaRPr>
            </a:p>
          </p:txBody>
        </p:sp>
        <p:sp>
          <p:nvSpPr>
            <p:cNvPr id="318" name="Google Shape;318;p17"/>
            <p:cNvSpPr txBox="1"/>
            <p:nvPr/>
          </p:nvSpPr>
          <p:spPr>
            <a:xfrm>
              <a:off x="5996600" y="2721710"/>
              <a:ext cx="1639200" cy="41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Value</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319" name="Google Shape;319;p17"/>
          <p:cNvGrpSpPr/>
          <p:nvPr/>
        </p:nvGrpSpPr>
        <p:grpSpPr>
          <a:xfrm>
            <a:off x="1514100" y="1587297"/>
            <a:ext cx="1639200" cy="888271"/>
            <a:chOff x="1514100" y="1587297"/>
            <a:chExt cx="1639200" cy="888271"/>
          </a:xfrm>
        </p:grpSpPr>
        <p:sp>
          <p:nvSpPr>
            <p:cNvPr id="320" name="Google Shape;320;p17"/>
            <p:cNvSpPr txBox="1"/>
            <p:nvPr/>
          </p:nvSpPr>
          <p:spPr>
            <a:xfrm>
              <a:off x="1514100" y="2018368"/>
              <a:ext cx="16392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Type of package</a:t>
              </a:r>
              <a:endParaRPr sz="1200">
                <a:solidFill>
                  <a:schemeClr val="dk1"/>
                </a:solidFill>
                <a:latin typeface="Roboto"/>
                <a:ea typeface="Roboto"/>
                <a:cs typeface="Roboto"/>
                <a:sym typeface="Roboto"/>
              </a:endParaRPr>
            </a:p>
          </p:txBody>
        </p:sp>
        <p:sp>
          <p:nvSpPr>
            <p:cNvPr id="321" name="Google Shape;321;p17"/>
            <p:cNvSpPr txBox="1"/>
            <p:nvPr/>
          </p:nvSpPr>
          <p:spPr>
            <a:xfrm>
              <a:off x="1514100" y="1587297"/>
              <a:ext cx="1639200" cy="41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Client ID</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322" name="Google Shape;322;p17"/>
          <p:cNvGrpSpPr/>
          <p:nvPr/>
        </p:nvGrpSpPr>
        <p:grpSpPr>
          <a:xfrm>
            <a:off x="1514100" y="2724867"/>
            <a:ext cx="1639200" cy="888165"/>
            <a:chOff x="1514100" y="2721710"/>
            <a:chExt cx="1639200" cy="888165"/>
          </a:xfrm>
        </p:grpSpPr>
        <p:sp>
          <p:nvSpPr>
            <p:cNvPr id="323" name="Google Shape;323;p17"/>
            <p:cNvSpPr txBox="1"/>
            <p:nvPr/>
          </p:nvSpPr>
          <p:spPr>
            <a:xfrm>
              <a:off x="1514100" y="3152675"/>
              <a:ext cx="16392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Assessments realised</a:t>
              </a:r>
              <a:endParaRPr sz="1200">
                <a:solidFill>
                  <a:schemeClr val="dk1"/>
                </a:solidFill>
                <a:latin typeface="Roboto"/>
                <a:ea typeface="Roboto"/>
                <a:cs typeface="Roboto"/>
                <a:sym typeface="Roboto"/>
              </a:endParaRPr>
            </a:p>
          </p:txBody>
        </p:sp>
        <p:sp>
          <p:nvSpPr>
            <p:cNvPr id="324" name="Google Shape;324;p17"/>
            <p:cNvSpPr txBox="1"/>
            <p:nvPr/>
          </p:nvSpPr>
          <p:spPr>
            <a:xfrm>
              <a:off x="1514100" y="2721710"/>
              <a:ext cx="1639200" cy="41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Assessments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325" name="Google Shape;325;p17"/>
          <p:cNvSpPr/>
          <p:nvPr/>
        </p:nvSpPr>
        <p:spPr>
          <a:xfrm>
            <a:off x="3551219" y="1428593"/>
            <a:ext cx="731400" cy="7314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4871644" y="1428593"/>
            <a:ext cx="731400" cy="7314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3551219" y="2562243"/>
            <a:ext cx="731400" cy="7314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4871644" y="2562243"/>
            <a:ext cx="731400" cy="7314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17"/>
          <p:cNvCxnSpPr>
            <a:stCxn id="325" idx="6"/>
            <a:endCxn id="326" idx="2"/>
          </p:cNvCxnSpPr>
          <p:nvPr/>
        </p:nvCxnSpPr>
        <p:spPr>
          <a:xfrm>
            <a:off x="4282619" y="1794293"/>
            <a:ext cx="588900" cy="0"/>
          </a:xfrm>
          <a:prstGeom prst="straightConnector1">
            <a:avLst/>
          </a:prstGeom>
          <a:noFill/>
          <a:ln cap="flat" cmpd="sng" w="9525">
            <a:solidFill>
              <a:schemeClr val="dk1"/>
            </a:solidFill>
            <a:prstDash val="dot"/>
            <a:round/>
            <a:headEnd len="med" w="med" type="none"/>
            <a:tailEnd len="med" w="med" type="none"/>
          </a:ln>
        </p:spPr>
      </p:cxnSp>
      <p:cxnSp>
        <p:nvCxnSpPr>
          <p:cNvPr id="330" name="Google Shape;330;p17"/>
          <p:cNvCxnSpPr>
            <a:stCxn id="326" idx="4"/>
            <a:endCxn id="327" idx="0"/>
          </p:cNvCxnSpPr>
          <p:nvPr/>
        </p:nvCxnSpPr>
        <p:spPr>
          <a:xfrm rot="5400000">
            <a:off x="4376044" y="1700993"/>
            <a:ext cx="402300" cy="1320300"/>
          </a:xfrm>
          <a:prstGeom prst="bentConnector3">
            <a:avLst>
              <a:gd fmla="val 49994" name="adj1"/>
            </a:avLst>
          </a:prstGeom>
          <a:noFill/>
          <a:ln cap="flat" cmpd="sng" w="9525">
            <a:solidFill>
              <a:schemeClr val="dk1"/>
            </a:solidFill>
            <a:prstDash val="dot"/>
            <a:round/>
            <a:headEnd len="med" w="med" type="none"/>
            <a:tailEnd len="med" w="med" type="none"/>
          </a:ln>
        </p:spPr>
      </p:cxnSp>
      <p:cxnSp>
        <p:nvCxnSpPr>
          <p:cNvPr id="331" name="Google Shape;331;p17"/>
          <p:cNvCxnSpPr>
            <a:stCxn id="327" idx="6"/>
            <a:endCxn id="328" idx="2"/>
          </p:cNvCxnSpPr>
          <p:nvPr/>
        </p:nvCxnSpPr>
        <p:spPr>
          <a:xfrm>
            <a:off x="4282619" y="2927943"/>
            <a:ext cx="588900" cy="0"/>
          </a:xfrm>
          <a:prstGeom prst="straightConnector1">
            <a:avLst/>
          </a:prstGeom>
          <a:noFill/>
          <a:ln cap="flat" cmpd="sng" w="9525">
            <a:solidFill>
              <a:schemeClr val="dk1"/>
            </a:solidFill>
            <a:prstDash val="dot"/>
            <a:round/>
            <a:headEnd len="med" w="med" type="none"/>
            <a:tailEnd len="med" w="med" type="none"/>
          </a:ln>
        </p:spPr>
      </p:cxnSp>
      <p:cxnSp>
        <p:nvCxnSpPr>
          <p:cNvPr id="332" name="Google Shape;332;p17"/>
          <p:cNvCxnSpPr>
            <a:stCxn id="325" idx="2"/>
            <a:endCxn id="321" idx="3"/>
          </p:cNvCxnSpPr>
          <p:nvPr/>
        </p:nvCxnSpPr>
        <p:spPr>
          <a:xfrm rot="10800000">
            <a:off x="3153419" y="1794293"/>
            <a:ext cx="397800" cy="0"/>
          </a:xfrm>
          <a:prstGeom prst="straightConnector1">
            <a:avLst/>
          </a:prstGeom>
          <a:noFill/>
          <a:ln cap="flat" cmpd="sng" w="9525">
            <a:solidFill>
              <a:schemeClr val="dk1"/>
            </a:solidFill>
            <a:prstDash val="dot"/>
            <a:round/>
            <a:headEnd len="med" w="med" type="none"/>
            <a:tailEnd len="med" w="med" type="none"/>
          </a:ln>
        </p:spPr>
      </p:cxnSp>
      <p:cxnSp>
        <p:nvCxnSpPr>
          <p:cNvPr id="333" name="Google Shape;333;p17"/>
          <p:cNvCxnSpPr>
            <a:stCxn id="326" idx="6"/>
            <a:endCxn id="315" idx="1"/>
          </p:cNvCxnSpPr>
          <p:nvPr/>
        </p:nvCxnSpPr>
        <p:spPr>
          <a:xfrm>
            <a:off x="5603044" y="1794293"/>
            <a:ext cx="393600" cy="0"/>
          </a:xfrm>
          <a:prstGeom prst="straightConnector1">
            <a:avLst/>
          </a:prstGeom>
          <a:noFill/>
          <a:ln cap="flat" cmpd="sng" w="9525">
            <a:solidFill>
              <a:schemeClr val="dk1"/>
            </a:solidFill>
            <a:prstDash val="dot"/>
            <a:round/>
            <a:headEnd len="med" w="med" type="none"/>
            <a:tailEnd len="med" w="med" type="none"/>
          </a:ln>
        </p:spPr>
      </p:cxnSp>
      <p:cxnSp>
        <p:nvCxnSpPr>
          <p:cNvPr id="334" name="Google Shape;334;p17"/>
          <p:cNvCxnSpPr>
            <a:stCxn id="328" idx="6"/>
            <a:endCxn id="318" idx="1"/>
          </p:cNvCxnSpPr>
          <p:nvPr/>
        </p:nvCxnSpPr>
        <p:spPr>
          <a:xfrm>
            <a:off x="5603044" y="2927943"/>
            <a:ext cx="393600" cy="3900"/>
          </a:xfrm>
          <a:prstGeom prst="straightConnector1">
            <a:avLst/>
          </a:prstGeom>
          <a:noFill/>
          <a:ln cap="flat" cmpd="sng" w="9525">
            <a:solidFill>
              <a:schemeClr val="dk1"/>
            </a:solidFill>
            <a:prstDash val="dot"/>
            <a:round/>
            <a:headEnd len="med" w="med" type="none"/>
            <a:tailEnd len="med" w="med" type="none"/>
          </a:ln>
        </p:spPr>
      </p:cxnSp>
      <p:cxnSp>
        <p:nvCxnSpPr>
          <p:cNvPr id="335" name="Google Shape;335;p17"/>
          <p:cNvCxnSpPr>
            <a:stCxn id="327" idx="2"/>
            <a:endCxn id="324" idx="3"/>
          </p:cNvCxnSpPr>
          <p:nvPr/>
        </p:nvCxnSpPr>
        <p:spPr>
          <a:xfrm flipH="1">
            <a:off x="3153419" y="2927943"/>
            <a:ext cx="397800" cy="3900"/>
          </a:xfrm>
          <a:prstGeom prst="straightConnector1">
            <a:avLst/>
          </a:prstGeom>
          <a:noFill/>
          <a:ln cap="flat" cmpd="sng" w="9525">
            <a:solidFill>
              <a:schemeClr val="dk1"/>
            </a:solidFill>
            <a:prstDash val="dot"/>
            <a:round/>
            <a:headEnd len="med" w="med" type="none"/>
            <a:tailEnd len="med" w="med" type="none"/>
          </a:ln>
        </p:spPr>
      </p:cxnSp>
      <p:sp>
        <p:nvSpPr>
          <p:cNvPr id="336" name="Google Shape;336;p17"/>
          <p:cNvSpPr/>
          <p:nvPr/>
        </p:nvSpPr>
        <p:spPr>
          <a:xfrm>
            <a:off x="783985" y="1565704"/>
            <a:ext cx="457200" cy="4572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1</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37" name="Google Shape;337;p17"/>
          <p:cNvSpPr/>
          <p:nvPr/>
        </p:nvSpPr>
        <p:spPr>
          <a:xfrm>
            <a:off x="783985" y="2702837"/>
            <a:ext cx="457200" cy="4572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3</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38" name="Google Shape;338;p17"/>
          <p:cNvSpPr/>
          <p:nvPr/>
        </p:nvSpPr>
        <p:spPr>
          <a:xfrm>
            <a:off x="7913235" y="1565704"/>
            <a:ext cx="457200" cy="4572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2</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39" name="Google Shape;339;p17"/>
          <p:cNvSpPr/>
          <p:nvPr/>
        </p:nvSpPr>
        <p:spPr>
          <a:xfrm>
            <a:off x="7913235" y="2702837"/>
            <a:ext cx="457200" cy="4572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4</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340" name="Google Shape;340;p17"/>
          <p:cNvCxnSpPr>
            <a:stCxn id="336" idx="6"/>
            <a:endCxn id="321" idx="1"/>
          </p:cNvCxnSpPr>
          <p:nvPr/>
        </p:nvCxnSpPr>
        <p:spPr>
          <a:xfrm>
            <a:off x="1241185" y="1794304"/>
            <a:ext cx="273000" cy="0"/>
          </a:xfrm>
          <a:prstGeom prst="straightConnector1">
            <a:avLst/>
          </a:prstGeom>
          <a:noFill/>
          <a:ln cap="flat" cmpd="sng" w="9525">
            <a:solidFill>
              <a:schemeClr val="dk1"/>
            </a:solidFill>
            <a:prstDash val="dot"/>
            <a:round/>
            <a:headEnd len="med" w="med" type="none"/>
            <a:tailEnd len="med" w="med" type="none"/>
          </a:ln>
        </p:spPr>
      </p:cxnSp>
      <p:cxnSp>
        <p:nvCxnSpPr>
          <p:cNvPr id="341" name="Google Shape;341;p17"/>
          <p:cNvCxnSpPr>
            <a:stCxn id="337" idx="6"/>
            <a:endCxn id="324" idx="1"/>
          </p:cNvCxnSpPr>
          <p:nvPr/>
        </p:nvCxnSpPr>
        <p:spPr>
          <a:xfrm>
            <a:off x="1241185" y="2931437"/>
            <a:ext cx="273000" cy="300"/>
          </a:xfrm>
          <a:prstGeom prst="straightConnector1">
            <a:avLst/>
          </a:prstGeom>
          <a:noFill/>
          <a:ln cap="flat" cmpd="sng" w="9525">
            <a:solidFill>
              <a:schemeClr val="dk1"/>
            </a:solidFill>
            <a:prstDash val="dot"/>
            <a:round/>
            <a:headEnd len="med" w="med" type="none"/>
            <a:tailEnd len="med" w="med" type="none"/>
          </a:ln>
        </p:spPr>
      </p:cxnSp>
      <p:cxnSp>
        <p:nvCxnSpPr>
          <p:cNvPr id="342" name="Google Shape;342;p17"/>
          <p:cNvCxnSpPr>
            <a:stCxn id="315" idx="3"/>
            <a:endCxn id="338" idx="2"/>
          </p:cNvCxnSpPr>
          <p:nvPr/>
        </p:nvCxnSpPr>
        <p:spPr>
          <a:xfrm>
            <a:off x="7635800" y="1794297"/>
            <a:ext cx="277500" cy="0"/>
          </a:xfrm>
          <a:prstGeom prst="straightConnector1">
            <a:avLst/>
          </a:prstGeom>
          <a:noFill/>
          <a:ln cap="flat" cmpd="sng" w="9525">
            <a:solidFill>
              <a:schemeClr val="dk1"/>
            </a:solidFill>
            <a:prstDash val="dot"/>
            <a:round/>
            <a:headEnd len="med" w="med" type="none"/>
            <a:tailEnd len="med" w="med" type="none"/>
          </a:ln>
        </p:spPr>
      </p:cxnSp>
      <p:cxnSp>
        <p:nvCxnSpPr>
          <p:cNvPr id="343" name="Google Shape;343;p17"/>
          <p:cNvCxnSpPr>
            <a:stCxn id="318" idx="3"/>
            <a:endCxn id="339" idx="2"/>
          </p:cNvCxnSpPr>
          <p:nvPr/>
        </p:nvCxnSpPr>
        <p:spPr>
          <a:xfrm flipH="1" rot="10800000">
            <a:off x="7635800" y="2931567"/>
            <a:ext cx="277500" cy="300"/>
          </a:xfrm>
          <a:prstGeom prst="straightConnector1">
            <a:avLst/>
          </a:prstGeom>
          <a:noFill/>
          <a:ln cap="flat" cmpd="sng" w="9525">
            <a:solidFill>
              <a:schemeClr val="dk1"/>
            </a:solidFill>
            <a:prstDash val="dot"/>
            <a:round/>
            <a:headEnd len="med" w="med" type="none"/>
            <a:tailEnd len="med" w="med" type="none"/>
          </a:ln>
        </p:spPr>
      </p:cxnSp>
      <p:grpSp>
        <p:nvGrpSpPr>
          <p:cNvPr id="344" name="Google Shape;344;p17"/>
          <p:cNvGrpSpPr/>
          <p:nvPr/>
        </p:nvGrpSpPr>
        <p:grpSpPr>
          <a:xfrm>
            <a:off x="1514100" y="3862331"/>
            <a:ext cx="1639200" cy="844965"/>
            <a:chOff x="1514100" y="3862331"/>
            <a:chExt cx="1639200" cy="844965"/>
          </a:xfrm>
        </p:grpSpPr>
        <p:sp>
          <p:nvSpPr>
            <p:cNvPr id="345" name="Google Shape;345;p17"/>
            <p:cNvSpPr txBox="1"/>
            <p:nvPr/>
          </p:nvSpPr>
          <p:spPr>
            <a:xfrm>
              <a:off x="1514100" y="4293296"/>
              <a:ext cx="1639200" cy="414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Subscription plan</a:t>
              </a:r>
              <a:endParaRPr sz="1200">
                <a:solidFill>
                  <a:schemeClr val="dk1"/>
                </a:solidFill>
                <a:latin typeface="Roboto"/>
                <a:ea typeface="Roboto"/>
                <a:cs typeface="Roboto"/>
                <a:sym typeface="Roboto"/>
              </a:endParaRPr>
            </a:p>
          </p:txBody>
        </p:sp>
        <p:sp>
          <p:nvSpPr>
            <p:cNvPr id="346" name="Google Shape;346;p17"/>
            <p:cNvSpPr txBox="1"/>
            <p:nvPr/>
          </p:nvSpPr>
          <p:spPr>
            <a:xfrm>
              <a:off x="1514100" y="3862331"/>
              <a:ext cx="1639200" cy="41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Plan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347" name="Google Shape;347;p17"/>
          <p:cNvSpPr/>
          <p:nvPr/>
        </p:nvSpPr>
        <p:spPr>
          <a:xfrm>
            <a:off x="783985" y="3839970"/>
            <a:ext cx="457200" cy="4572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5</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348" name="Google Shape;348;p17"/>
          <p:cNvCxnSpPr>
            <a:stCxn id="347" idx="6"/>
            <a:endCxn id="346" idx="1"/>
          </p:cNvCxnSpPr>
          <p:nvPr/>
        </p:nvCxnSpPr>
        <p:spPr>
          <a:xfrm>
            <a:off x="1241185" y="4068570"/>
            <a:ext cx="273000" cy="900"/>
          </a:xfrm>
          <a:prstGeom prst="straightConnector1">
            <a:avLst/>
          </a:prstGeom>
          <a:noFill/>
          <a:ln cap="flat" cmpd="sng" w="9525">
            <a:solidFill>
              <a:schemeClr val="dk1"/>
            </a:solidFill>
            <a:prstDash val="dot"/>
            <a:round/>
            <a:headEnd len="med" w="med" type="none"/>
            <a:tailEnd len="med" w="med" type="none"/>
          </a:ln>
        </p:spPr>
      </p:cxnSp>
      <p:grpSp>
        <p:nvGrpSpPr>
          <p:cNvPr id="349" name="Google Shape;349;p17"/>
          <p:cNvGrpSpPr/>
          <p:nvPr/>
        </p:nvGrpSpPr>
        <p:grpSpPr>
          <a:xfrm>
            <a:off x="5996600" y="3862331"/>
            <a:ext cx="1639200" cy="844965"/>
            <a:chOff x="5996600" y="3862331"/>
            <a:chExt cx="1639200" cy="844965"/>
          </a:xfrm>
        </p:grpSpPr>
        <p:sp>
          <p:nvSpPr>
            <p:cNvPr id="350" name="Google Shape;350;p17"/>
            <p:cNvSpPr txBox="1"/>
            <p:nvPr/>
          </p:nvSpPr>
          <p:spPr>
            <a:xfrm>
              <a:off x="5996600" y="4293296"/>
              <a:ext cx="1639200" cy="4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If it led to hire</a:t>
              </a:r>
              <a:endParaRPr sz="1200">
                <a:solidFill>
                  <a:schemeClr val="dk1"/>
                </a:solidFill>
                <a:latin typeface="Roboto"/>
                <a:ea typeface="Roboto"/>
                <a:cs typeface="Roboto"/>
                <a:sym typeface="Roboto"/>
              </a:endParaRPr>
            </a:p>
          </p:txBody>
        </p:sp>
        <p:sp>
          <p:nvSpPr>
            <p:cNvPr id="351" name="Google Shape;351;p17"/>
            <p:cNvSpPr txBox="1"/>
            <p:nvPr/>
          </p:nvSpPr>
          <p:spPr>
            <a:xfrm>
              <a:off x="5996600" y="3862331"/>
              <a:ext cx="1639200" cy="414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Hire</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352" name="Google Shape;352;p17"/>
          <p:cNvSpPr/>
          <p:nvPr/>
        </p:nvSpPr>
        <p:spPr>
          <a:xfrm>
            <a:off x="7913235" y="3839970"/>
            <a:ext cx="457200" cy="4572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6</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353" name="Google Shape;353;p17"/>
          <p:cNvCxnSpPr>
            <a:stCxn id="351" idx="3"/>
            <a:endCxn id="352" idx="2"/>
          </p:cNvCxnSpPr>
          <p:nvPr/>
        </p:nvCxnSpPr>
        <p:spPr>
          <a:xfrm flipH="1" rot="10800000">
            <a:off x="7635800" y="4068431"/>
            <a:ext cx="277500" cy="900"/>
          </a:xfrm>
          <a:prstGeom prst="straightConnector1">
            <a:avLst/>
          </a:prstGeom>
          <a:noFill/>
          <a:ln cap="flat" cmpd="sng" w="9525">
            <a:solidFill>
              <a:schemeClr val="dk1"/>
            </a:solidFill>
            <a:prstDash val="dot"/>
            <a:round/>
            <a:headEnd len="med" w="med" type="none"/>
            <a:tailEnd len="med" w="med" type="none"/>
          </a:ln>
        </p:spPr>
      </p:cxnSp>
      <p:sp>
        <p:nvSpPr>
          <p:cNvPr id="354" name="Google Shape;354;p17"/>
          <p:cNvSpPr/>
          <p:nvPr/>
        </p:nvSpPr>
        <p:spPr>
          <a:xfrm>
            <a:off x="3551219" y="3702859"/>
            <a:ext cx="731400" cy="7314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4871644" y="3702859"/>
            <a:ext cx="731400" cy="7314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17"/>
          <p:cNvCxnSpPr>
            <a:stCxn id="354" idx="6"/>
            <a:endCxn id="355" idx="2"/>
          </p:cNvCxnSpPr>
          <p:nvPr/>
        </p:nvCxnSpPr>
        <p:spPr>
          <a:xfrm>
            <a:off x="4282619" y="4068559"/>
            <a:ext cx="588900" cy="0"/>
          </a:xfrm>
          <a:prstGeom prst="straightConnector1">
            <a:avLst/>
          </a:prstGeom>
          <a:noFill/>
          <a:ln cap="flat" cmpd="sng" w="9525">
            <a:solidFill>
              <a:schemeClr val="dk1"/>
            </a:solidFill>
            <a:prstDash val="dot"/>
            <a:round/>
            <a:headEnd len="med" w="med" type="none"/>
            <a:tailEnd len="med" w="med" type="none"/>
          </a:ln>
        </p:spPr>
      </p:cxnSp>
      <p:cxnSp>
        <p:nvCxnSpPr>
          <p:cNvPr id="357" name="Google Shape;357;p17"/>
          <p:cNvCxnSpPr>
            <a:stCxn id="346" idx="3"/>
            <a:endCxn id="354" idx="2"/>
          </p:cNvCxnSpPr>
          <p:nvPr/>
        </p:nvCxnSpPr>
        <p:spPr>
          <a:xfrm flipH="1" rot="10800000">
            <a:off x="3153300" y="4068431"/>
            <a:ext cx="397800" cy="900"/>
          </a:xfrm>
          <a:prstGeom prst="straightConnector1">
            <a:avLst/>
          </a:prstGeom>
          <a:noFill/>
          <a:ln cap="flat" cmpd="sng" w="9525">
            <a:solidFill>
              <a:schemeClr val="dk1"/>
            </a:solidFill>
            <a:prstDash val="dot"/>
            <a:round/>
            <a:headEnd len="med" w="med" type="none"/>
            <a:tailEnd len="med" w="med" type="none"/>
          </a:ln>
        </p:spPr>
      </p:cxnSp>
      <p:cxnSp>
        <p:nvCxnSpPr>
          <p:cNvPr id="358" name="Google Shape;358;p17"/>
          <p:cNvCxnSpPr>
            <a:stCxn id="351" idx="1"/>
            <a:endCxn id="355" idx="6"/>
          </p:cNvCxnSpPr>
          <p:nvPr/>
        </p:nvCxnSpPr>
        <p:spPr>
          <a:xfrm rot="10800000">
            <a:off x="5603000" y="4068431"/>
            <a:ext cx="393600" cy="900"/>
          </a:xfrm>
          <a:prstGeom prst="straightConnector1">
            <a:avLst/>
          </a:prstGeom>
          <a:noFill/>
          <a:ln cap="flat" cmpd="sng" w="9525">
            <a:solidFill>
              <a:schemeClr val="dk1"/>
            </a:solidFill>
            <a:prstDash val="dot"/>
            <a:round/>
            <a:headEnd len="med" w="med" type="none"/>
            <a:tailEnd len="med" w="med" type="none"/>
          </a:ln>
        </p:spPr>
      </p:cxnSp>
      <p:cxnSp>
        <p:nvCxnSpPr>
          <p:cNvPr id="359" name="Google Shape;359;p17"/>
          <p:cNvCxnSpPr>
            <a:stCxn id="328" idx="4"/>
            <a:endCxn id="354" idx="0"/>
          </p:cNvCxnSpPr>
          <p:nvPr/>
        </p:nvCxnSpPr>
        <p:spPr>
          <a:xfrm rot="5400000">
            <a:off x="4372594" y="2838093"/>
            <a:ext cx="409200" cy="1320300"/>
          </a:xfrm>
          <a:prstGeom prst="bentConnector3">
            <a:avLst>
              <a:gd fmla="val 50002" name="adj1"/>
            </a:avLst>
          </a:prstGeom>
          <a:noFill/>
          <a:ln cap="flat" cmpd="sng" w="9525">
            <a:solidFill>
              <a:schemeClr val="dk1"/>
            </a:solidFill>
            <a:prstDash val="dot"/>
            <a:round/>
            <a:headEnd len="med" w="med" type="none"/>
            <a:tailEnd len="med" w="med" type="none"/>
          </a:ln>
        </p:spPr>
      </p:cxnSp>
      <p:grpSp>
        <p:nvGrpSpPr>
          <p:cNvPr id="360" name="Google Shape;360;p17"/>
          <p:cNvGrpSpPr/>
          <p:nvPr/>
        </p:nvGrpSpPr>
        <p:grpSpPr>
          <a:xfrm>
            <a:off x="5043830" y="2728629"/>
            <a:ext cx="386224" cy="398628"/>
            <a:chOff x="4763250" y="4260411"/>
            <a:chExt cx="371155" cy="383075"/>
          </a:xfrm>
        </p:grpSpPr>
        <p:sp>
          <p:nvSpPr>
            <p:cNvPr id="361" name="Google Shape;361;p17"/>
            <p:cNvSpPr/>
            <p:nvPr/>
          </p:nvSpPr>
          <p:spPr>
            <a:xfrm>
              <a:off x="4820341" y="4590817"/>
              <a:ext cx="52669" cy="52669"/>
            </a:xfrm>
            <a:custGeom>
              <a:rect b="b" l="l" r="r" t="t"/>
              <a:pathLst>
                <a:path extrusionOk="0" h="1406" w="1406">
                  <a:moveTo>
                    <a:pt x="691" y="1"/>
                  </a:moveTo>
                  <a:cubicBezTo>
                    <a:pt x="310" y="1"/>
                    <a:pt x="1" y="334"/>
                    <a:pt x="1" y="715"/>
                  </a:cubicBezTo>
                  <a:cubicBezTo>
                    <a:pt x="1" y="1096"/>
                    <a:pt x="310" y="1406"/>
                    <a:pt x="691" y="1406"/>
                  </a:cubicBezTo>
                  <a:cubicBezTo>
                    <a:pt x="1072" y="1406"/>
                    <a:pt x="1406" y="1096"/>
                    <a:pt x="1406" y="715"/>
                  </a:cubicBezTo>
                  <a:cubicBezTo>
                    <a:pt x="1406" y="334"/>
                    <a:pt x="1072" y="1"/>
                    <a:pt x="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4958609" y="4590817"/>
              <a:ext cx="52669" cy="52669"/>
            </a:xfrm>
            <a:custGeom>
              <a:rect b="b" l="l" r="r" t="t"/>
              <a:pathLst>
                <a:path extrusionOk="0" h="1406" w="1406">
                  <a:moveTo>
                    <a:pt x="692" y="1"/>
                  </a:moveTo>
                  <a:cubicBezTo>
                    <a:pt x="310" y="1"/>
                    <a:pt x="1" y="334"/>
                    <a:pt x="1" y="715"/>
                  </a:cubicBezTo>
                  <a:cubicBezTo>
                    <a:pt x="1" y="1096"/>
                    <a:pt x="310" y="1406"/>
                    <a:pt x="692" y="1406"/>
                  </a:cubicBezTo>
                  <a:cubicBezTo>
                    <a:pt x="1073" y="1406"/>
                    <a:pt x="1406" y="1096"/>
                    <a:pt x="1406" y="715"/>
                  </a:cubicBezTo>
                  <a:cubicBezTo>
                    <a:pt x="1406" y="334"/>
                    <a:pt x="1073" y="1"/>
                    <a:pt x="6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4763250" y="4379388"/>
              <a:ext cx="285520" cy="168645"/>
            </a:xfrm>
            <a:custGeom>
              <a:rect b="b" l="l" r="r" t="t"/>
              <a:pathLst>
                <a:path extrusionOk="0" h="4502" w="7622">
                  <a:moveTo>
                    <a:pt x="239" y="1"/>
                  </a:moveTo>
                  <a:cubicBezTo>
                    <a:pt x="96" y="1"/>
                    <a:pt x="1" y="143"/>
                    <a:pt x="24" y="286"/>
                  </a:cubicBezTo>
                  <a:lnTo>
                    <a:pt x="1167" y="4144"/>
                  </a:lnTo>
                  <a:cubicBezTo>
                    <a:pt x="1215" y="4359"/>
                    <a:pt x="1406" y="4502"/>
                    <a:pt x="1596" y="4502"/>
                  </a:cubicBezTo>
                  <a:lnTo>
                    <a:pt x="6788" y="4502"/>
                  </a:lnTo>
                  <a:lnTo>
                    <a:pt x="7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4986293" y="4379388"/>
              <a:ext cx="62483" cy="168645"/>
            </a:xfrm>
            <a:custGeom>
              <a:rect b="b" l="l" r="r" t="t"/>
              <a:pathLst>
                <a:path extrusionOk="0" h="4502" w="1668">
                  <a:moveTo>
                    <a:pt x="857" y="1"/>
                  </a:moveTo>
                  <a:lnTo>
                    <a:pt x="0" y="4502"/>
                  </a:lnTo>
                  <a:lnTo>
                    <a:pt x="834" y="4502"/>
                  </a:lnTo>
                  <a:lnTo>
                    <a:pt x="1667" y="1"/>
                  </a:ln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4836411" y="4260411"/>
              <a:ext cx="153474" cy="146993"/>
            </a:xfrm>
            <a:custGeom>
              <a:rect b="b" l="l" r="r" t="t"/>
              <a:pathLst>
                <a:path extrusionOk="0" h="3924" w="4097">
                  <a:moveTo>
                    <a:pt x="1479" y="1"/>
                  </a:moveTo>
                  <a:cubicBezTo>
                    <a:pt x="1454" y="1"/>
                    <a:pt x="1429" y="3"/>
                    <a:pt x="1405" y="9"/>
                  </a:cubicBezTo>
                  <a:cubicBezTo>
                    <a:pt x="1215" y="81"/>
                    <a:pt x="1120" y="366"/>
                    <a:pt x="953" y="486"/>
                  </a:cubicBezTo>
                  <a:cubicBezTo>
                    <a:pt x="786" y="605"/>
                    <a:pt x="500" y="605"/>
                    <a:pt x="381" y="748"/>
                  </a:cubicBezTo>
                  <a:cubicBezTo>
                    <a:pt x="262" y="914"/>
                    <a:pt x="358" y="1200"/>
                    <a:pt x="286" y="1391"/>
                  </a:cubicBezTo>
                  <a:cubicBezTo>
                    <a:pt x="238" y="1581"/>
                    <a:pt x="0" y="1748"/>
                    <a:pt x="0" y="1962"/>
                  </a:cubicBezTo>
                  <a:cubicBezTo>
                    <a:pt x="0" y="2176"/>
                    <a:pt x="238" y="2343"/>
                    <a:pt x="286" y="2534"/>
                  </a:cubicBezTo>
                  <a:cubicBezTo>
                    <a:pt x="358" y="2724"/>
                    <a:pt x="262" y="3010"/>
                    <a:pt x="381" y="3153"/>
                  </a:cubicBezTo>
                  <a:cubicBezTo>
                    <a:pt x="500" y="3319"/>
                    <a:pt x="786" y="3319"/>
                    <a:pt x="953" y="3439"/>
                  </a:cubicBezTo>
                  <a:cubicBezTo>
                    <a:pt x="1120" y="3558"/>
                    <a:pt x="1215" y="3843"/>
                    <a:pt x="1405" y="3915"/>
                  </a:cubicBezTo>
                  <a:cubicBezTo>
                    <a:pt x="1429" y="3921"/>
                    <a:pt x="1454" y="3923"/>
                    <a:pt x="1479" y="3923"/>
                  </a:cubicBezTo>
                  <a:cubicBezTo>
                    <a:pt x="1655" y="3923"/>
                    <a:pt x="1861" y="3796"/>
                    <a:pt x="2048" y="3796"/>
                  </a:cubicBezTo>
                  <a:cubicBezTo>
                    <a:pt x="2215" y="3796"/>
                    <a:pt x="2418" y="3923"/>
                    <a:pt x="2594" y="3923"/>
                  </a:cubicBezTo>
                  <a:cubicBezTo>
                    <a:pt x="2619" y="3923"/>
                    <a:pt x="2644" y="3921"/>
                    <a:pt x="2668" y="3915"/>
                  </a:cubicBezTo>
                  <a:cubicBezTo>
                    <a:pt x="2858" y="3843"/>
                    <a:pt x="2953" y="3558"/>
                    <a:pt x="3120" y="3439"/>
                  </a:cubicBezTo>
                  <a:cubicBezTo>
                    <a:pt x="3287" y="3319"/>
                    <a:pt x="3572" y="3319"/>
                    <a:pt x="3692" y="3153"/>
                  </a:cubicBezTo>
                  <a:cubicBezTo>
                    <a:pt x="3811" y="3010"/>
                    <a:pt x="3715" y="2724"/>
                    <a:pt x="3787" y="2534"/>
                  </a:cubicBezTo>
                  <a:cubicBezTo>
                    <a:pt x="3834" y="2343"/>
                    <a:pt x="4096" y="2176"/>
                    <a:pt x="4096" y="1962"/>
                  </a:cubicBezTo>
                  <a:cubicBezTo>
                    <a:pt x="4096" y="1748"/>
                    <a:pt x="3834" y="1581"/>
                    <a:pt x="3787" y="1391"/>
                  </a:cubicBezTo>
                  <a:cubicBezTo>
                    <a:pt x="3715" y="1200"/>
                    <a:pt x="3811" y="914"/>
                    <a:pt x="3692" y="748"/>
                  </a:cubicBezTo>
                  <a:cubicBezTo>
                    <a:pt x="3572" y="605"/>
                    <a:pt x="3287" y="605"/>
                    <a:pt x="3120" y="486"/>
                  </a:cubicBezTo>
                  <a:cubicBezTo>
                    <a:pt x="2953" y="366"/>
                    <a:pt x="2858" y="81"/>
                    <a:pt x="2668" y="9"/>
                  </a:cubicBezTo>
                  <a:cubicBezTo>
                    <a:pt x="2644" y="3"/>
                    <a:pt x="2619" y="1"/>
                    <a:pt x="2594" y="1"/>
                  </a:cubicBezTo>
                  <a:cubicBezTo>
                    <a:pt x="2418" y="1"/>
                    <a:pt x="2215" y="128"/>
                    <a:pt x="2048" y="128"/>
                  </a:cubicBezTo>
                  <a:cubicBezTo>
                    <a:pt x="1861" y="128"/>
                    <a:pt x="1655" y="1"/>
                    <a:pt x="14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4911333" y="4260411"/>
              <a:ext cx="78554" cy="146993"/>
            </a:xfrm>
            <a:custGeom>
              <a:rect b="b" l="l" r="r" t="t"/>
              <a:pathLst>
                <a:path extrusionOk="0" h="3924" w="2097">
                  <a:moveTo>
                    <a:pt x="594" y="1"/>
                  </a:moveTo>
                  <a:cubicBezTo>
                    <a:pt x="418" y="1"/>
                    <a:pt x="215" y="128"/>
                    <a:pt x="48" y="128"/>
                  </a:cubicBezTo>
                  <a:lnTo>
                    <a:pt x="1" y="128"/>
                  </a:lnTo>
                  <a:cubicBezTo>
                    <a:pt x="96" y="247"/>
                    <a:pt x="191" y="390"/>
                    <a:pt x="286" y="486"/>
                  </a:cubicBezTo>
                  <a:cubicBezTo>
                    <a:pt x="453" y="605"/>
                    <a:pt x="763" y="605"/>
                    <a:pt x="882" y="748"/>
                  </a:cubicBezTo>
                  <a:cubicBezTo>
                    <a:pt x="1001" y="914"/>
                    <a:pt x="906" y="1200"/>
                    <a:pt x="953" y="1391"/>
                  </a:cubicBezTo>
                  <a:cubicBezTo>
                    <a:pt x="1025" y="1581"/>
                    <a:pt x="1263" y="1748"/>
                    <a:pt x="1263" y="1962"/>
                  </a:cubicBezTo>
                  <a:cubicBezTo>
                    <a:pt x="1263" y="2176"/>
                    <a:pt x="1025" y="2343"/>
                    <a:pt x="953" y="2534"/>
                  </a:cubicBezTo>
                  <a:cubicBezTo>
                    <a:pt x="906" y="2724"/>
                    <a:pt x="1001" y="3010"/>
                    <a:pt x="882" y="3153"/>
                  </a:cubicBezTo>
                  <a:cubicBezTo>
                    <a:pt x="763" y="3319"/>
                    <a:pt x="453" y="3319"/>
                    <a:pt x="286" y="3439"/>
                  </a:cubicBezTo>
                  <a:cubicBezTo>
                    <a:pt x="191" y="3534"/>
                    <a:pt x="96" y="3677"/>
                    <a:pt x="1" y="3796"/>
                  </a:cubicBezTo>
                  <a:lnTo>
                    <a:pt x="48" y="3796"/>
                  </a:lnTo>
                  <a:cubicBezTo>
                    <a:pt x="215" y="3796"/>
                    <a:pt x="418" y="3923"/>
                    <a:pt x="594" y="3923"/>
                  </a:cubicBezTo>
                  <a:cubicBezTo>
                    <a:pt x="619" y="3923"/>
                    <a:pt x="644" y="3921"/>
                    <a:pt x="668" y="3915"/>
                  </a:cubicBezTo>
                  <a:cubicBezTo>
                    <a:pt x="858" y="3843"/>
                    <a:pt x="953" y="3558"/>
                    <a:pt x="1120" y="3439"/>
                  </a:cubicBezTo>
                  <a:cubicBezTo>
                    <a:pt x="1287" y="3319"/>
                    <a:pt x="1572" y="3319"/>
                    <a:pt x="1692" y="3153"/>
                  </a:cubicBezTo>
                  <a:cubicBezTo>
                    <a:pt x="1811" y="3010"/>
                    <a:pt x="1715" y="2724"/>
                    <a:pt x="1787" y="2534"/>
                  </a:cubicBezTo>
                  <a:cubicBezTo>
                    <a:pt x="1834" y="2343"/>
                    <a:pt x="2096" y="2176"/>
                    <a:pt x="2096" y="1962"/>
                  </a:cubicBezTo>
                  <a:cubicBezTo>
                    <a:pt x="2096" y="1748"/>
                    <a:pt x="1834" y="1581"/>
                    <a:pt x="1787" y="1391"/>
                  </a:cubicBezTo>
                  <a:cubicBezTo>
                    <a:pt x="1715" y="1200"/>
                    <a:pt x="1811" y="914"/>
                    <a:pt x="1692" y="748"/>
                  </a:cubicBezTo>
                  <a:cubicBezTo>
                    <a:pt x="1572" y="605"/>
                    <a:pt x="1287" y="605"/>
                    <a:pt x="1120" y="486"/>
                  </a:cubicBezTo>
                  <a:cubicBezTo>
                    <a:pt x="953" y="366"/>
                    <a:pt x="858" y="81"/>
                    <a:pt x="668" y="9"/>
                  </a:cubicBezTo>
                  <a:cubicBezTo>
                    <a:pt x="644" y="3"/>
                    <a:pt x="619" y="1"/>
                    <a:pt x="594"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4889044" y="4302330"/>
              <a:ext cx="48211" cy="62820"/>
            </a:xfrm>
            <a:custGeom>
              <a:rect b="b" l="l" r="r" t="t"/>
              <a:pathLst>
                <a:path extrusionOk="0" h="1677" w="1287">
                  <a:moveTo>
                    <a:pt x="1087" y="0"/>
                  </a:moveTo>
                  <a:cubicBezTo>
                    <a:pt x="1044" y="0"/>
                    <a:pt x="1003" y="18"/>
                    <a:pt x="977" y="57"/>
                  </a:cubicBezTo>
                  <a:lnTo>
                    <a:pt x="48" y="1438"/>
                  </a:lnTo>
                  <a:cubicBezTo>
                    <a:pt x="0" y="1510"/>
                    <a:pt x="0" y="1605"/>
                    <a:pt x="72" y="1653"/>
                  </a:cubicBezTo>
                  <a:cubicBezTo>
                    <a:pt x="96" y="1677"/>
                    <a:pt x="143" y="1677"/>
                    <a:pt x="167" y="1677"/>
                  </a:cubicBezTo>
                  <a:cubicBezTo>
                    <a:pt x="215" y="1677"/>
                    <a:pt x="262" y="1653"/>
                    <a:pt x="286" y="1629"/>
                  </a:cubicBezTo>
                  <a:lnTo>
                    <a:pt x="1215" y="248"/>
                  </a:lnTo>
                  <a:cubicBezTo>
                    <a:pt x="1286" y="176"/>
                    <a:pt x="1263" y="81"/>
                    <a:pt x="1191" y="33"/>
                  </a:cubicBezTo>
                  <a:cubicBezTo>
                    <a:pt x="1159" y="12"/>
                    <a:pt x="1122" y="0"/>
                    <a:pt x="10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4922946" y="4353502"/>
              <a:ext cx="14310" cy="11650"/>
            </a:xfrm>
            <a:custGeom>
              <a:rect b="b" l="l" r="r" t="t"/>
              <a:pathLst>
                <a:path extrusionOk="0" h="311" w="382">
                  <a:moveTo>
                    <a:pt x="191" y="1"/>
                  </a:moveTo>
                  <a:cubicBezTo>
                    <a:pt x="0" y="1"/>
                    <a:pt x="0" y="311"/>
                    <a:pt x="191" y="311"/>
                  </a:cubicBezTo>
                  <a:cubicBezTo>
                    <a:pt x="381" y="311"/>
                    <a:pt x="381"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4888145" y="4301768"/>
              <a:ext cx="14310" cy="11650"/>
            </a:xfrm>
            <a:custGeom>
              <a:rect b="b" l="l" r="r" t="t"/>
              <a:pathLst>
                <a:path extrusionOk="0" h="311" w="382">
                  <a:moveTo>
                    <a:pt x="191" y="1"/>
                  </a:moveTo>
                  <a:cubicBezTo>
                    <a:pt x="1" y="1"/>
                    <a:pt x="1" y="310"/>
                    <a:pt x="191" y="310"/>
                  </a:cubicBezTo>
                  <a:cubicBezTo>
                    <a:pt x="382" y="310"/>
                    <a:pt x="382"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4833714" y="4437377"/>
              <a:ext cx="157969" cy="11650"/>
            </a:xfrm>
            <a:custGeom>
              <a:rect b="b" l="l" r="r" t="t"/>
              <a:pathLst>
                <a:path extrusionOk="0" h="311" w="4217">
                  <a:moveTo>
                    <a:pt x="168" y="1"/>
                  </a:moveTo>
                  <a:cubicBezTo>
                    <a:pt x="72" y="1"/>
                    <a:pt x="1" y="72"/>
                    <a:pt x="1" y="167"/>
                  </a:cubicBezTo>
                  <a:cubicBezTo>
                    <a:pt x="1" y="239"/>
                    <a:pt x="72" y="310"/>
                    <a:pt x="168" y="310"/>
                  </a:cubicBezTo>
                  <a:lnTo>
                    <a:pt x="4073" y="310"/>
                  </a:lnTo>
                  <a:cubicBezTo>
                    <a:pt x="4145" y="310"/>
                    <a:pt x="4216" y="239"/>
                    <a:pt x="4216" y="167"/>
                  </a:cubicBezTo>
                  <a:cubicBezTo>
                    <a:pt x="4216" y="72"/>
                    <a:pt x="4145" y="1"/>
                    <a:pt x="4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4847125" y="4483754"/>
              <a:ext cx="133845" cy="11650"/>
            </a:xfrm>
            <a:custGeom>
              <a:rect b="b" l="l" r="r" t="t"/>
              <a:pathLst>
                <a:path extrusionOk="0" h="311" w="3573">
                  <a:moveTo>
                    <a:pt x="167" y="1"/>
                  </a:moveTo>
                  <a:cubicBezTo>
                    <a:pt x="72" y="1"/>
                    <a:pt x="0" y="72"/>
                    <a:pt x="0" y="144"/>
                  </a:cubicBezTo>
                  <a:cubicBezTo>
                    <a:pt x="0" y="239"/>
                    <a:pt x="72" y="310"/>
                    <a:pt x="167" y="310"/>
                  </a:cubicBezTo>
                  <a:lnTo>
                    <a:pt x="3429" y="310"/>
                  </a:lnTo>
                  <a:cubicBezTo>
                    <a:pt x="3501" y="310"/>
                    <a:pt x="3572" y="239"/>
                    <a:pt x="3572" y="144"/>
                  </a:cubicBezTo>
                  <a:cubicBezTo>
                    <a:pt x="3572" y="72"/>
                    <a:pt x="3501" y="1"/>
                    <a:pt x="3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4800711" y="4319637"/>
              <a:ext cx="333694" cy="291738"/>
            </a:xfrm>
            <a:custGeom>
              <a:rect b="b" l="l" r="r" t="t"/>
              <a:pathLst>
                <a:path extrusionOk="0" h="7788" w="8908">
                  <a:moveTo>
                    <a:pt x="7169" y="0"/>
                  </a:moveTo>
                  <a:cubicBezTo>
                    <a:pt x="7026" y="0"/>
                    <a:pt x="6883" y="95"/>
                    <a:pt x="6859" y="262"/>
                  </a:cubicBezTo>
                  <a:lnTo>
                    <a:pt x="5549" y="7121"/>
                  </a:lnTo>
                  <a:lnTo>
                    <a:pt x="310" y="7121"/>
                  </a:lnTo>
                  <a:cubicBezTo>
                    <a:pt x="144" y="7121"/>
                    <a:pt x="1" y="7287"/>
                    <a:pt x="1" y="7454"/>
                  </a:cubicBezTo>
                  <a:cubicBezTo>
                    <a:pt x="1" y="7644"/>
                    <a:pt x="144" y="7787"/>
                    <a:pt x="310" y="7787"/>
                  </a:cubicBezTo>
                  <a:lnTo>
                    <a:pt x="5811" y="7787"/>
                  </a:lnTo>
                  <a:cubicBezTo>
                    <a:pt x="5978" y="7787"/>
                    <a:pt x="6097" y="7668"/>
                    <a:pt x="6121" y="7525"/>
                  </a:cubicBezTo>
                  <a:lnTo>
                    <a:pt x="7431" y="643"/>
                  </a:lnTo>
                  <a:lnTo>
                    <a:pt x="8574" y="643"/>
                  </a:lnTo>
                  <a:cubicBezTo>
                    <a:pt x="8764" y="643"/>
                    <a:pt x="8907" y="500"/>
                    <a:pt x="8907" y="310"/>
                  </a:cubicBezTo>
                  <a:cubicBezTo>
                    <a:pt x="8907" y="143"/>
                    <a:pt x="8764" y="0"/>
                    <a:pt x="85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4770405" y="4267454"/>
              <a:ext cx="48885" cy="48174"/>
            </a:xfrm>
            <a:custGeom>
              <a:rect b="b" l="l" r="r" t="t"/>
              <a:pathLst>
                <a:path extrusionOk="0" h="1286" w="1305">
                  <a:moveTo>
                    <a:pt x="487" y="0"/>
                  </a:moveTo>
                  <a:cubicBezTo>
                    <a:pt x="445" y="0"/>
                    <a:pt x="405" y="37"/>
                    <a:pt x="405" y="83"/>
                  </a:cubicBezTo>
                  <a:lnTo>
                    <a:pt x="381" y="369"/>
                  </a:lnTo>
                  <a:cubicBezTo>
                    <a:pt x="357" y="393"/>
                    <a:pt x="357" y="440"/>
                    <a:pt x="333" y="440"/>
                  </a:cubicBezTo>
                  <a:lnTo>
                    <a:pt x="71" y="583"/>
                  </a:lnTo>
                  <a:cubicBezTo>
                    <a:pt x="0" y="631"/>
                    <a:pt x="24" y="726"/>
                    <a:pt x="95" y="750"/>
                  </a:cubicBezTo>
                  <a:lnTo>
                    <a:pt x="357" y="869"/>
                  </a:lnTo>
                  <a:cubicBezTo>
                    <a:pt x="381" y="869"/>
                    <a:pt x="405" y="893"/>
                    <a:pt x="405" y="941"/>
                  </a:cubicBezTo>
                  <a:lnTo>
                    <a:pt x="453" y="1203"/>
                  </a:lnTo>
                  <a:cubicBezTo>
                    <a:pt x="468" y="1249"/>
                    <a:pt x="514" y="1285"/>
                    <a:pt x="557" y="1285"/>
                  </a:cubicBezTo>
                  <a:cubicBezTo>
                    <a:pt x="580" y="1285"/>
                    <a:pt x="603" y="1275"/>
                    <a:pt x="619" y="1250"/>
                  </a:cubicBezTo>
                  <a:lnTo>
                    <a:pt x="810" y="1036"/>
                  </a:lnTo>
                  <a:cubicBezTo>
                    <a:pt x="834" y="1012"/>
                    <a:pt x="857" y="1012"/>
                    <a:pt x="881" y="1012"/>
                  </a:cubicBezTo>
                  <a:lnTo>
                    <a:pt x="1167" y="1036"/>
                  </a:lnTo>
                  <a:cubicBezTo>
                    <a:pt x="1175" y="1038"/>
                    <a:pt x="1182" y="1040"/>
                    <a:pt x="1190" y="1040"/>
                  </a:cubicBezTo>
                  <a:cubicBezTo>
                    <a:pt x="1252" y="1040"/>
                    <a:pt x="1305" y="957"/>
                    <a:pt x="1262" y="893"/>
                  </a:cubicBezTo>
                  <a:lnTo>
                    <a:pt x="1119" y="655"/>
                  </a:lnTo>
                  <a:cubicBezTo>
                    <a:pt x="1095" y="631"/>
                    <a:pt x="1095" y="607"/>
                    <a:pt x="1119" y="560"/>
                  </a:cubicBezTo>
                  <a:lnTo>
                    <a:pt x="1238" y="321"/>
                  </a:lnTo>
                  <a:cubicBezTo>
                    <a:pt x="1260" y="258"/>
                    <a:pt x="1205" y="175"/>
                    <a:pt x="1142" y="175"/>
                  </a:cubicBezTo>
                  <a:cubicBezTo>
                    <a:pt x="1135" y="175"/>
                    <a:pt x="1127" y="176"/>
                    <a:pt x="1119" y="178"/>
                  </a:cubicBezTo>
                  <a:lnTo>
                    <a:pt x="857" y="250"/>
                  </a:lnTo>
                  <a:cubicBezTo>
                    <a:pt x="810" y="250"/>
                    <a:pt x="786" y="250"/>
                    <a:pt x="762" y="226"/>
                  </a:cubicBezTo>
                  <a:lnTo>
                    <a:pt x="548" y="36"/>
                  </a:lnTo>
                  <a:cubicBezTo>
                    <a:pt x="531" y="11"/>
                    <a:pt x="509" y="0"/>
                    <a:pt x="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5004237" y="4269627"/>
              <a:ext cx="41843" cy="42030"/>
            </a:xfrm>
            <a:custGeom>
              <a:rect b="b" l="l" r="r" t="t"/>
              <a:pathLst>
                <a:path extrusionOk="0" h="1122" w="1117">
                  <a:moveTo>
                    <a:pt x="649" y="0"/>
                  </a:moveTo>
                  <a:cubicBezTo>
                    <a:pt x="630" y="0"/>
                    <a:pt x="610" y="8"/>
                    <a:pt x="593" y="25"/>
                  </a:cubicBezTo>
                  <a:lnTo>
                    <a:pt x="426" y="216"/>
                  </a:lnTo>
                  <a:cubicBezTo>
                    <a:pt x="402" y="240"/>
                    <a:pt x="378" y="240"/>
                    <a:pt x="355" y="240"/>
                  </a:cubicBezTo>
                  <a:lnTo>
                    <a:pt x="116" y="216"/>
                  </a:lnTo>
                  <a:cubicBezTo>
                    <a:pt x="107" y="213"/>
                    <a:pt x="98" y="211"/>
                    <a:pt x="89" y="211"/>
                  </a:cubicBezTo>
                  <a:cubicBezTo>
                    <a:pt x="34" y="211"/>
                    <a:pt x="1" y="273"/>
                    <a:pt x="21" y="335"/>
                  </a:cubicBezTo>
                  <a:lnTo>
                    <a:pt x="140" y="549"/>
                  </a:lnTo>
                  <a:cubicBezTo>
                    <a:pt x="164" y="573"/>
                    <a:pt x="164" y="597"/>
                    <a:pt x="140" y="621"/>
                  </a:cubicBezTo>
                  <a:lnTo>
                    <a:pt x="45" y="835"/>
                  </a:lnTo>
                  <a:cubicBezTo>
                    <a:pt x="21" y="906"/>
                    <a:pt x="69" y="954"/>
                    <a:pt x="140" y="954"/>
                  </a:cubicBezTo>
                  <a:lnTo>
                    <a:pt x="378" y="906"/>
                  </a:lnTo>
                  <a:cubicBezTo>
                    <a:pt x="402" y="906"/>
                    <a:pt x="426" y="906"/>
                    <a:pt x="450" y="930"/>
                  </a:cubicBezTo>
                  <a:lnTo>
                    <a:pt x="617" y="1097"/>
                  </a:lnTo>
                  <a:cubicBezTo>
                    <a:pt x="633" y="1114"/>
                    <a:pt x="656" y="1122"/>
                    <a:pt x="679" y="1122"/>
                  </a:cubicBezTo>
                  <a:cubicBezTo>
                    <a:pt x="720" y="1122"/>
                    <a:pt x="759" y="1095"/>
                    <a:pt x="759" y="1049"/>
                  </a:cubicBezTo>
                  <a:lnTo>
                    <a:pt x="783" y="811"/>
                  </a:lnTo>
                  <a:cubicBezTo>
                    <a:pt x="783" y="763"/>
                    <a:pt x="807" y="740"/>
                    <a:pt x="831" y="740"/>
                  </a:cubicBezTo>
                  <a:lnTo>
                    <a:pt x="1045" y="621"/>
                  </a:lnTo>
                  <a:cubicBezTo>
                    <a:pt x="1117" y="597"/>
                    <a:pt x="1093" y="502"/>
                    <a:pt x="1045" y="478"/>
                  </a:cubicBezTo>
                  <a:lnTo>
                    <a:pt x="807" y="382"/>
                  </a:lnTo>
                  <a:cubicBezTo>
                    <a:pt x="783" y="359"/>
                    <a:pt x="783" y="335"/>
                    <a:pt x="783" y="311"/>
                  </a:cubicBezTo>
                  <a:lnTo>
                    <a:pt x="736" y="73"/>
                  </a:lnTo>
                  <a:cubicBezTo>
                    <a:pt x="720" y="27"/>
                    <a:pt x="685" y="0"/>
                    <a:pt x="6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7"/>
          <p:cNvGrpSpPr/>
          <p:nvPr/>
        </p:nvGrpSpPr>
        <p:grpSpPr>
          <a:xfrm>
            <a:off x="3792315" y="1592399"/>
            <a:ext cx="252240" cy="403787"/>
            <a:chOff x="6318221" y="3524752"/>
            <a:chExt cx="239113" cy="382736"/>
          </a:xfrm>
        </p:grpSpPr>
        <p:sp>
          <p:nvSpPr>
            <p:cNvPr id="376" name="Google Shape;376;p17"/>
            <p:cNvSpPr/>
            <p:nvPr/>
          </p:nvSpPr>
          <p:spPr>
            <a:xfrm>
              <a:off x="6318221" y="3575587"/>
              <a:ext cx="239107" cy="331896"/>
            </a:xfrm>
            <a:custGeom>
              <a:rect b="b" l="l" r="r" t="t"/>
              <a:pathLst>
                <a:path extrusionOk="0" h="8860" w="6383">
                  <a:moveTo>
                    <a:pt x="381" y="1"/>
                  </a:moveTo>
                  <a:cubicBezTo>
                    <a:pt x="167" y="1"/>
                    <a:pt x="0" y="168"/>
                    <a:pt x="0" y="382"/>
                  </a:cubicBezTo>
                  <a:lnTo>
                    <a:pt x="0" y="8479"/>
                  </a:lnTo>
                  <a:cubicBezTo>
                    <a:pt x="0" y="8693"/>
                    <a:pt x="167" y="8860"/>
                    <a:pt x="381" y="8860"/>
                  </a:cubicBezTo>
                  <a:lnTo>
                    <a:pt x="6001" y="8860"/>
                  </a:lnTo>
                  <a:cubicBezTo>
                    <a:pt x="6216" y="8860"/>
                    <a:pt x="6382" y="8693"/>
                    <a:pt x="6382" y="8479"/>
                  </a:cubicBezTo>
                  <a:lnTo>
                    <a:pt x="6382" y="382"/>
                  </a:lnTo>
                  <a:cubicBezTo>
                    <a:pt x="6382" y="168"/>
                    <a:pt x="6216" y="1"/>
                    <a:pt x="60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6511782" y="3575587"/>
              <a:ext cx="45551" cy="331896"/>
            </a:xfrm>
            <a:custGeom>
              <a:rect b="b" l="l" r="r" t="t"/>
              <a:pathLst>
                <a:path extrusionOk="0" h="8860" w="1216">
                  <a:moveTo>
                    <a:pt x="1" y="1"/>
                  </a:moveTo>
                  <a:cubicBezTo>
                    <a:pt x="215" y="1"/>
                    <a:pt x="382" y="168"/>
                    <a:pt x="382" y="382"/>
                  </a:cubicBezTo>
                  <a:lnTo>
                    <a:pt x="382" y="8479"/>
                  </a:lnTo>
                  <a:cubicBezTo>
                    <a:pt x="382" y="8693"/>
                    <a:pt x="215" y="8860"/>
                    <a:pt x="1" y="8860"/>
                  </a:cubicBezTo>
                  <a:lnTo>
                    <a:pt x="834" y="8860"/>
                  </a:lnTo>
                  <a:cubicBezTo>
                    <a:pt x="1049" y="8860"/>
                    <a:pt x="1215" y="8693"/>
                    <a:pt x="1215" y="8479"/>
                  </a:cubicBezTo>
                  <a:lnTo>
                    <a:pt x="1215" y="382"/>
                  </a:lnTo>
                  <a:cubicBezTo>
                    <a:pt x="1215" y="168"/>
                    <a:pt x="1049" y="1"/>
                    <a:pt x="834"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6318221" y="3800428"/>
              <a:ext cx="239107" cy="107061"/>
            </a:xfrm>
            <a:custGeom>
              <a:rect b="b" l="l" r="r" t="t"/>
              <a:pathLst>
                <a:path extrusionOk="0" h="2858" w="6383">
                  <a:moveTo>
                    <a:pt x="0" y="0"/>
                  </a:moveTo>
                  <a:lnTo>
                    <a:pt x="0" y="2477"/>
                  </a:lnTo>
                  <a:cubicBezTo>
                    <a:pt x="0" y="2691"/>
                    <a:pt x="167" y="2858"/>
                    <a:pt x="381" y="2858"/>
                  </a:cubicBezTo>
                  <a:lnTo>
                    <a:pt x="6001" y="2858"/>
                  </a:lnTo>
                  <a:cubicBezTo>
                    <a:pt x="6216" y="2858"/>
                    <a:pt x="6382" y="2691"/>
                    <a:pt x="6382" y="2477"/>
                  </a:cubicBezTo>
                  <a:lnTo>
                    <a:pt x="63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6511782" y="3800428"/>
              <a:ext cx="45551" cy="107061"/>
            </a:xfrm>
            <a:custGeom>
              <a:rect b="b" l="l" r="r" t="t"/>
              <a:pathLst>
                <a:path extrusionOk="0" h="2858" w="1216">
                  <a:moveTo>
                    <a:pt x="382" y="0"/>
                  </a:moveTo>
                  <a:lnTo>
                    <a:pt x="382" y="2477"/>
                  </a:lnTo>
                  <a:cubicBezTo>
                    <a:pt x="382" y="2691"/>
                    <a:pt x="215" y="2858"/>
                    <a:pt x="1" y="2858"/>
                  </a:cubicBezTo>
                  <a:lnTo>
                    <a:pt x="834" y="2858"/>
                  </a:lnTo>
                  <a:cubicBezTo>
                    <a:pt x="1049" y="2858"/>
                    <a:pt x="1215" y="2691"/>
                    <a:pt x="1215" y="2477"/>
                  </a:cubicBezTo>
                  <a:lnTo>
                    <a:pt x="1215" y="0"/>
                  </a:ln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6434200" y="3822717"/>
              <a:ext cx="11613" cy="63382"/>
            </a:xfrm>
            <a:custGeom>
              <a:rect b="b" l="l" r="r" t="t"/>
              <a:pathLst>
                <a:path extrusionOk="0" h="1692" w="310">
                  <a:moveTo>
                    <a:pt x="143" y="0"/>
                  </a:moveTo>
                  <a:cubicBezTo>
                    <a:pt x="71" y="0"/>
                    <a:pt x="0" y="72"/>
                    <a:pt x="0" y="143"/>
                  </a:cubicBezTo>
                  <a:lnTo>
                    <a:pt x="0" y="1525"/>
                  </a:lnTo>
                  <a:cubicBezTo>
                    <a:pt x="0" y="1620"/>
                    <a:pt x="71" y="1691"/>
                    <a:pt x="143" y="1691"/>
                  </a:cubicBezTo>
                  <a:cubicBezTo>
                    <a:pt x="238" y="1691"/>
                    <a:pt x="310" y="1620"/>
                    <a:pt x="310" y="1525"/>
                  </a:cubicBezTo>
                  <a:lnTo>
                    <a:pt x="310" y="143"/>
                  </a:lnTo>
                  <a:cubicBezTo>
                    <a:pt x="310" y="72"/>
                    <a:pt x="238" y="0"/>
                    <a:pt x="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6369954" y="3822492"/>
              <a:ext cx="49972" cy="63607"/>
            </a:xfrm>
            <a:custGeom>
              <a:rect b="b" l="l" r="r" t="t"/>
              <a:pathLst>
                <a:path extrusionOk="0" h="1698" w="1334">
                  <a:moveTo>
                    <a:pt x="159" y="0"/>
                  </a:moveTo>
                  <a:cubicBezTo>
                    <a:pt x="146" y="0"/>
                    <a:pt x="132" y="2"/>
                    <a:pt x="119" y="6"/>
                  </a:cubicBezTo>
                  <a:cubicBezTo>
                    <a:pt x="48" y="30"/>
                    <a:pt x="0" y="126"/>
                    <a:pt x="24" y="197"/>
                  </a:cubicBezTo>
                  <a:lnTo>
                    <a:pt x="500" y="1554"/>
                  </a:lnTo>
                  <a:cubicBezTo>
                    <a:pt x="524" y="1626"/>
                    <a:pt x="596" y="1697"/>
                    <a:pt x="667" y="1697"/>
                  </a:cubicBezTo>
                  <a:cubicBezTo>
                    <a:pt x="762" y="1697"/>
                    <a:pt x="834" y="1626"/>
                    <a:pt x="858" y="1554"/>
                  </a:cubicBezTo>
                  <a:lnTo>
                    <a:pt x="1310" y="197"/>
                  </a:lnTo>
                  <a:cubicBezTo>
                    <a:pt x="1334" y="126"/>
                    <a:pt x="1286" y="30"/>
                    <a:pt x="1215" y="6"/>
                  </a:cubicBezTo>
                  <a:cubicBezTo>
                    <a:pt x="1198" y="2"/>
                    <a:pt x="1181" y="0"/>
                    <a:pt x="1165" y="0"/>
                  </a:cubicBezTo>
                  <a:cubicBezTo>
                    <a:pt x="1088" y="0"/>
                    <a:pt x="1020" y="43"/>
                    <a:pt x="1001" y="102"/>
                  </a:cubicBezTo>
                  <a:lnTo>
                    <a:pt x="667" y="1126"/>
                  </a:lnTo>
                  <a:lnTo>
                    <a:pt x="310" y="102"/>
                  </a:lnTo>
                  <a:cubicBezTo>
                    <a:pt x="290" y="43"/>
                    <a:pt x="222" y="0"/>
                    <a:pt x="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6463607" y="3822717"/>
              <a:ext cx="41094" cy="63382"/>
            </a:xfrm>
            <a:custGeom>
              <a:rect b="b" l="l" r="r" t="t"/>
              <a:pathLst>
                <a:path extrusionOk="0" h="1692" w="1097">
                  <a:moveTo>
                    <a:pt x="549" y="310"/>
                  </a:moveTo>
                  <a:cubicBezTo>
                    <a:pt x="692" y="310"/>
                    <a:pt x="787" y="405"/>
                    <a:pt x="787" y="548"/>
                  </a:cubicBezTo>
                  <a:cubicBezTo>
                    <a:pt x="787" y="667"/>
                    <a:pt x="692" y="762"/>
                    <a:pt x="549" y="762"/>
                  </a:cubicBezTo>
                  <a:lnTo>
                    <a:pt x="311" y="762"/>
                  </a:lnTo>
                  <a:cubicBezTo>
                    <a:pt x="311" y="691"/>
                    <a:pt x="311" y="596"/>
                    <a:pt x="311" y="548"/>
                  </a:cubicBezTo>
                  <a:cubicBezTo>
                    <a:pt x="311" y="501"/>
                    <a:pt x="311" y="381"/>
                    <a:pt x="311" y="310"/>
                  </a:cubicBezTo>
                  <a:close/>
                  <a:moveTo>
                    <a:pt x="96" y="0"/>
                  </a:moveTo>
                  <a:cubicBezTo>
                    <a:pt x="96" y="24"/>
                    <a:pt x="96" y="24"/>
                    <a:pt x="72" y="24"/>
                  </a:cubicBezTo>
                  <a:cubicBezTo>
                    <a:pt x="72" y="24"/>
                    <a:pt x="49" y="24"/>
                    <a:pt x="49" y="48"/>
                  </a:cubicBezTo>
                  <a:cubicBezTo>
                    <a:pt x="49" y="48"/>
                    <a:pt x="49" y="48"/>
                    <a:pt x="49" y="72"/>
                  </a:cubicBezTo>
                  <a:lnTo>
                    <a:pt x="25" y="72"/>
                  </a:lnTo>
                  <a:cubicBezTo>
                    <a:pt x="25" y="72"/>
                    <a:pt x="25" y="96"/>
                    <a:pt x="25" y="96"/>
                  </a:cubicBezTo>
                  <a:cubicBezTo>
                    <a:pt x="25" y="120"/>
                    <a:pt x="25" y="120"/>
                    <a:pt x="25" y="120"/>
                  </a:cubicBezTo>
                  <a:cubicBezTo>
                    <a:pt x="25" y="120"/>
                    <a:pt x="1" y="120"/>
                    <a:pt x="1" y="143"/>
                  </a:cubicBezTo>
                  <a:lnTo>
                    <a:pt x="1" y="1525"/>
                  </a:lnTo>
                  <a:cubicBezTo>
                    <a:pt x="1" y="1620"/>
                    <a:pt x="72" y="1691"/>
                    <a:pt x="168" y="1691"/>
                  </a:cubicBezTo>
                  <a:cubicBezTo>
                    <a:pt x="263" y="1691"/>
                    <a:pt x="311" y="1620"/>
                    <a:pt x="311" y="1525"/>
                  </a:cubicBezTo>
                  <a:lnTo>
                    <a:pt x="311" y="1072"/>
                  </a:lnTo>
                  <a:lnTo>
                    <a:pt x="549" y="1072"/>
                  </a:lnTo>
                  <a:cubicBezTo>
                    <a:pt x="858" y="1072"/>
                    <a:pt x="1096" y="834"/>
                    <a:pt x="1096" y="524"/>
                  </a:cubicBezTo>
                  <a:cubicBezTo>
                    <a:pt x="1096" y="239"/>
                    <a:pt x="858" y="0"/>
                    <a:pt x="5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6361039" y="3616869"/>
              <a:ext cx="153474" cy="141786"/>
            </a:xfrm>
            <a:custGeom>
              <a:rect b="b" l="l" r="r" t="t"/>
              <a:pathLst>
                <a:path extrusionOk="0" h="3785" w="4097">
                  <a:moveTo>
                    <a:pt x="2048" y="0"/>
                  </a:moveTo>
                  <a:cubicBezTo>
                    <a:pt x="1947" y="0"/>
                    <a:pt x="1846" y="54"/>
                    <a:pt x="1786" y="161"/>
                  </a:cubicBezTo>
                  <a:lnTo>
                    <a:pt x="1405" y="947"/>
                  </a:lnTo>
                  <a:cubicBezTo>
                    <a:pt x="1358" y="1042"/>
                    <a:pt x="1286" y="1090"/>
                    <a:pt x="1191" y="1114"/>
                  </a:cubicBezTo>
                  <a:lnTo>
                    <a:pt x="334" y="1233"/>
                  </a:lnTo>
                  <a:cubicBezTo>
                    <a:pt x="96" y="1280"/>
                    <a:pt x="0" y="1566"/>
                    <a:pt x="167" y="1733"/>
                  </a:cubicBezTo>
                  <a:lnTo>
                    <a:pt x="786" y="2328"/>
                  </a:lnTo>
                  <a:cubicBezTo>
                    <a:pt x="858" y="2400"/>
                    <a:pt x="881" y="2495"/>
                    <a:pt x="881" y="2590"/>
                  </a:cubicBezTo>
                  <a:lnTo>
                    <a:pt x="715" y="3447"/>
                  </a:lnTo>
                  <a:cubicBezTo>
                    <a:pt x="696" y="3639"/>
                    <a:pt x="846" y="3784"/>
                    <a:pt x="1017" y="3784"/>
                  </a:cubicBezTo>
                  <a:cubicBezTo>
                    <a:pt x="1059" y="3784"/>
                    <a:pt x="1101" y="3776"/>
                    <a:pt x="1143" y="3757"/>
                  </a:cubicBezTo>
                  <a:lnTo>
                    <a:pt x="1905" y="3328"/>
                  </a:lnTo>
                  <a:cubicBezTo>
                    <a:pt x="1953" y="3316"/>
                    <a:pt x="2001" y="3310"/>
                    <a:pt x="2048" y="3310"/>
                  </a:cubicBezTo>
                  <a:cubicBezTo>
                    <a:pt x="2096" y="3310"/>
                    <a:pt x="2144" y="3316"/>
                    <a:pt x="2191" y="3328"/>
                  </a:cubicBezTo>
                  <a:lnTo>
                    <a:pt x="2953" y="3757"/>
                  </a:lnTo>
                  <a:cubicBezTo>
                    <a:pt x="2995" y="3776"/>
                    <a:pt x="3038" y="3784"/>
                    <a:pt x="3080" y="3784"/>
                  </a:cubicBezTo>
                  <a:cubicBezTo>
                    <a:pt x="3251" y="3784"/>
                    <a:pt x="3401" y="3639"/>
                    <a:pt x="3382" y="3447"/>
                  </a:cubicBezTo>
                  <a:lnTo>
                    <a:pt x="3215" y="2590"/>
                  </a:lnTo>
                  <a:cubicBezTo>
                    <a:pt x="3215" y="2495"/>
                    <a:pt x="3239" y="2400"/>
                    <a:pt x="3310" y="2328"/>
                  </a:cubicBezTo>
                  <a:lnTo>
                    <a:pt x="3930" y="1733"/>
                  </a:lnTo>
                  <a:cubicBezTo>
                    <a:pt x="4096" y="1566"/>
                    <a:pt x="4001" y="1280"/>
                    <a:pt x="3763" y="1233"/>
                  </a:cubicBezTo>
                  <a:lnTo>
                    <a:pt x="2906" y="1114"/>
                  </a:lnTo>
                  <a:cubicBezTo>
                    <a:pt x="2810" y="1090"/>
                    <a:pt x="2739" y="1042"/>
                    <a:pt x="2691" y="947"/>
                  </a:cubicBezTo>
                  <a:lnTo>
                    <a:pt x="2310" y="161"/>
                  </a:lnTo>
                  <a:cubicBezTo>
                    <a:pt x="2251" y="54"/>
                    <a:pt x="2150"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6422587" y="3616869"/>
              <a:ext cx="91927" cy="141786"/>
            </a:xfrm>
            <a:custGeom>
              <a:rect b="b" l="l" r="r" t="t"/>
              <a:pathLst>
                <a:path extrusionOk="0" h="3785" w="2454">
                  <a:moveTo>
                    <a:pt x="405" y="0"/>
                  </a:moveTo>
                  <a:cubicBezTo>
                    <a:pt x="304" y="0"/>
                    <a:pt x="203" y="54"/>
                    <a:pt x="143" y="161"/>
                  </a:cubicBezTo>
                  <a:lnTo>
                    <a:pt x="0" y="494"/>
                  </a:lnTo>
                  <a:lnTo>
                    <a:pt x="215" y="947"/>
                  </a:lnTo>
                  <a:cubicBezTo>
                    <a:pt x="262" y="1042"/>
                    <a:pt x="358" y="1090"/>
                    <a:pt x="429" y="1114"/>
                  </a:cubicBezTo>
                  <a:lnTo>
                    <a:pt x="1310" y="1233"/>
                  </a:lnTo>
                  <a:cubicBezTo>
                    <a:pt x="1548" y="1256"/>
                    <a:pt x="1644" y="1566"/>
                    <a:pt x="1477" y="1733"/>
                  </a:cubicBezTo>
                  <a:lnTo>
                    <a:pt x="834" y="2328"/>
                  </a:lnTo>
                  <a:cubicBezTo>
                    <a:pt x="763" y="2400"/>
                    <a:pt x="739" y="2495"/>
                    <a:pt x="763" y="2590"/>
                  </a:cubicBezTo>
                  <a:lnTo>
                    <a:pt x="905" y="3447"/>
                  </a:lnTo>
                  <a:cubicBezTo>
                    <a:pt x="905" y="3471"/>
                    <a:pt x="905" y="3495"/>
                    <a:pt x="905" y="3543"/>
                  </a:cubicBezTo>
                  <a:lnTo>
                    <a:pt x="1310" y="3757"/>
                  </a:lnTo>
                  <a:cubicBezTo>
                    <a:pt x="1352" y="3776"/>
                    <a:pt x="1395" y="3784"/>
                    <a:pt x="1437" y="3784"/>
                  </a:cubicBezTo>
                  <a:cubicBezTo>
                    <a:pt x="1608" y="3784"/>
                    <a:pt x="1758" y="3639"/>
                    <a:pt x="1739" y="3447"/>
                  </a:cubicBezTo>
                  <a:lnTo>
                    <a:pt x="1572" y="2590"/>
                  </a:lnTo>
                  <a:cubicBezTo>
                    <a:pt x="1572" y="2495"/>
                    <a:pt x="1596" y="2400"/>
                    <a:pt x="1667" y="2328"/>
                  </a:cubicBezTo>
                  <a:lnTo>
                    <a:pt x="2287" y="1733"/>
                  </a:lnTo>
                  <a:cubicBezTo>
                    <a:pt x="2453" y="1566"/>
                    <a:pt x="2358" y="1280"/>
                    <a:pt x="2120" y="1233"/>
                  </a:cubicBezTo>
                  <a:lnTo>
                    <a:pt x="1263" y="1114"/>
                  </a:lnTo>
                  <a:cubicBezTo>
                    <a:pt x="1167" y="1090"/>
                    <a:pt x="1096" y="1042"/>
                    <a:pt x="1048" y="947"/>
                  </a:cubicBezTo>
                  <a:lnTo>
                    <a:pt x="667" y="161"/>
                  </a:lnTo>
                  <a:cubicBezTo>
                    <a:pt x="608" y="54"/>
                    <a:pt x="507" y="0"/>
                    <a:pt x="405"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6421688" y="3524752"/>
              <a:ext cx="96385" cy="50871"/>
            </a:xfrm>
            <a:custGeom>
              <a:rect b="b" l="l" r="r" t="t"/>
              <a:pathLst>
                <a:path extrusionOk="0" h="1358" w="2573">
                  <a:moveTo>
                    <a:pt x="1072" y="0"/>
                  </a:moveTo>
                  <a:lnTo>
                    <a:pt x="1" y="1358"/>
                  </a:lnTo>
                  <a:lnTo>
                    <a:pt x="1501" y="1358"/>
                  </a:lnTo>
                  <a:lnTo>
                    <a:pt x="25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6358341" y="3524752"/>
              <a:ext cx="95486" cy="50871"/>
            </a:xfrm>
            <a:custGeom>
              <a:rect b="b" l="l" r="r" t="t"/>
              <a:pathLst>
                <a:path extrusionOk="0" h="1358" w="2549">
                  <a:moveTo>
                    <a:pt x="1" y="0"/>
                  </a:moveTo>
                  <a:lnTo>
                    <a:pt x="1072" y="1358"/>
                  </a:lnTo>
                  <a:lnTo>
                    <a:pt x="2549" y="1358"/>
                  </a:lnTo>
                  <a:lnTo>
                    <a:pt x="14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7"/>
          <p:cNvGrpSpPr/>
          <p:nvPr/>
        </p:nvGrpSpPr>
        <p:grpSpPr>
          <a:xfrm>
            <a:off x="5033811" y="3866633"/>
            <a:ext cx="406575" cy="403851"/>
            <a:chOff x="4756994" y="2821759"/>
            <a:chExt cx="386221" cy="383634"/>
          </a:xfrm>
        </p:grpSpPr>
        <p:sp>
          <p:nvSpPr>
            <p:cNvPr id="388" name="Google Shape;388;p17"/>
            <p:cNvSpPr/>
            <p:nvPr/>
          </p:nvSpPr>
          <p:spPr>
            <a:xfrm>
              <a:off x="4756994" y="2821759"/>
              <a:ext cx="258736" cy="259635"/>
            </a:xfrm>
            <a:custGeom>
              <a:rect b="b" l="l" r="r" t="t"/>
              <a:pathLst>
                <a:path extrusionOk="0" h="6931" w="6907">
                  <a:moveTo>
                    <a:pt x="3454" y="1"/>
                  </a:moveTo>
                  <a:cubicBezTo>
                    <a:pt x="1549" y="1"/>
                    <a:pt x="1" y="1549"/>
                    <a:pt x="1" y="3478"/>
                  </a:cubicBezTo>
                  <a:cubicBezTo>
                    <a:pt x="1" y="5383"/>
                    <a:pt x="1549" y="6931"/>
                    <a:pt x="3454" y="6931"/>
                  </a:cubicBezTo>
                  <a:cubicBezTo>
                    <a:pt x="5359" y="6931"/>
                    <a:pt x="6907" y="5383"/>
                    <a:pt x="6907" y="3478"/>
                  </a:cubicBezTo>
                  <a:cubicBezTo>
                    <a:pt x="6907" y="1549"/>
                    <a:pt x="5359" y="1"/>
                    <a:pt x="34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4803408" y="2870383"/>
              <a:ext cx="165948" cy="153511"/>
            </a:xfrm>
            <a:custGeom>
              <a:rect b="b" l="l" r="r" t="t"/>
              <a:pathLst>
                <a:path extrusionOk="0" h="4098" w="4430">
                  <a:moveTo>
                    <a:pt x="2215" y="1"/>
                  </a:moveTo>
                  <a:cubicBezTo>
                    <a:pt x="2102" y="1"/>
                    <a:pt x="1989" y="60"/>
                    <a:pt x="1929" y="179"/>
                  </a:cubicBezTo>
                  <a:lnTo>
                    <a:pt x="1524" y="1037"/>
                  </a:lnTo>
                  <a:cubicBezTo>
                    <a:pt x="1477" y="1132"/>
                    <a:pt x="1381" y="1179"/>
                    <a:pt x="1286" y="1203"/>
                  </a:cubicBezTo>
                  <a:lnTo>
                    <a:pt x="357" y="1346"/>
                  </a:lnTo>
                  <a:cubicBezTo>
                    <a:pt x="95" y="1370"/>
                    <a:pt x="0" y="1680"/>
                    <a:pt x="191" y="1870"/>
                  </a:cubicBezTo>
                  <a:lnTo>
                    <a:pt x="857" y="2537"/>
                  </a:lnTo>
                  <a:cubicBezTo>
                    <a:pt x="929" y="2608"/>
                    <a:pt x="977" y="2704"/>
                    <a:pt x="953" y="2799"/>
                  </a:cubicBezTo>
                  <a:lnTo>
                    <a:pt x="786" y="3751"/>
                  </a:lnTo>
                  <a:cubicBezTo>
                    <a:pt x="748" y="3939"/>
                    <a:pt x="904" y="4097"/>
                    <a:pt x="1088" y="4097"/>
                  </a:cubicBezTo>
                  <a:cubicBezTo>
                    <a:pt x="1137" y="4097"/>
                    <a:pt x="1188" y="4086"/>
                    <a:pt x="1239" y="4061"/>
                  </a:cubicBezTo>
                  <a:lnTo>
                    <a:pt x="2072" y="3632"/>
                  </a:lnTo>
                  <a:cubicBezTo>
                    <a:pt x="2120" y="3608"/>
                    <a:pt x="2167" y="3597"/>
                    <a:pt x="2215" y="3597"/>
                  </a:cubicBezTo>
                  <a:cubicBezTo>
                    <a:pt x="2263" y="3597"/>
                    <a:pt x="2310" y="3608"/>
                    <a:pt x="2358" y="3632"/>
                  </a:cubicBezTo>
                  <a:lnTo>
                    <a:pt x="3191" y="4061"/>
                  </a:lnTo>
                  <a:cubicBezTo>
                    <a:pt x="3242" y="4086"/>
                    <a:pt x="3293" y="4097"/>
                    <a:pt x="3342" y="4097"/>
                  </a:cubicBezTo>
                  <a:cubicBezTo>
                    <a:pt x="3526" y="4097"/>
                    <a:pt x="3681" y="3939"/>
                    <a:pt x="3644" y="3751"/>
                  </a:cubicBezTo>
                  <a:lnTo>
                    <a:pt x="3477" y="2799"/>
                  </a:lnTo>
                  <a:cubicBezTo>
                    <a:pt x="3453" y="2704"/>
                    <a:pt x="3501" y="2608"/>
                    <a:pt x="3572" y="2537"/>
                  </a:cubicBezTo>
                  <a:lnTo>
                    <a:pt x="4239" y="1870"/>
                  </a:lnTo>
                  <a:cubicBezTo>
                    <a:pt x="4430" y="1680"/>
                    <a:pt x="4334" y="1370"/>
                    <a:pt x="4072" y="1346"/>
                  </a:cubicBezTo>
                  <a:lnTo>
                    <a:pt x="3144" y="1203"/>
                  </a:lnTo>
                  <a:cubicBezTo>
                    <a:pt x="3048" y="1179"/>
                    <a:pt x="2953" y="1132"/>
                    <a:pt x="2906" y="1037"/>
                  </a:cubicBezTo>
                  <a:lnTo>
                    <a:pt x="2501" y="179"/>
                  </a:lnTo>
                  <a:cubicBezTo>
                    <a:pt x="2441" y="60"/>
                    <a:pt x="2328" y="1"/>
                    <a:pt x="2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4868515" y="3057276"/>
              <a:ext cx="82112" cy="133845"/>
            </a:xfrm>
            <a:custGeom>
              <a:rect b="b" l="l" r="r" t="t"/>
              <a:pathLst>
                <a:path extrusionOk="0" h="3573" w="2192">
                  <a:moveTo>
                    <a:pt x="429" y="1"/>
                  </a:moveTo>
                  <a:cubicBezTo>
                    <a:pt x="191" y="1"/>
                    <a:pt x="1" y="167"/>
                    <a:pt x="1" y="406"/>
                  </a:cubicBezTo>
                  <a:lnTo>
                    <a:pt x="1" y="3168"/>
                  </a:lnTo>
                  <a:cubicBezTo>
                    <a:pt x="1" y="3406"/>
                    <a:pt x="191" y="3573"/>
                    <a:pt x="429" y="3573"/>
                  </a:cubicBezTo>
                  <a:lnTo>
                    <a:pt x="1787" y="3573"/>
                  </a:lnTo>
                  <a:cubicBezTo>
                    <a:pt x="2001" y="3573"/>
                    <a:pt x="2192" y="3406"/>
                    <a:pt x="2192" y="3168"/>
                  </a:cubicBezTo>
                  <a:lnTo>
                    <a:pt x="2192" y="406"/>
                  </a:lnTo>
                  <a:cubicBezTo>
                    <a:pt x="2192" y="167"/>
                    <a:pt x="2001" y="1"/>
                    <a:pt x="17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4904216" y="3057276"/>
              <a:ext cx="46413" cy="133845"/>
            </a:xfrm>
            <a:custGeom>
              <a:rect b="b" l="l" r="r" t="t"/>
              <a:pathLst>
                <a:path extrusionOk="0" h="3573" w="1239">
                  <a:moveTo>
                    <a:pt x="0" y="1"/>
                  </a:moveTo>
                  <a:cubicBezTo>
                    <a:pt x="238" y="1"/>
                    <a:pt x="405" y="167"/>
                    <a:pt x="405" y="406"/>
                  </a:cubicBezTo>
                  <a:lnTo>
                    <a:pt x="405" y="3168"/>
                  </a:lnTo>
                  <a:cubicBezTo>
                    <a:pt x="405" y="3406"/>
                    <a:pt x="238" y="3573"/>
                    <a:pt x="0" y="3573"/>
                  </a:cubicBezTo>
                  <a:lnTo>
                    <a:pt x="834" y="3573"/>
                  </a:lnTo>
                  <a:cubicBezTo>
                    <a:pt x="1048" y="3573"/>
                    <a:pt x="1239" y="3406"/>
                    <a:pt x="1239" y="3168"/>
                  </a:cubicBezTo>
                  <a:lnTo>
                    <a:pt x="1239" y="406"/>
                  </a:lnTo>
                  <a:cubicBezTo>
                    <a:pt x="1239" y="167"/>
                    <a:pt x="1048" y="1"/>
                    <a:pt x="834"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4902418" y="3090279"/>
              <a:ext cx="14310" cy="11650"/>
            </a:xfrm>
            <a:custGeom>
              <a:rect b="b" l="l" r="r" t="t"/>
              <a:pathLst>
                <a:path extrusionOk="0" h="311" w="382">
                  <a:moveTo>
                    <a:pt x="191" y="1"/>
                  </a:moveTo>
                  <a:cubicBezTo>
                    <a:pt x="1" y="1"/>
                    <a:pt x="1" y="310"/>
                    <a:pt x="191" y="310"/>
                  </a:cubicBezTo>
                  <a:cubicBezTo>
                    <a:pt x="382" y="310"/>
                    <a:pt x="382" y="1"/>
                    <a:pt x="1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4950593" y="2957742"/>
              <a:ext cx="192619" cy="247648"/>
            </a:xfrm>
            <a:custGeom>
              <a:rect b="b" l="l" r="r" t="t"/>
              <a:pathLst>
                <a:path extrusionOk="0" h="6611" w="5142">
                  <a:moveTo>
                    <a:pt x="1758" y="0"/>
                  </a:moveTo>
                  <a:cubicBezTo>
                    <a:pt x="1604" y="0"/>
                    <a:pt x="1451" y="71"/>
                    <a:pt x="1358" y="229"/>
                  </a:cubicBezTo>
                  <a:lnTo>
                    <a:pt x="1" y="3039"/>
                  </a:lnTo>
                  <a:lnTo>
                    <a:pt x="1" y="5801"/>
                  </a:lnTo>
                  <a:lnTo>
                    <a:pt x="382" y="6158"/>
                  </a:lnTo>
                  <a:cubicBezTo>
                    <a:pt x="691" y="6444"/>
                    <a:pt x="1096" y="6611"/>
                    <a:pt x="1501" y="6611"/>
                  </a:cubicBezTo>
                  <a:lnTo>
                    <a:pt x="3739" y="6611"/>
                  </a:lnTo>
                  <a:cubicBezTo>
                    <a:pt x="3978" y="6611"/>
                    <a:pt x="4192" y="6444"/>
                    <a:pt x="4240" y="6206"/>
                  </a:cubicBezTo>
                  <a:cubicBezTo>
                    <a:pt x="4335" y="5873"/>
                    <a:pt x="5002" y="3253"/>
                    <a:pt x="5049" y="3015"/>
                  </a:cubicBezTo>
                  <a:lnTo>
                    <a:pt x="5049" y="2991"/>
                  </a:lnTo>
                  <a:cubicBezTo>
                    <a:pt x="5141" y="2669"/>
                    <a:pt x="4900" y="2347"/>
                    <a:pt x="4583" y="2347"/>
                  </a:cubicBezTo>
                  <a:cubicBezTo>
                    <a:pt x="4572" y="2347"/>
                    <a:pt x="4560" y="2347"/>
                    <a:pt x="4549" y="2348"/>
                  </a:cubicBezTo>
                  <a:lnTo>
                    <a:pt x="2239" y="2348"/>
                  </a:lnTo>
                  <a:lnTo>
                    <a:pt x="2239" y="467"/>
                  </a:lnTo>
                  <a:cubicBezTo>
                    <a:pt x="2239" y="176"/>
                    <a:pt x="1999" y="0"/>
                    <a:pt x="17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5059417" y="3045626"/>
              <a:ext cx="83798" cy="159767"/>
            </a:xfrm>
            <a:custGeom>
              <a:rect b="b" l="l" r="r" t="t"/>
              <a:pathLst>
                <a:path extrusionOk="0" h="4265" w="2237">
                  <a:moveTo>
                    <a:pt x="847" y="1"/>
                  </a:moveTo>
                  <a:cubicBezTo>
                    <a:pt x="835" y="1"/>
                    <a:pt x="823" y="1"/>
                    <a:pt x="811" y="2"/>
                  </a:cubicBezTo>
                  <a:lnTo>
                    <a:pt x="882" y="2"/>
                  </a:lnTo>
                  <a:cubicBezTo>
                    <a:pt x="870" y="1"/>
                    <a:pt x="859" y="1"/>
                    <a:pt x="847" y="1"/>
                  </a:cubicBezTo>
                  <a:close/>
                  <a:moveTo>
                    <a:pt x="1678" y="1"/>
                  </a:moveTo>
                  <a:cubicBezTo>
                    <a:pt x="1667" y="1"/>
                    <a:pt x="1655" y="1"/>
                    <a:pt x="1644" y="2"/>
                  </a:cubicBezTo>
                  <a:lnTo>
                    <a:pt x="882" y="2"/>
                  </a:lnTo>
                  <a:cubicBezTo>
                    <a:pt x="1199" y="24"/>
                    <a:pt x="1401" y="334"/>
                    <a:pt x="1335" y="645"/>
                  </a:cubicBezTo>
                  <a:lnTo>
                    <a:pt x="1335" y="669"/>
                  </a:lnTo>
                  <a:cubicBezTo>
                    <a:pt x="1263" y="907"/>
                    <a:pt x="596" y="3527"/>
                    <a:pt x="525" y="3860"/>
                  </a:cubicBezTo>
                  <a:cubicBezTo>
                    <a:pt x="453" y="4098"/>
                    <a:pt x="239" y="4265"/>
                    <a:pt x="1" y="4265"/>
                  </a:cubicBezTo>
                  <a:lnTo>
                    <a:pt x="834" y="4265"/>
                  </a:lnTo>
                  <a:cubicBezTo>
                    <a:pt x="1073" y="4265"/>
                    <a:pt x="1287" y="4098"/>
                    <a:pt x="1335" y="3860"/>
                  </a:cubicBezTo>
                  <a:cubicBezTo>
                    <a:pt x="1430" y="3527"/>
                    <a:pt x="2097" y="907"/>
                    <a:pt x="2144" y="669"/>
                  </a:cubicBezTo>
                  <a:lnTo>
                    <a:pt x="2144" y="645"/>
                  </a:lnTo>
                  <a:cubicBezTo>
                    <a:pt x="2236" y="323"/>
                    <a:pt x="1995" y="1"/>
                    <a:pt x="1678"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7"/>
          <p:cNvGrpSpPr/>
          <p:nvPr/>
        </p:nvGrpSpPr>
        <p:grpSpPr>
          <a:xfrm>
            <a:off x="3735459" y="2726836"/>
            <a:ext cx="362920" cy="402287"/>
            <a:chOff x="1827315" y="3524715"/>
            <a:chExt cx="345276" cy="382766"/>
          </a:xfrm>
        </p:grpSpPr>
        <p:sp>
          <p:nvSpPr>
            <p:cNvPr id="396" name="Google Shape;396;p17"/>
            <p:cNvSpPr/>
            <p:nvPr/>
          </p:nvSpPr>
          <p:spPr>
            <a:xfrm>
              <a:off x="1827315" y="3524752"/>
              <a:ext cx="216781" cy="382729"/>
            </a:xfrm>
            <a:custGeom>
              <a:rect b="b" l="l" r="r" t="t"/>
              <a:pathLst>
                <a:path extrusionOk="0" h="10217" w="5787">
                  <a:moveTo>
                    <a:pt x="429" y="0"/>
                  </a:moveTo>
                  <a:cubicBezTo>
                    <a:pt x="191" y="0"/>
                    <a:pt x="0" y="191"/>
                    <a:pt x="0" y="429"/>
                  </a:cubicBezTo>
                  <a:lnTo>
                    <a:pt x="0" y="9788"/>
                  </a:lnTo>
                  <a:cubicBezTo>
                    <a:pt x="0" y="10026"/>
                    <a:pt x="191" y="10217"/>
                    <a:pt x="429" y="10217"/>
                  </a:cubicBezTo>
                  <a:lnTo>
                    <a:pt x="5358" y="10217"/>
                  </a:lnTo>
                  <a:cubicBezTo>
                    <a:pt x="5596" y="10217"/>
                    <a:pt x="5787" y="10026"/>
                    <a:pt x="5787" y="9788"/>
                  </a:cubicBezTo>
                  <a:lnTo>
                    <a:pt x="5787" y="429"/>
                  </a:lnTo>
                  <a:cubicBezTo>
                    <a:pt x="5787" y="191"/>
                    <a:pt x="5596" y="0"/>
                    <a:pt x="5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a:off x="1996789" y="3524752"/>
              <a:ext cx="47312" cy="382729"/>
            </a:xfrm>
            <a:custGeom>
              <a:rect b="b" l="l" r="r" t="t"/>
              <a:pathLst>
                <a:path extrusionOk="0" h="10217" w="1263">
                  <a:moveTo>
                    <a:pt x="1" y="0"/>
                  </a:moveTo>
                  <a:cubicBezTo>
                    <a:pt x="239" y="0"/>
                    <a:pt x="429" y="191"/>
                    <a:pt x="429" y="429"/>
                  </a:cubicBezTo>
                  <a:lnTo>
                    <a:pt x="429" y="9788"/>
                  </a:lnTo>
                  <a:cubicBezTo>
                    <a:pt x="429" y="10026"/>
                    <a:pt x="239" y="10217"/>
                    <a:pt x="1" y="10217"/>
                  </a:cubicBezTo>
                  <a:lnTo>
                    <a:pt x="834" y="10217"/>
                  </a:lnTo>
                  <a:cubicBezTo>
                    <a:pt x="1072" y="10217"/>
                    <a:pt x="1263" y="10026"/>
                    <a:pt x="1263" y="9788"/>
                  </a:cubicBezTo>
                  <a:lnTo>
                    <a:pt x="1263" y="429"/>
                  </a:lnTo>
                  <a:cubicBezTo>
                    <a:pt x="1263" y="191"/>
                    <a:pt x="1072" y="0"/>
                    <a:pt x="834" y="0"/>
                  </a:cubicBezTo>
                  <a:close/>
                </a:path>
              </a:pathLst>
            </a:custGeom>
            <a:solidFill>
              <a:srgbClr val="FEE4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a:off x="1914712" y="3840548"/>
              <a:ext cx="41094" cy="41094"/>
            </a:xfrm>
            <a:custGeom>
              <a:rect b="b" l="l" r="r" t="t"/>
              <a:pathLst>
                <a:path extrusionOk="0" h="1097" w="1097">
                  <a:moveTo>
                    <a:pt x="549" y="1"/>
                  </a:moveTo>
                  <a:cubicBezTo>
                    <a:pt x="239" y="1"/>
                    <a:pt x="1" y="263"/>
                    <a:pt x="1" y="548"/>
                  </a:cubicBezTo>
                  <a:cubicBezTo>
                    <a:pt x="1" y="858"/>
                    <a:pt x="239" y="1096"/>
                    <a:pt x="549" y="1096"/>
                  </a:cubicBezTo>
                  <a:cubicBezTo>
                    <a:pt x="858" y="1096"/>
                    <a:pt x="1096" y="858"/>
                    <a:pt x="1096" y="548"/>
                  </a:cubicBezTo>
                  <a:cubicBezTo>
                    <a:pt x="1096" y="263"/>
                    <a:pt x="858" y="1"/>
                    <a:pt x="5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1892422" y="3524752"/>
              <a:ext cx="85671" cy="29481"/>
            </a:xfrm>
            <a:custGeom>
              <a:rect b="b" l="l" r="r" t="t"/>
              <a:pathLst>
                <a:path extrusionOk="0" h="787" w="2287">
                  <a:moveTo>
                    <a:pt x="0" y="0"/>
                  </a:moveTo>
                  <a:lnTo>
                    <a:pt x="0" y="358"/>
                  </a:lnTo>
                  <a:cubicBezTo>
                    <a:pt x="0" y="596"/>
                    <a:pt x="191" y="786"/>
                    <a:pt x="429" y="786"/>
                  </a:cubicBezTo>
                  <a:lnTo>
                    <a:pt x="1858" y="786"/>
                  </a:lnTo>
                  <a:cubicBezTo>
                    <a:pt x="2096" y="786"/>
                    <a:pt x="2287" y="596"/>
                    <a:pt x="2287" y="358"/>
                  </a:cubicBezTo>
                  <a:lnTo>
                    <a:pt x="22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1866537" y="3662122"/>
              <a:ext cx="138340" cy="138340"/>
            </a:xfrm>
            <a:custGeom>
              <a:rect b="b" l="l" r="r" t="t"/>
              <a:pathLst>
                <a:path extrusionOk="0" h="3693" w="3693">
                  <a:moveTo>
                    <a:pt x="1" y="1"/>
                  </a:moveTo>
                  <a:lnTo>
                    <a:pt x="1" y="3692"/>
                  </a:lnTo>
                  <a:lnTo>
                    <a:pt x="3692" y="3692"/>
                  </a:lnTo>
                  <a:lnTo>
                    <a:pt x="36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1957530" y="3675533"/>
              <a:ext cx="34838" cy="34800"/>
            </a:xfrm>
            <a:custGeom>
              <a:rect b="b" l="l" r="r" t="t"/>
              <a:pathLst>
                <a:path extrusionOk="0" h="929" w="930">
                  <a:moveTo>
                    <a:pt x="620" y="310"/>
                  </a:moveTo>
                  <a:lnTo>
                    <a:pt x="620" y="619"/>
                  </a:lnTo>
                  <a:lnTo>
                    <a:pt x="311" y="619"/>
                  </a:lnTo>
                  <a:lnTo>
                    <a:pt x="311" y="310"/>
                  </a:lnTo>
                  <a:close/>
                  <a:moveTo>
                    <a:pt x="144" y="0"/>
                  </a:moveTo>
                  <a:cubicBezTo>
                    <a:pt x="72" y="0"/>
                    <a:pt x="1" y="72"/>
                    <a:pt x="1" y="143"/>
                  </a:cubicBezTo>
                  <a:lnTo>
                    <a:pt x="1" y="762"/>
                  </a:lnTo>
                  <a:cubicBezTo>
                    <a:pt x="1" y="857"/>
                    <a:pt x="72" y="929"/>
                    <a:pt x="144" y="929"/>
                  </a:cubicBezTo>
                  <a:lnTo>
                    <a:pt x="763" y="929"/>
                  </a:lnTo>
                  <a:cubicBezTo>
                    <a:pt x="858" y="929"/>
                    <a:pt x="930" y="857"/>
                    <a:pt x="930" y="762"/>
                  </a:cubicBezTo>
                  <a:lnTo>
                    <a:pt x="930" y="143"/>
                  </a:lnTo>
                  <a:cubicBezTo>
                    <a:pt x="930" y="72"/>
                    <a:pt x="858" y="0"/>
                    <a:pt x="7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1957530" y="3753114"/>
              <a:ext cx="34838" cy="34838"/>
            </a:xfrm>
            <a:custGeom>
              <a:rect b="b" l="l" r="r" t="t"/>
              <a:pathLst>
                <a:path extrusionOk="0" h="930" w="930">
                  <a:moveTo>
                    <a:pt x="620" y="310"/>
                  </a:moveTo>
                  <a:lnTo>
                    <a:pt x="620" y="620"/>
                  </a:lnTo>
                  <a:lnTo>
                    <a:pt x="311" y="620"/>
                  </a:lnTo>
                  <a:lnTo>
                    <a:pt x="311" y="310"/>
                  </a:lnTo>
                  <a:close/>
                  <a:moveTo>
                    <a:pt x="144" y="1"/>
                  </a:moveTo>
                  <a:cubicBezTo>
                    <a:pt x="72" y="1"/>
                    <a:pt x="1" y="72"/>
                    <a:pt x="1" y="168"/>
                  </a:cubicBezTo>
                  <a:lnTo>
                    <a:pt x="1" y="787"/>
                  </a:lnTo>
                  <a:cubicBezTo>
                    <a:pt x="1" y="858"/>
                    <a:pt x="72" y="930"/>
                    <a:pt x="144" y="930"/>
                  </a:cubicBezTo>
                  <a:lnTo>
                    <a:pt x="763" y="930"/>
                  </a:lnTo>
                  <a:cubicBezTo>
                    <a:pt x="858" y="930"/>
                    <a:pt x="930" y="858"/>
                    <a:pt x="930" y="787"/>
                  </a:cubicBezTo>
                  <a:lnTo>
                    <a:pt x="930" y="168"/>
                  </a:lnTo>
                  <a:cubicBezTo>
                    <a:pt x="930" y="72"/>
                    <a:pt x="858" y="1"/>
                    <a:pt x="7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1878150" y="3675533"/>
              <a:ext cx="34838" cy="34800"/>
            </a:xfrm>
            <a:custGeom>
              <a:rect b="b" l="l" r="r" t="t"/>
              <a:pathLst>
                <a:path extrusionOk="0" h="929" w="930">
                  <a:moveTo>
                    <a:pt x="620" y="310"/>
                  </a:moveTo>
                  <a:lnTo>
                    <a:pt x="620" y="619"/>
                  </a:lnTo>
                  <a:lnTo>
                    <a:pt x="310" y="619"/>
                  </a:lnTo>
                  <a:lnTo>
                    <a:pt x="310" y="310"/>
                  </a:lnTo>
                  <a:close/>
                  <a:moveTo>
                    <a:pt x="167" y="0"/>
                  </a:moveTo>
                  <a:cubicBezTo>
                    <a:pt x="72" y="0"/>
                    <a:pt x="0" y="72"/>
                    <a:pt x="0" y="143"/>
                  </a:cubicBezTo>
                  <a:lnTo>
                    <a:pt x="0" y="762"/>
                  </a:lnTo>
                  <a:cubicBezTo>
                    <a:pt x="0" y="857"/>
                    <a:pt x="72" y="929"/>
                    <a:pt x="167" y="929"/>
                  </a:cubicBezTo>
                  <a:lnTo>
                    <a:pt x="786" y="929"/>
                  </a:lnTo>
                  <a:cubicBezTo>
                    <a:pt x="858" y="929"/>
                    <a:pt x="929" y="857"/>
                    <a:pt x="929" y="762"/>
                  </a:cubicBezTo>
                  <a:lnTo>
                    <a:pt x="929" y="143"/>
                  </a:lnTo>
                  <a:cubicBezTo>
                    <a:pt x="929" y="72"/>
                    <a:pt x="858" y="0"/>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1938799" y="3675533"/>
              <a:ext cx="53568" cy="72298"/>
            </a:xfrm>
            <a:custGeom>
              <a:rect b="b" l="l" r="r" t="t"/>
              <a:pathLst>
                <a:path extrusionOk="0" h="1930" w="1430">
                  <a:moveTo>
                    <a:pt x="144" y="0"/>
                  </a:moveTo>
                  <a:cubicBezTo>
                    <a:pt x="72" y="0"/>
                    <a:pt x="1" y="72"/>
                    <a:pt x="1" y="143"/>
                  </a:cubicBezTo>
                  <a:lnTo>
                    <a:pt x="1" y="1238"/>
                  </a:lnTo>
                  <a:cubicBezTo>
                    <a:pt x="1" y="1334"/>
                    <a:pt x="72" y="1405"/>
                    <a:pt x="144" y="1405"/>
                  </a:cubicBezTo>
                  <a:lnTo>
                    <a:pt x="1120" y="1405"/>
                  </a:lnTo>
                  <a:lnTo>
                    <a:pt x="1120" y="1619"/>
                  </a:lnTo>
                  <a:lnTo>
                    <a:pt x="644" y="1619"/>
                  </a:lnTo>
                  <a:cubicBezTo>
                    <a:pt x="572" y="1619"/>
                    <a:pt x="501" y="1667"/>
                    <a:pt x="501" y="1762"/>
                  </a:cubicBezTo>
                  <a:cubicBezTo>
                    <a:pt x="501" y="1858"/>
                    <a:pt x="572" y="1929"/>
                    <a:pt x="644" y="1929"/>
                  </a:cubicBezTo>
                  <a:lnTo>
                    <a:pt x="1263" y="1929"/>
                  </a:lnTo>
                  <a:cubicBezTo>
                    <a:pt x="1358" y="1929"/>
                    <a:pt x="1430" y="1858"/>
                    <a:pt x="1430" y="1762"/>
                  </a:cubicBezTo>
                  <a:lnTo>
                    <a:pt x="1430" y="1238"/>
                  </a:lnTo>
                  <a:cubicBezTo>
                    <a:pt x="1430" y="1167"/>
                    <a:pt x="1358" y="1096"/>
                    <a:pt x="1263" y="1096"/>
                  </a:cubicBezTo>
                  <a:lnTo>
                    <a:pt x="310" y="1096"/>
                  </a:lnTo>
                  <a:lnTo>
                    <a:pt x="310" y="143"/>
                  </a:lnTo>
                  <a:cubicBezTo>
                    <a:pt x="310" y="72"/>
                    <a:pt x="239" y="0"/>
                    <a:pt x="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920069" y="3675533"/>
              <a:ext cx="11650" cy="18767"/>
            </a:xfrm>
            <a:custGeom>
              <a:rect b="b" l="l" r="r" t="t"/>
              <a:pathLst>
                <a:path extrusionOk="0" h="501" w="311">
                  <a:moveTo>
                    <a:pt x="144" y="0"/>
                  </a:moveTo>
                  <a:cubicBezTo>
                    <a:pt x="72" y="0"/>
                    <a:pt x="1" y="72"/>
                    <a:pt x="1" y="143"/>
                  </a:cubicBezTo>
                  <a:lnTo>
                    <a:pt x="1" y="333"/>
                  </a:lnTo>
                  <a:cubicBezTo>
                    <a:pt x="1" y="429"/>
                    <a:pt x="72" y="500"/>
                    <a:pt x="144" y="500"/>
                  </a:cubicBezTo>
                  <a:cubicBezTo>
                    <a:pt x="239" y="500"/>
                    <a:pt x="310" y="429"/>
                    <a:pt x="310" y="333"/>
                  </a:cubicBezTo>
                  <a:lnTo>
                    <a:pt x="310" y="143"/>
                  </a:lnTo>
                  <a:cubicBezTo>
                    <a:pt x="310" y="72"/>
                    <a:pt x="239" y="0"/>
                    <a:pt x="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1920069" y="3753114"/>
              <a:ext cx="30380" cy="34838"/>
            </a:xfrm>
            <a:custGeom>
              <a:rect b="b" l="l" r="r" t="t"/>
              <a:pathLst>
                <a:path extrusionOk="0" h="930" w="811">
                  <a:moveTo>
                    <a:pt x="644" y="1"/>
                  </a:moveTo>
                  <a:cubicBezTo>
                    <a:pt x="572" y="1"/>
                    <a:pt x="501" y="72"/>
                    <a:pt x="501" y="168"/>
                  </a:cubicBezTo>
                  <a:lnTo>
                    <a:pt x="501" y="620"/>
                  </a:lnTo>
                  <a:lnTo>
                    <a:pt x="144" y="620"/>
                  </a:lnTo>
                  <a:cubicBezTo>
                    <a:pt x="72" y="620"/>
                    <a:pt x="1" y="692"/>
                    <a:pt x="1" y="787"/>
                  </a:cubicBezTo>
                  <a:cubicBezTo>
                    <a:pt x="1" y="858"/>
                    <a:pt x="72" y="930"/>
                    <a:pt x="144" y="930"/>
                  </a:cubicBezTo>
                  <a:lnTo>
                    <a:pt x="644" y="930"/>
                  </a:lnTo>
                  <a:cubicBezTo>
                    <a:pt x="739" y="930"/>
                    <a:pt x="810" y="858"/>
                    <a:pt x="810" y="787"/>
                  </a:cubicBezTo>
                  <a:lnTo>
                    <a:pt x="810" y="168"/>
                  </a:lnTo>
                  <a:cubicBezTo>
                    <a:pt x="810" y="72"/>
                    <a:pt x="739" y="1"/>
                    <a:pt x="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1878150" y="3698721"/>
              <a:ext cx="53568" cy="89230"/>
            </a:xfrm>
            <a:custGeom>
              <a:rect b="b" l="l" r="r" t="t"/>
              <a:pathLst>
                <a:path extrusionOk="0" h="2382" w="1430">
                  <a:moveTo>
                    <a:pt x="1263" y="0"/>
                  </a:moveTo>
                  <a:cubicBezTo>
                    <a:pt x="1191" y="0"/>
                    <a:pt x="1120" y="48"/>
                    <a:pt x="1120" y="143"/>
                  </a:cubicBezTo>
                  <a:lnTo>
                    <a:pt x="1120" y="477"/>
                  </a:lnTo>
                  <a:lnTo>
                    <a:pt x="167" y="477"/>
                  </a:lnTo>
                  <a:cubicBezTo>
                    <a:pt x="72" y="477"/>
                    <a:pt x="0" y="548"/>
                    <a:pt x="0" y="619"/>
                  </a:cubicBezTo>
                  <a:lnTo>
                    <a:pt x="0" y="2239"/>
                  </a:lnTo>
                  <a:cubicBezTo>
                    <a:pt x="0" y="2310"/>
                    <a:pt x="72" y="2382"/>
                    <a:pt x="167" y="2382"/>
                  </a:cubicBezTo>
                  <a:lnTo>
                    <a:pt x="786" y="2382"/>
                  </a:lnTo>
                  <a:cubicBezTo>
                    <a:pt x="858" y="2382"/>
                    <a:pt x="929" y="2310"/>
                    <a:pt x="929" y="2239"/>
                  </a:cubicBezTo>
                  <a:lnTo>
                    <a:pt x="929" y="1143"/>
                  </a:lnTo>
                  <a:cubicBezTo>
                    <a:pt x="929" y="1048"/>
                    <a:pt x="858" y="1000"/>
                    <a:pt x="786" y="1000"/>
                  </a:cubicBezTo>
                  <a:cubicBezTo>
                    <a:pt x="691" y="1000"/>
                    <a:pt x="620" y="1048"/>
                    <a:pt x="620" y="1143"/>
                  </a:cubicBezTo>
                  <a:lnTo>
                    <a:pt x="620" y="2072"/>
                  </a:lnTo>
                  <a:lnTo>
                    <a:pt x="310" y="2072"/>
                  </a:lnTo>
                  <a:lnTo>
                    <a:pt x="310" y="786"/>
                  </a:lnTo>
                  <a:lnTo>
                    <a:pt x="1263" y="786"/>
                  </a:lnTo>
                  <a:cubicBezTo>
                    <a:pt x="1358" y="786"/>
                    <a:pt x="1429" y="715"/>
                    <a:pt x="1429" y="619"/>
                  </a:cubicBezTo>
                  <a:lnTo>
                    <a:pt x="1429" y="143"/>
                  </a:lnTo>
                  <a:cubicBezTo>
                    <a:pt x="1429" y="48"/>
                    <a:pt x="1358" y="0"/>
                    <a:pt x="1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1920069" y="3736182"/>
              <a:ext cx="30380" cy="28582"/>
            </a:xfrm>
            <a:custGeom>
              <a:rect b="b" l="l" r="r" t="t"/>
              <a:pathLst>
                <a:path extrusionOk="0" h="763" w="811">
                  <a:moveTo>
                    <a:pt x="144" y="0"/>
                  </a:moveTo>
                  <a:cubicBezTo>
                    <a:pt x="72" y="0"/>
                    <a:pt x="1" y="48"/>
                    <a:pt x="1" y="143"/>
                  </a:cubicBezTo>
                  <a:lnTo>
                    <a:pt x="1" y="620"/>
                  </a:lnTo>
                  <a:cubicBezTo>
                    <a:pt x="1" y="691"/>
                    <a:pt x="72" y="762"/>
                    <a:pt x="144" y="762"/>
                  </a:cubicBezTo>
                  <a:cubicBezTo>
                    <a:pt x="239" y="762"/>
                    <a:pt x="310" y="691"/>
                    <a:pt x="310" y="620"/>
                  </a:cubicBezTo>
                  <a:lnTo>
                    <a:pt x="310" y="310"/>
                  </a:lnTo>
                  <a:lnTo>
                    <a:pt x="644" y="310"/>
                  </a:lnTo>
                  <a:cubicBezTo>
                    <a:pt x="739" y="310"/>
                    <a:pt x="810" y="239"/>
                    <a:pt x="810" y="143"/>
                  </a:cubicBezTo>
                  <a:cubicBezTo>
                    <a:pt x="810" y="48"/>
                    <a:pt x="739" y="0"/>
                    <a:pt x="6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1879049" y="3590758"/>
              <a:ext cx="113317" cy="11650"/>
            </a:xfrm>
            <a:custGeom>
              <a:rect b="b" l="l" r="r" t="t"/>
              <a:pathLst>
                <a:path extrusionOk="0" h="311" w="3025">
                  <a:moveTo>
                    <a:pt x="143" y="1"/>
                  </a:moveTo>
                  <a:cubicBezTo>
                    <a:pt x="72" y="1"/>
                    <a:pt x="0" y="72"/>
                    <a:pt x="0" y="167"/>
                  </a:cubicBezTo>
                  <a:cubicBezTo>
                    <a:pt x="0" y="239"/>
                    <a:pt x="72" y="310"/>
                    <a:pt x="143" y="310"/>
                  </a:cubicBezTo>
                  <a:lnTo>
                    <a:pt x="2858" y="310"/>
                  </a:lnTo>
                  <a:cubicBezTo>
                    <a:pt x="2953" y="310"/>
                    <a:pt x="3025" y="239"/>
                    <a:pt x="3025" y="167"/>
                  </a:cubicBezTo>
                  <a:cubicBezTo>
                    <a:pt x="3025" y="72"/>
                    <a:pt x="2953" y="1"/>
                    <a:pt x="28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1897779" y="3621102"/>
              <a:ext cx="74957" cy="11613"/>
            </a:xfrm>
            <a:custGeom>
              <a:rect b="b" l="l" r="r" t="t"/>
              <a:pathLst>
                <a:path extrusionOk="0" h="310" w="2001">
                  <a:moveTo>
                    <a:pt x="167" y="0"/>
                  </a:moveTo>
                  <a:cubicBezTo>
                    <a:pt x="72" y="0"/>
                    <a:pt x="0" y="72"/>
                    <a:pt x="0" y="143"/>
                  </a:cubicBezTo>
                  <a:cubicBezTo>
                    <a:pt x="0" y="239"/>
                    <a:pt x="72" y="310"/>
                    <a:pt x="167" y="310"/>
                  </a:cubicBezTo>
                  <a:lnTo>
                    <a:pt x="1858" y="310"/>
                  </a:lnTo>
                  <a:cubicBezTo>
                    <a:pt x="1929" y="310"/>
                    <a:pt x="2001" y="239"/>
                    <a:pt x="2001" y="143"/>
                  </a:cubicBezTo>
                  <a:cubicBezTo>
                    <a:pt x="2001" y="72"/>
                    <a:pt x="1929" y="0"/>
                    <a:pt x="18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2027132" y="3524715"/>
              <a:ext cx="145457" cy="144596"/>
            </a:xfrm>
            <a:custGeom>
              <a:rect b="b" l="l" r="r" t="t"/>
              <a:pathLst>
                <a:path extrusionOk="0" h="3860" w="3883">
                  <a:moveTo>
                    <a:pt x="1911" y="1"/>
                  </a:moveTo>
                  <a:cubicBezTo>
                    <a:pt x="882" y="1"/>
                    <a:pt x="24" y="849"/>
                    <a:pt x="0" y="1883"/>
                  </a:cubicBezTo>
                  <a:cubicBezTo>
                    <a:pt x="0" y="2288"/>
                    <a:pt x="120" y="2669"/>
                    <a:pt x="310" y="2978"/>
                  </a:cubicBezTo>
                  <a:lnTo>
                    <a:pt x="96" y="3621"/>
                  </a:lnTo>
                  <a:cubicBezTo>
                    <a:pt x="76" y="3679"/>
                    <a:pt x="120" y="3753"/>
                    <a:pt x="175" y="3753"/>
                  </a:cubicBezTo>
                  <a:cubicBezTo>
                    <a:pt x="188" y="3753"/>
                    <a:pt x="201" y="3749"/>
                    <a:pt x="215" y="3740"/>
                  </a:cubicBezTo>
                  <a:lnTo>
                    <a:pt x="858" y="3526"/>
                  </a:lnTo>
                  <a:cubicBezTo>
                    <a:pt x="1167" y="3740"/>
                    <a:pt x="1548" y="3859"/>
                    <a:pt x="1953" y="3859"/>
                  </a:cubicBezTo>
                  <a:cubicBezTo>
                    <a:pt x="3025" y="3836"/>
                    <a:pt x="3882" y="2954"/>
                    <a:pt x="3858" y="1907"/>
                  </a:cubicBezTo>
                  <a:cubicBezTo>
                    <a:pt x="3858" y="859"/>
                    <a:pt x="3001" y="1"/>
                    <a:pt x="1953" y="1"/>
                  </a:cubicBezTo>
                  <a:cubicBezTo>
                    <a:pt x="1939" y="1"/>
                    <a:pt x="1925" y="1"/>
                    <a:pt x="19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2084223" y="3524752"/>
              <a:ext cx="88368" cy="144558"/>
            </a:xfrm>
            <a:custGeom>
              <a:rect b="b" l="l" r="r" t="t"/>
              <a:pathLst>
                <a:path extrusionOk="0" h="3859" w="2359">
                  <a:moveTo>
                    <a:pt x="429" y="0"/>
                  </a:moveTo>
                  <a:cubicBezTo>
                    <a:pt x="286" y="0"/>
                    <a:pt x="143" y="0"/>
                    <a:pt x="1" y="48"/>
                  </a:cubicBezTo>
                  <a:cubicBezTo>
                    <a:pt x="858" y="215"/>
                    <a:pt x="1501" y="1001"/>
                    <a:pt x="1525" y="1906"/>
                  </a:cubicBezTo>
                  <a:cubicBezTo>
                    <a:pt x="1525" y="2834"/>
                    <a:pt x="858" y="3620"/>
                    <a:pt x="1" y="3811"/>
                  </a:cubicBezTo>
                  <a:cubicBezTo>
                    <a:pt x="143" y="3835"/>
                    <a:pt x="286" y="3858"/>
                    <a:pt x="429" y="3858"/>
                  </a:cubicBezTo>
                  <a:cubicBezTo>
                    <a:pt x="1501" y="3835"/>
                    <a:pt x="2358" y="2953"/>
                    <a:pt x="2334" y="1906"/>
                  </a:cubicBezTo>
                  <a:cubicBezTo>
                    <a:pt x="2334" y="858"/>
                    <a:pt x="1477" y="0"/>
                    <a:pt x="429"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2053880" y="3553148"/>
              <a:ext cx="91028" cy="87132"/>
            </a:xfrm>
            <a:custGeom>
              <a:rect b="b" l="l" r="r" t="t"/>
              <a:pathLst>
                <a:path extrusionOk="0" h="2326" w="2430">
                  <a:moveTo>
                    <a:pt x="875" y="1"/>
                  </a:moveTo>
                  <a:cubicBezTo>
                    <a:pt x="861" y="1"/>
                    <a:pt x="848" y="2"/>
                    <a:pt x="834" y="4"/>
                  </a:cubicBezTo>
                  <a:cubicBezTo>
                    <a:pt x="739" y="52"/>
                    <a:pt x="668" y="219"/>
                    <a:pt x="572" y="290"/>
                  </a:cubicBezTo>
                  <a:cubicBezTo>
                    <a:pt x="477" y="362"/>
                    <a:pt x="311" y="362"/>
                    <a:pt x="239" y="457"/>
                  </a:cubicBezTo>
                  <a:cubicBezTo>
                    <a:pt x="168" y="552"/>
                    <a:pt x="215" y="719"/>
                    <a:pt x="191" y="838"/>
                  </a:cubicBezTo>
                  <a:cubicBezTo>
                    <a:pt x="144" y="933"/>
                    <a:pt x="1" y="1029"/>
                    <a:pt x="1" y="1171"/>
                  </a:cubicBezTo>
                  <a:cubicBezTo>
                    <a:pt x="1" y="1290"/>
                    <a:pt x="144" y="1386"/>
                    <a:pt x="191" y="1505"/>
                  </a:cubicBezTo>
                  <a:cubicBezTo>
                    <a:pt x="215" y="1624"/>
                    <a:pt x="168" y="1791"/>
                    <a:pt x="239" y="1886"/>
                  </a:cubicBezTo>
                  <a:cubicBezTo>
                    <a:pt x="311" y="1981"/>
                    <a:pt x="477" y="1981"/>
                    <a:pt x="572" y="2053"/>
                  </a:cubicBezTo>
                  <a:cubicBezTo>
                    <a:pt x="668" y="2124"/>
                    <a:pt x="739" y="2291"/>
                    <a:pt x="834" y="2314"/>
                  </a:cubicBezTo>
                  <a:cubicBezTo>
                    <a:pt x="854" y="2322"/>
                    <a:pt x="875" y="2326"/>
                    <a:pt x="896" y="2326"/>
                  </a:cubicBezTo>
                  <a:cubicBezTo>
                    <a:pt x="1000" y="2326"/>
                    <a:pt x="1116" y="2243"/>
                    <a:pt x="1215" y="2243"/>
                  </a:cubicBezTo>
                  <a:cubicBezTo>
                    <a:pt x="1315" y="2243"/>
                    <a:pt x="1430" y="2326"/>
                    <a:pt x="1535" y="2326"/>
                  </a:cubicBezTo>
                  <a:cubicBezTo>
                    <a:pt x="1556" y="2326"/>
                    <a:pt x="1577" y="2322"/>
                    <a:pt x="1596" y="2314"/>
                  </a:cubicBezTo>
                  <a:cubicBezTo>
                    <a:pt x="1716" y="2291"/>
                    <a:pt x="1763" y="2124"/>
                    <a:pt x="1858" y="2053"/>
                  </a:cubicBezTo>
                  <a:cubicBezTo>
                    <a:pt x="1954" y="1981"/>
                    <a:pt x="2120" y="1981"/>
                    <a:pt x="2192" y="1886"/>
                  </a:cubicBezTo>
                  <a:cubicBezTo>
                    <a:pt x="2263" y="1791"/>
                    <a:pt x="2216" y="1624"/>
                    <a:pt x="2263" y="1505"/>
                  </a:cubicBezTo>
                  <a:cubicBezTo>
                    <a:pt x="2287" y="1386"/>
                    <a:pt x="2430" y="1290"/>
                    <a:pt x="2430" y="1171"/>
                  </a:cubicBezTo>
                  <a:cubicBezTo>
                    <a:pt x="2430" y="1029"/>
                    <a:pt x="2287" y="933"/>
                    <a:pt x="2263" y="838"/>
                  </a:cubicBezTo>
                  <a:cubicBezTo>
                    <a:pt x="2216" y="719"/>
                    <a:pt x="2263" y="552"/>
                    <a:pt x="2192" y="457"/>
                  </a:cubicBezTo>
                  <a:cubicBezTo>
                    <a:pt x="2144" y="362"/>
                    <a:pt x="1954" y="362"/>
                    <a:pt x="1858" y="290"/>
                  </a:cubicBezTo>
                  <a:cubicBezTo>
                    <a:pt x="1763" y="219"/>
                    <a:pt x="1716" y="52"/>
                    <a:pt x="1596" y="4"/>
                  </a:cubicBezTo>
                  <a:cubicBezTo>
                    <a:pt x="1583" y="2"/>
                    <a:pt x="1570" y="1"/>
                    <a:pt x="1556" y="1"/>
                  </a:cubicBezTo>
                  <a:cubicBezTo>
                    <a:pt x="1446" y="1"/>
                    <a:pt x="1321" y="76"/>
                    <a:pt x="1215" y="76"/>
                  </a:cubicBezTo>
                  <a:cubicBezTo>
                    <a:pt x="1110" y="76"/>
                    <a:pt x="985" y="1"/>
                    <a:pt x="8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2082425" y="3575549"/>
              <a:ext cx="33939" cy="42030"/>
            </a:xfrm>
            <a:custGeom>
              <a:rect b="b" l="l" r="r" t="t"/>
              <a:pathLst>
                <a:path extrusionOk="0" h="1122" w="906">
                  <a:moveTo>
                    <a:pt x="729" y="1"/>
                  </a:moveTo>
                  <a:cubicBezTo>
                    <a:pt x="678" y="1"/>
                    <a:pt x="627" y="27"/>
                    <a:pt x="596" y="73"/>
                  </a:cubicBezTo>
                  <a:lnTo>
                    <a:pt x="49" y="883"/>
                  </a:lnTo>
                  <a:cubicBezTo>
                    <a:pt x="1" y="954"/>
                    <a:pt x="25" y="1050"/>
                    <a:pt x="96" y="1097"/>
                  </a:cubicBezTo>
                  <a:cubicBezTo>
                    <a:pt x="120" y="1121"/>
                    <a:pt x="144" y="1121"/>
                    <a:pt x="191" y="1121"/>
                  </a:cubicBezTo>
                  <a:cubicBezTo>
                    <a:pt x="239" y="1121"/>
                    <a:pt x="287" y="1097"/>
                    <a:pt x="311" y="1050"/>
                  </a:cubicBezTo>
                  <a:lnTo>
                    <a:pt x="858" y="240"/>
                  </a:lnTo>
                  <a:cubicBezTo>
                    <a:pt x="906" y="169"/>
                    <a:pt x="882" y="73"/>
                    <a:pt x="811" y="26"/>
                  </a:cubicBezTo>
                  <a:cubicBezTo>
                    <a:pt x="785" y="9"/>
                    <a:pt x="757" y="1"/>
                    <a:pt x="7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2102055" y="3605930"/>
              <a:ext cx="15209" cy="11650"/>
            </a:xfrm>
            <a:custGeom>
              <a:rect b="b" l="l" r="r" t="t"/>
              <a:pathLst>
                <a:path extrusionOk="0" h="311" w="406">
                  <a:moveTo>
                    <a:pt x="215" y="1"/>
                  </a:moveTo>
                  <a:cubicBezTo>
                    <a:pt x="1" y="1"/>
                    <a:pt x="1" y="310"/>
                    <a:pt x="215" y="310"/>
                  </a:cubicBezTo>
                  <a:cubicBezTo>
                    <a:pt x="406" y="310"/>
                    <a:pt x="406"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a:off x="2081563" y="3575587"/>
              <a:ext cx="15209" cy="11650"/>
            </a:xfrm>
            <a:custGeom>
              <a:rect b="b" l="l" r="r" t="t"/>
              <a:pathLst>
                <a:path extrusionOk="0" h="311" w="406">
                  <a:moveTo>
                    <a:pt x="214" y="1"/>
                  </a:moveTo>
                  <a:cubicBezTo>
                    <a:pt x="0" y="1"/>
                    <a:pt x="0" y="310"/>
                    <a:pt x="214" y="310"/>
                  </a:cubicBezTo>
                  <a:cubicBezTo>
                    <a:pt x="405" y="310"/>
                    <a:pt x="405" y="1"/>
                    <a:pt x="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7"/>
          <p:cNvGrpSpPr/>
          <p:nvPr/>
        </p:nvGrpSpPr>
        <p:grpSpPr>
          <a:xfrm>
            <a:off x="3721374" y="3868956"/>
            <a:ext cx="393594" cy="399205"/>
            <a:chOff x="2551699" y="2821759"/>
            <a:chExt cx="378274" cy="383630"/>
          </a:xfrm>
        </p:grpSpPr>
        <p:sp>
          <p:nvSpPr>
            <p:cNvPr id="418" name="Google Shape;418;p17"/>
            <p:cNvSpPr/>
            <p:nvPr/>
          </p:nvSpPr>
          <p:spPr>
            <a:xfrm>
              <a:off x="2551699" y="2892260"/>
              <a:ext cx="297095" cy="313128"/>
            </a:xfrm>
            <a:custGeom>
              <a:rect b="b" l="l" r="r" t="t"/>
              <a:pathLst>
                <a:path extrusionOk="0" h="8359" w="7931">
                  <a:moveTo>
                    <a:pt x="596" y="0"/>
                  </a:moveTo>
                  <a:lnTo>
                    <a:pt x="24" y="7930"/>
                  </a:lnTo>
                  <a:cubicBezTo>
                    <a:pt x="0" y="8145"/>
                    <a:pt x="191" y="8359"/>
                    <a:pt x="429" y="8359"/>
                  </a:cubicBezTo>
                  <a:lnTo>
                    <a:pt x="7502" y="8359"/>
                  </a:lnTo>
                  <a:cubicBezTo>
                    <a:pt x="7740" y="8359"/>
                    <a:pt x="7931" y="8145"/>
                    <a:pt x="7907" y="7930"/>
                  </a:cubicBezTo>
                  <a:lnTo>
                    <a:pt x="73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2796133" y="2892260"/>
              <a:ext cx="52669" cy="313128"/>
            </a:xfrm>
            <a:custGeom>
              <a:rect b="b" l="l" r="r" t="t"/>
              <a:pathLst>
                <a:path extrusionOk="0" h="8359" w="1406">
                  <a:moveTo>
                    <a:pt x="1" y="0"/>
                  </a:moveTo>
                  <a:lnTo>
                    <a:pt x="572" y="7930"/>
                  </a:lnTo>
                  <a:cubicBezTo>
                    <a:pt x="596" y="8145"/>
                    <a:pt x="405" y="8359"/>
                    <a:pt x="167" y="8359"/>
                  </a:cubicBezTo>
                  <a:lnTo>
                    <a:pt x="977" y="8359"/>
                  </a:lnTo>
                  <a:cubicBezTo>
                    <a:pt x="1215" y="8359"/>
                    <a:pt x="1406" y="8145"/>
                    <a:pt x="1382" y="7930"/>
                  </a:cubicBezTo>
                  <a:lnTo>
                    <a:pt x="810" y="0"/>
                  </a:ln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2638235" y="2821759"/>
              <a:ext cx="123131" cy="95486"/>
            </a:xfrm>
            <a:custGeom>
              <a:rect b="b" l="l" r="r" t="t"/>
              <a:pathLst>
                <a:path extrusionOk="0" h="2549" w="3287">
                  <a:moveTo>
                    <a:pt x="1644" y="1"/>
                  </a:moveTo>
                  <a:cubicBezTo>
                    <a:pt x="739" y="1"/>
                    <a:pt x="0" y="739"/>
                    <a:pt x="0" y="1644"/>
                  </a:cubicBezTo>
                  <a:lnTo>
                    <a:pt x="0" y="2382"/>
                  </a:lnTo>
                  <a:cubicBezTo>
                    <a:pt x="0" y="2477"/>
                    <a:pt x="72" y="2549"/>
                    <a:pt x="167" y="2549"/>
                  </a:cubicBezTo>
                  <a:cubicBezTo>
                    <a:pt x="239" y="2549"/>
                    <a:pt x="310" y="2477"/>
                    <a:pt x="310" y="2382"/>
                  </a:cubicBezTo>
                  <a:lnTo>
                    <a:pt x="310" y="1644"/>
                  </a:lnTo>
                  <a:cubicBezTo>
                    <a:pt x="310" y="906"/>
                    <a:pt x="905" y="310"/>
                    <a:pt x="1644" y="310"/>
                  </a:cubicBezTo>
                  <a:cubicBezTo>
                    <a:pt x="2382" y="310"/>
                    <a:pt x="3001" y="906"/>
                    <a:pt x="3001" y="1644"/>
                  </a:cubicBezTo>
                  <a:lnTo>
                    <a:pt x="3001" y="2382"/>
                  </a:lnTo>
                  <a:cubicBezTo>
                    <a:pt x="3001" y="2477"/>
                    <a:pt x="3072" y="2549"/>
                    <a:pt x="3144" y="2549"/>
                  </a:cubicBezTo>
                  <a:cubicBezTo>
                    <a:pt x="3239" y="2549"/>
                    <a:pt x="3287" y="2477"/>
                    <a:pt x="3287" y="2382"/>
                  </a:cubicBezTo>
                  <a:lnTo>
                    <a:pt x="3287" y="1644"/>
                  </a:lnTo>
                  <a:cubicBezTo>
                    <a:pt x="3287" y="739"/>
                    <a:pt x="2549" y="1"/>
                    <a:pt x="16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2664120" y="2953809"/>
              <a:ext cx="265854" cy="216818"/>
            </a:xfrm>
            <a:custGeom>
              <a:rect b="b" l="l" r="r" t="t"/>
              <a:pathLst>
                <a:path extrusionOk="0" h="5788" w="7097">
                  <a:moveTo>
                    <a:pt x="1429" y="0"/>
                  </a:moveTo>
                  <a:lnTo>
                    <a:pt x="0" y="3358"/>
                  </a:lnTo>
                  <a:lnTo>
                    <a:pt x="5644" y="5787"/>
                  </a:lnTo>
                  <a:lnTo>
                    <a:pt x="7097" y="2429"/>
                  </a:ln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2748857" y="3013559"/>
              <a:ext cx="96385" cy="97284"/>
            </a:xfrm>
            <a:custGeom>
              <a:rect b="b" l="l" r="r" t="t"/>
              <a:pathLst>
                <a:path extrusionOk="0" h="2597" w="2573">
                  <a:moveTo>
                    <a:pt x="1405" y="1"/>
                  </a:moveTo>
                  <a:cubicBezTo>
                    <a:pt x="1263" y="1"/>
                    <a:pt x="1143" y="144"/>
                    <a:pt x="1024" y="168"/>
                  </a:cubicBezTo>
                  <a:cubicBezTo>
                    <a:pt x="1006" y="171"/>
                    <a:pt x="986" y="173"/>
                    <a:pt x="966" y="173"/>
                  </a:cubicBezTo>
                  <a:cubicBezTo>
                    <a:pt x="902" y="173"/>
                    <a:pt x="829" y="159"/>
                    <a:pt x="760" y="159"/>
                  </a:cubicBezTo>
                  <a:cubicBezTo>
                    <a:pt x="710" y="159"/>
                    <a:pt x="662" y="166"/>
                    <a:pt x="620" y="191"/>
                  </a:cubicBezTo>
                  <a:cubicBezTo>
                    <a:pt x="501" y="239"/>
                    <a:pt x="501" y="429"/>
                    <a:pt x="405" y="525"/>
                  </a:cubicBezTo>
                  <a:cubicBezTo>
                    <a:pt x="334" y="620"/>
                    <a:pt x="143" y="668"/>
                    <a:pt x="96" y="787"/>
                  </a:cubicBezTo>
                  <a:cubicBezTo>
                    <a:pt x="48" y="906"/>
                    <a:pt x="143" y="1072"/>
                    <a:pt x="119" y="1192"/>
                  </a:cubicBezTo>
                  <a:cubicBezTo>
                    <a:pt x="119" y="1311"/>
                    <a:pt x="0" y="1453"/>
                    <a:pt x="24" y="1573"/>
                  </a:cubicBezTo>
                  <a:cubicBezTo>
                    <a:pt x="48" y="1715"/>
                    <a:pt x="215" y="1787"/>
                    <a:pt x="286" y="1882"/>
                  </a:cubicBezTo>
                  <a:cubicBezTo>
                    <a:pt x="358" y="2001"/>
                    <a:pt x="334" y="2192"/>
                    <a:pt x="429" y="2263"/>
                  </a:cubicBezTo>
                  <a:cubicBezTo>
                    <a:pt x="524" y="2358"/>
                    <a:pt x="691" y="2311"/>
                    <a:pt x="834" y="2358"/>
                  </a:cubicBezTo>
                  <a:cubicBezTo>
                    <a:pt x="953" y="2406"/>
                    <a:pt x="1048" y="2573"/>
                    <a:pt x="1167" y="2597"/>
                  </a:cubicBezTo>
                  <a:cubicBezTo>
                    <a:pt x="1286" y="2597"/>
                    <a:pt x="1405" y="2454"/>
                    <a:pt x="1548" y="2430"/>
                  </a:cubicBezTo>
                  <a:cubicBezTo>
                    <a:pt x="1567" y="2426"/>
                    <a:pt x="1586" y="2425"/>
                    <a:pt x="1607" y="2425"/>
                  </a:cubicBezTo>
                  <a:cubicBezTo>
                    <a:pt x="1671" y="2425"/>
                    <a:pt x="1744" y="2439"/>
                    <a:pt x="1813" y="2439"/>
                  </a:cubicBezTo>
                  <a:cubicBezTo>
                    <a:pt x="1863" y="2439"/>
                    <a:pt x="1911" y="2431"/>
                    <a:pt x="1953" y="2406"/>
                  </a:cubicBezTo>
                  <a:cubicBezTo>
                    <a:pt x="2048" y="2335"/>
                    <a:pt x="2072" y="2144"/>
                    <a:pt x="2144" y="2049"/>
                  </a:cubicBezTo>
                  <a:cubicBezTo>
                    <a:pt x="2239" y="1954"/>
                    <a:pt x="2429" y="1930"/>
                    <a:pt x="2477" y="1811"/>
                  </a:cubicBezTo>
                  <a:cubicBezTo>
                    <a:pt x="2525" y="1692"/>
                    <a:pt x="2429" y="1525"/>
                    <a:pt x="2429" y="1406"/>
                  </a:cubicBezTo>
                  <a:cubicBezTo>
                    <a:pt x="2453" y="1263"/>
                    <a:pt x="2572" y="1120"/>
                    <a:pt x="2549" y="1001"/>
                  </a:cubicBezTo>
                  <a:cubicBezTo>
                    <a:pt x="2525" y="882"/>
                    <a:pt x="2334" y="810"/>
                    <a:pt x="2287" y="691"/>
                  </a:cubicBezTo>
                  <a:cubicBezTo>
                    <a:pt x="2215" y="596"/>
                    <a:pt x="2239" y="406"/>
                    <a:pt x="2144" y="310"/>
                  </a:cubicBezTo>
                  <a:cubicBezTo>
                    <a:pt x="2048" y="239"/>
                    <a:pt x="1858" y="287"/>
                    <a:pt x="1739" y="239"/>
                  </a:cubicBezTo>
                  <a:cubicBezTo>
                    <a:pt x="1620" y="168"/>
                    <a:pt x="1525" y="25"/>
                    <a:pt x="1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a:off x="2780062" y="3013559"/>
              <a:ext cx="65180" cy="96497"/>
            </a:xfrm>
            <a:custGeom>
              <a:rect b="b" l="l" r="r" t="t"/>
              <a:pathLst>
                <a:path extrusionOk="0" h="2576" w="1740">
                  <a:moveTo>
                    <a:pt x="572" y="1"/>
                  </a:moveTo>
                  <a:cubicBezTo>
                    <a:pt x="430" y="1"/>
                    <a:pt x="310" y="144"/>
                    <a:pt x="191" y="168"/>
                  </a:cubicBezTo>
                  <a:lnTo>
                    <a:pt x="1" y="168"/>
                  </a:lnTo>
                  <a:cubicBezTo>
                    <a:pt x="25" y="191"/>
                    <a:pt x="49" y="215"/>
                    <a:pt x="96" y="239"/>
                  </a:cubicBezTo>
                  <a:cubicBezTo>
                    <a:pt x="215" y="287"/>
                    <a:pt x="406" y="239"/>
                    <a:pt x="501" y="310"/>
                  </a:cubicBezTo>
                  <a:cubicBezTo>
                    <a:pt x="596" y="406"/>
                    <a:pt x="572" y="596"/>
                    <a:pt x="644" y="691"/>
                  </a:cubicBezTo>
                  <a:cubicBezTo>
                    <a:pt x="692" y="810"/>
                    <a:pt x="882" y="882"/>
                    <a:pt x="906" y="1001"/>
                  </a:cubicBezTo>
                  <a:cubicBezTo>
                    <a:pt x="930" y="1120"/>
                    <a:pt x="811" y="1263"/>
                    <a:pt x="787" y="1406"/>
                  </a:cubicBezTo>
                  <a:cubicBezTo>
                    <a:pt x="787" y="1525"/>
                    <a:pt x="882" y="1692"/>
                    <a:pt x="834" y="1811"/>
                  </a:cubicBezTo>
                  <a:cubicBezTo>
                    <a:pt x="787" y="1930"/>
                    <a:pt x="596" y="1954"/>
                    <a:pt x="501" y="2049"/>
                  </a:cubicBezTo>
                  <a:cubicBezTo>
                    <a:pt x="430" y="2144"/>
                    <a:pt x="406" y="2335"/>
                    <a:pt x="310" y="2406"/>
                  </a:cubicBezTo>
                  <a:cubicBezTo>
                    <a:pt x="239" y="2430"/>
                    <a:pt x="168" y="2430"/>
                    <a:pt x="96" y="2430"/>
                  </a:cubicBezTo>
                  <a:cubicBezTo>
                    <a:pt x="168" y="2501"/>
                    <a:pt x="239" y="2573"/>
                    <a:pt x="334" y="2573"/>
                  </a:cubicBezTo>
                  <a:cubicBezTo>
                    <a:pt x="343" y="2575"/>
                    <a:pt x="353" y="2575"/>
                    <a:pt x="362" y="2575"/>
                  </a:cubicBezTo>
                  <a:cubicBezTo>
                    <a:pt x="472" y="2575"/>
                    <a:pt x="583" y="2452"/>
                    <a:pt x="715" y="2430"/>
                  </a:cubicBezTo>
                  <a:cubicBezTo>
                    <a:pt x="734" y="2426"/>
                    <a:pt x="753" y="2425"/>
                    <a:pt x="774" y="2425"/>
                  </a:cubicBezTo>
                  <a:cubicBezTo>
                    <a:pt x="838" y="2425"/>
                    <a:pt x="911" y="2439"/>
                    <a:pt x="980" y="2439"/>
                  </a:cubicBezTo>
                  <a:cubicBezTo>
                    <a:pt x="1030" y="2439"/>
                    <a:pt x="1078" y="2431"/>
                    <a:pt x="1120" y="2406"/>
                  </a:cubicBezTo>
                  <a:cubicBezTo>
                    <a:pt x="1215" y="2335"/>
                    <a:pt x="1239" y="2144"/>
                    <a:pt x="1311" y="2049"/>
                  </a:cubicBezTo>
                  <a:cubicBezTo>
                    <a:pt x="1406" y="1954"/>
                    <a:pt x="1596" y="1930"/>
                    <a:pt x="1644" y="1811"/>
                  </a:cubicBezTo>
                  <a:cubicBezTo>
                    <a:pt x="1692" y="1692"/>
                    <a:pt x="1596" y="1525"/>
                    <a:pt x="1596" y="1406"/>
                  </a:cubicBezTo>
                  <a:cubicBezTo>
                    <a:pt x="1620" y="1263"/>
                    <a:pt x="1739" y="1120"/>
                    <a:pt x="1716" y="1001"/>
                  </a:cubicBezTo>
                  <a:cubicBezTo>
                    <a:pt x="1692" y="882"/>
                    <a:pt x="1501" y="810"/>
                    <a:pt x="1454" y="691"/>
                  </a:cubicBezTo>
                  <a:cubicBezTo>
                    <a:pt x="1382" y="596"/>
                    <a:pt x="1406" y="406"/>
                    <a:pt x="1311" y="310"/>
                  </a:cubicBezTo>
                  <a:cubicBezTo>
                    <a:pt x="1215" y="239"/>
                    <a:pt x="1025" y="287"/>
                    <a:pt x="906" y="239"/>
                  </a:cubicBezTo>
                  <a:cubicBezTo>
                    <a:pt x="787" y="168"/>
                    <a:pt x="692" y="25"/>
                    <a:pt x="572"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2773843" y="3045663"/>
              <a:ext cx="46413" cy="33077"/>
            </a:xfrm>
            <a:custGeom>
              <a:rect b="b" l="l" r="r" t="t"/>
              <a:pathLst>
                <a:path extrusionOk="0" h="883" w="1239">
                  <a:moveTo>
                    <a:pt x="1058" y="0"/>
                  </a:moveTo>
                  <a:cubicBezTo>
                    <a:pt x="1030" y="0"/>
                    <a:pt x="1002" y="8"/>
                    <a:pt x="977" y="25"/>
                  </a:cubicBezTo>
                  <a:lnTo>
                    <a:pt x="95" y="596"/>
                  </a:lnTo>
                  <a:cubicBezTo>
                    <a:pt x="24" y="644"/>
                    <a:pt x="0" y="739"/>
                    <a:pt x="48" y="811"/>
                  </a:cubicBezTo>
                  <a:cubicBezTo>
                    <a:pt x="72" y="858"/>
                    <a:pt x="119" y="882"/>
                    <a:pt x="167" y="882"/>
                  </a:cubicBezTo>
                  <a:cubicBezTo>
                    <a:pt x="191" y="882"/>
                    <a:pt x="238" y="858"/>
                    <a:pt x="262" y="858"/>
                  </a:cubicBezTo>
                  <a:lnTo>
                    <a:pt x="1143" y="287"/>
                  </a:lnTo>
                  <a:cubicBezTo>
                    <a:pt x="1215" y="239"/>
                    <a:pt x="1239" y="144"/>
                    <a:pt x="1191" y="73"/>
                  </a:cubicBezTo>
                  <a:cubicBezTo>
                    <a:pt x="1160" y="26"/>
                    <a:pt x="1110" y="0"/>
                    <a:pt x="1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2793473" y="3076007"/>
              <a:ext cx="14310" cy="10751"/>
            </a:xfrm>
            <a:custGeom>
              <a:rect b="b" l="l" r="r" t="t"/>
              <a:pathLst>
                <a:path extrusionOk="0" h="287" w="382">
                  <a:moveTo>
                    <a:pt x="191" y="1"/>
                  </a:moveTo>
                  <a:cubicBezTo>
                    <a:pt x="0" y="1"/>
                    <a:pt x="0" y="287"/>
                    <a:pt x="191" y="287"/>
                  </a:cubicBezTo>
                  <a:cubicBezTo>
                    <a:pt x="381" y="287"/>
                    <a:pt x="381"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a:off x="2785419" y="3036747"/>
              <a:ext cx="15209" cy="11650"/>
            </a:xfrm>
            <a:custGeom>
              <a:rect b="b" l="l" r="r" t="t"/>
              <a:pathLst>
                <a:path extrusionOk="0" h="311" w="406">
                  <a:moveTo>
                    <a:pt x="215" y="1"/>
                  </a:moveTo>
                  <a:cubicBezTo>
                    <a:pt x="1" y="1"/>
                    <a:pt x="1" y="311"/>
                    <a:pt x="215" y="311"/>
                  </a:cubicBezTo>
                  <a:cubicBezTo>
                    <a:pt x="406" y="311"/>
                    <a:pt x="406" y="1"/>
                    <a:pt x="2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a:off x="2679254" y="2953809"/>
              <a:ext cx="93725" cy="89230"/>
            </a:xfrm>
            <a:custGeom>
              <a:rect b="b" l="l" r="r" t="t"/>
              <a:pathLst>
                <a:path extrusionOk="0" h="2382" w="2502">
                  <a:moveTo>
                    <a:pt x="1025" y="0"/>
                  </a:moveTo>
                  <a:lnTo>
                    <a:pt x="1" y="2382"/>
                  </a:lnTo>
                  <a:lnTo>
                    <a:pt x="2501" y="619"/>
                  </a:lnTo>
                  <a:lnTo>
                    <a:pt x="10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a:off x="2821119" y="3081364"/>
              <a:ext cx="92826" cy="89267"/>
            </a:xfrm>
            <a:custGeom>
              <a:rect b="b" l="l" r="r" t="t"/>
              <a:pathLst>
                <a:path extrusionOk="0" h="2383" w="2478">
                  <a:moveTo>
                    <a:pt x="2477" y="1"/>
                  </a:moveTo>
                  <a:lnTo>
                    <a:pt x="0" y="1739"/>
                  </a:lnTo>
                  <a:lnTo>
                    <a:pt x="1453" y="2382"/>
                  </a:lnTo>
                  <a:lnTo>
                    <a:pt x="2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30" name="Google Shape;430;p17"/>
          <p:cNvPicPr preferRelativeResize="0"/>
          <p:nvPr/>
        </p:nvPicPr>
        <p:blipFill>
          <a:blip r:embed="rId3">
            <a:alphaModFix/>
          </a:blip>
          <a:stretch>
            <a:fillRect/>
          </a:stretch>
        </p:blipFill>
        <p:spPr>
          <a:xfrm>
            <a:off x="5027125" y="1535817"/>
            <a:ext cx="457199" cy="457158"/>
          </a:xfrm>
          <a:prstGeom prst="rect">
            <a:avLst/>
          </a:prstGeom>
          <a:noFill/>
          <a:ln>
            <a:noFill/>
          </a:ln>
        </p:spPr>
      </p:pic>
      <p:sp>
        <p:nvSpPr>
          <p:cNvPr id="431" name="Google Shape;431;p17"/>
          <p:cNvSpPr/>
          <p:nvPr/>
        </p:nvSpPr>
        <p:spPr>
          <a:xfrm>
            <a:off x="9095" y="-9173"/>
            <a:ext cx="1810500" cy="457200"/>
          </a:xfrm>
          <a:prstGeom prst="chevron">
            <a:avLst>
              <a:gd fmla="val 43954" name="adj"/>
            </a:avLst>
          </a:prstGeom>
          <a:solidFill>
            <a:schemeClr val="dk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EDA</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18"/>
          <p:cNvPicPr preferRelativeResize="0"/>
          <p:nvPr/>
        </p:nvPicPr>
        <p:blipFill>
          <a:blip r:embed="rId3">
            <a:alphaModFix/>
          </a:blip>
          <a:stretch>
            <a:fillRect/>
          </a:stretch>
        </p:blipFill>
        <p:spPr>
          <a:xfrm>
            <a:off x="1080886" y="1475789"/>
            <a:ext cx="2401710" cy="2273036"/>
          </a:xfrm>
          <a:prstGeom prst="rect">
            <a:avLst/>
          </a:prstGeom>
          <a:noFill/>
          <a:ln>
            <a:noFill/>
          </a:ln>
        </p:spPr>
      </p:pic>
      <p:sp>
        <p:nvSpPr>
          <p:cNvPr id="437" name="Google Shape;437;p18"/>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EDA</a:t>
            </a:r>
            <a:endParaRPr/>
          </a:p>
        </p:txBody>
      </p:sp>
      <p:sp>
        <p:nvSpPr>
          <p:cNvPr id="438" name="Google Shape;438;p18"/>
          <p:cNvSpPr/>
          <p:nvPr/>
        </p:nvSpPr>
        <p:spPr>
          <a:xfrm>
            <a:off x="1625429" y="1368179"/>
            <a:ext cx="669300" cy="22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3</a:t>
            </a:r>
            <a:r>
              <a:rPr lang="en" sz="2000">
                <a:solidFill>
                  <a:schemeClr val="dk1"/>
                </a:solidFill>
                <a:latin typeface="Fira Sans Extra Condensed SemiBold"/>
                <a:ea typeface="Fira Sans Extra Condensed SemiBold"/>
                <a:cs typeface="Fira Sans Extra Condensed SemiBold"/>
                <a:sym typeface="Fira Sans Extra Condensed SemiBold"/>
              </a:rPr>
              <a:t>%</a:t>
            </a:r>
            <a:endParaRPr sz="2000">
              <a:latin typeface="Fira Sans Extra Condensed SemiBold"/>
              <a:ea typeface="Fira Sans Extra Condensed SemiBold"/>
              <a:cs typeface="Fira Sans Extra Condensed SemiBold"/>
              <a:sym typeface="Fira Sans Extra Condensed SemiBold"/>
            </a:endParaRPr>
          </a:p>
        </p:txBody>
      </p:sp>
      <p:sp>
        <p:nvSpPr>
          <p:cNvPr id="439" name="Google Shape;439;p18"/>
          <p:cNvSpPr txBox="1"/>
          <p:nvPr/>
        </p:nvSpPr>
        <p:spPr>
          <a:xfrm>
            <a:off x="1110584" y="1180675"/>
            <a:ext cx="1184400" cy="22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#Paused</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440" name="Google Shape;440;p18"/>
          <p:cNvSpPr/>
          <p:nvPr/>
        </p:nvSpPr>
        <p:spPr>
          <a:xfrm>
            <a:off x="3207512" y="2994574"/>
            <a:ext cx="669300" cy="22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SemiBold"/>
                <a:ea typeface="Fira Sans Extra Condensed SemiBold"/>
                <a:cs typeface="Fira Sans Extra Condensed SemiBold"/>
                <a:sym typeface="Fira Sans Extra Condensed SemiBold"/>
              </a:rPr>
              <a:t>56</a:t>
            </a:r>
            <a:r>
              <a:rPr lang="en" sz="2000">
                <a:solidFill>
                  <a:schemeClr val="lt1"/>
                </a:solidFill>
                <a:latin typeface="Fira Sans Extra Condensed SemiBold"/>
                <a:ea typeface="Fira Sans Extra Condensed SemiBold"/>
                <a:cs typeface="Fira Sans Extra Condensed SemiBold"/>
                <a:sym typeface="Fira Sans Extra Condensed SemiBold"/>
              </a:rPr>
              <a:t>%</a:t>
            </a: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441" name="Google Shape;441;p18"/>
          <p:cNvGrpSpPr/>
          <p:nvPr/>
        </p:nvGrpSpPr>
        <p:grpSpPr>
          <a:xfrm>
            <a:off x="3207281" y="2403230"/>
            <a:ext cx="1184196" cy="613780"/>
            <a:chOff x="6714820" y="1683591"/>
            <a:chExt cx="1841100" cy="954260"/>
          </a:xfrm>
        </p:grpSpPr>
        <p:sp>
          <p:nvSpPr>
            <p:cNvPr id="442" name="Google Shape;442;p18"/>
            <p:cNvSpPr txBox="1"/>
            <p:nvPr/>
          </p:nvSpPr>
          <p:spPr>
            <a:xfrm>
              <a:off x="6714820" y="1683591"/>
              <a:ext cx="1841100" cy="6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443" name="Google Shape;443;p18"/>
            <p:cNvSpPr txBox="1"/>
            <p:nvPr/>
          </p:nvSpPr>
          <p:spPr>
            <a:xfrm>
              <a:off x="6714820" y="2294051"/>
              <a:ext cx="1841100" cy="343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#Active</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444" name="Google Shape;444;p18"/>
          <p:cNvSpPr/>
          <p:nvPr/>
        </p:nvSpPr>
        <p:spPr>
          <a:xfrm>
            <a:off x="1208741" y="3648855"/>
            <a:ext cx="669300" cy="22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SemiBold"/>
                <a:ea typeface="Fira Sans Extra Condensed SemiBold"/>
                <a:cs typeface="Fira Sans Extra Condensed SemiBold"/>
                <a:sym typeface="Fira Sans Extra Condensed SemiBold"/>
              </a:rPr>
              <a:t>3</a:t>
            </a:r>
            <a:r>
              <a:rPr lang="en" sz="2000">
                <a:solidFill>
                  <a:schemeClr val="lt1"/>
                </a:solidFill>
                <a:latin typeface="Fira Sans Extra Condensed SemiBold"/>
                <a:ea typeface="Fira Sans Extra Condensed SemiBold"/>
                <a:cs typeface="Fira Sans Extra Condensed SemiBold"/>
                <a:sym typeface="Fira Sans Extra Condensed SemiBold"/>
              </a:rPr>
              <a:t>%</a:t>
            </a: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445" name="Google Shape;445;p18"/>
          <p:cNvSpPr/>
          <p:nvPr/>
        </p:nvSpPr>
        <p:spPr>
          <a:xfrm>
            <a:off x="613895" y="2464754"/>
            <a:ext cx="669300" cy="22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37</a:t>
            </a:r>
            <a:r>
              <a:rPr lang="en" sz="2000">
                <a:solidFill>
                  <a:schemeClr val="dk1"/>
                </a:solidFill>
                <a:latin typeface="Fira Sans Extra Condensed SemiBold"/>
                <a:ea typeface="Fira Sans Extra Condensed SemiBold"/>
                <a:cs typeface="Fira Sans Extra Condensed SemiBold"/>
                <a:sym typeface="Fira Sans Extra Condensed SemiBold"/>
              </a:rPr>
              <a:t>%</a:t>
            </a:r>
            <a:endParaRPr sz="2000">
              <a:latin typeface="Fira Sans Extra Condensed SemiBold"/>
              <a:ea typeface="Fira Sans Extra Condensed SemiBold"/>
              <a:cs typeface="Fira Sans Extra Condensed SemiBold"/>
              <a:sym typeface="Fira Sans Extra Condensed SemiBold"/>
            </a:endParaRPr>
          </a:p>
        </p:txBody>
      </p:sp>
      <p:sp>
        <p:nvSpPr>
          <p:cNvPr id="446" name="Google Shape;446;p18"/>
          <p:cNvSpPr txBox="1"/>
          <p:nvPr/>
        </p:nvSpPr>
        <p:spPr>
          <a:xfrm>
            <a:off x="99050" y="2243613"/>
            <a:ext cx="1184400" cy="22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#Cancelled</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447" name="Google Shape;447;p18"/>
          <p:cNvSpPr txBox="1"/>
          <p:nvPr/>
        </p:nvSpPr>
        <p:spPr>
          <a:xfrm>
            <a:off x="693897" y="3427722"/>
            <a:ext cx="1184400" cy="22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Fira Sans Extra Condensed SemiBold"/>
                <a:ea typeface="Fira Sans Extra Condensed SemiBold"/>
                <a:cs typeface="Fira Sans Extra Condensed SemiBold"/>
                <a:sym typeface="Fira Sans Extra Condensed SemiBold"/>
              </a:rPr>
              <a:t>#Non_renewing</a:t>
            </a:r>
            <a:endParaRPr sz="13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448" name="Google Shape;448;p18"/>
          <p:cNvSpPr/>
          <p:nvPr/>
        </p:nvSpPr>
        <p:spPr>
          <a:xfrm>
            <a:off x="1899474" y="2230042"/>
            <a:ext cx="764400" cy="7644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18"/>
          <p:cNvGrpSpPr/>
          <p:nvPr/>
        </p:nvGrpSpPr>
        <p:grpSpPr>
          <a:xfrm>
            <a:off x="2071382" y="2402009"/>
            <a:ext cx="420538" cy="420580"/>
            <a:chOff x="1807686" y="4260749"/>
            <a:chExt cx="388991" cy="383111"/>
          </a:xfrm>
        </p:grpSpPr>
        <p:sp>
          <p:nvSpPr>
            <p:cNvPr id="450" name="Google Shape;450;p18"/>
            <p:cNvSpPr/>
            <p:nvPr/>
          </p:nvSpPr>
          <p:spPr>
            <a:xfrm>
              <a:off x="1869234" y="4537286"/>
              <a:ext cx="327438" cy="106311"/>
            </a:xfrm>
            <a:custGeom>
              <a:rect b="b" l="l" r="r" t="t"/>
              <a:pathLst>
                <a:path extrusionOk="0" h="2838" w="8741">
                  <a:moveTo>
                    <a:pt x="0" y="1"/>
                  </a:moveTo>
                  <a:lnTo>
                    <a:pt x="0" y="1977"/>
                  </a:lnTo>
                  <a:lnTo>
                    <a:pt x="929" y="1977"/>
                  </a:lnTo>
                  <a:cubicBezTo>
                    <a:pt x="929" y="1977"/>
                    <a:pt x="2418" y="2837"/>
                    <a:pt x="4374" y="2837"/>
                  </a:cubicBezTo>
                  <a:cubicBezTo>
                    <a:pt x="5624" y="2837"/>
                    <a:pt x="7066" y="2486"/>
                    <a:pt x="8431" y="1334"/>
                  </a:cubicBezTo>
                  <a:cubicBezTo>
                    <a:pt x="8740" y="1072"/>
                    <a:pt x="8550" y="572"/>
                    <a:pt x="8169" y="572"/>
                  </a:cubicBezTo>
                  <a:lnTo>
                    <a:pt x="5168" y="572"/>
                  </a:lnTo>
                  <a:lnTo>
                    <a:pt x="5167" y="572"/>
                  </a:lnTo>
                  <a:lnTo>
                    <a:pt x="5167" y="572"/>
                  </a:lnTo>
                  <a:cubicBezTo>
                    <a:pt x="5168" y="564"/>
                    <a:pt x="5168" y="556"/>
                    <a:pt x="5168" y="548"/>
                  </a:cubicBezTo>
                  <a:cubicBezTo>
                    <a:pt x="5168" y="239"/>
                    <a:pt x="4906" y="1"/>
                    <a:pt x="4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2017318" y="4558713"/>
              <a:ext cx="179358" cy="85147"/>
            </a:xfrm>
            <a:custGeom>
              <a:rect b="b" l="l" r="r" t="t"/>
              <a:pathLst>
                <a:path extrusionOk="0" h="2273" w="4788">
                  <a:moveTo>
                    <a:pt x="3382" y="0"/>
                  </a:moveTo>
                  <a:cubicBezTo>
                    <a:pt x="3787" y="0"/>
                    <a:pt x="3978" y="500"/>
                    <a:pt x="3668" y="762"/>
                  </a:cubicBezTo>
                  <a:cubicBezTo>
                    <a:pt x="2430" y="1786"/>
                    <a:pt x="1144" y="2191"/>
                    <a:pt x="1" y="2263"/>
                  </a:cubicBezTo>
                  <a:cubicBezTo>
                    <a:pt x="124" y="2269"/>
                    <a:pt x="249" y="2273"/>
                    <a:pt x="377" y="2273"/>
                  </a:cubicBezTo>
                  <a:cubicBezTo>
                    <a:pt x="1632" y="2273"/>
                    <a:pt x="3094" y="1930"/>
                    <a:pt x="4478" y="762"/>
                  </a:cubicBezTo>
                  <a:cubicBezTo>
                    <a:pt x="4787" y="500"/>
                    <a:pt x="4597" y="0"/>
                    <a:pt x="4216"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1807686" y="4523912"/>
              <a:ext cx="61584" cy="100842"/>
            </a:xfrm>
            <a:custGeom>
              <a:rect b="b" l="l" r="r" t="t"/>
              <a:pathLst>
                <a:path extrusionOk="0" h="2692" w="1644">
                  <a:moveTo>
                    <a:pt x="310" y="1"/>
                  </a:moveTo>
                  <a:cubicBezTo>
                    <a:pt x="143" y="1"/>
                    <a:pt x="0" y="143"/>
                    <a:pt x="0" y="310"/>
                  </a:cubicBezTo>
                  <a:lnTo>
                    <a:pt x="0" y="2382"/>
                  </a:lnTo>
                  <a:cubicBezTo>
                    <a:pt x="0" y="2572"/>
                    <a:pt x="143" y="2692"/>
                    <a:pt x="310" y="2692"/>
                  </a:cubicBezTo>
                  <a:lnTo>
                    <a:pt x="1334" y="2692"/>
                  </a:lnTo>
                  <a:cubicBezTo>
                    <a:pt x="1524" y="2692"/>
                    <a:pt x="1643" y="2572"/>
                    <a:pt x="1643" y="2382"/>
                  </a:cubicBezTo>
                  <a:lnTo>
                    <a:pt x="1643" y="310"/>
                  </a:lnTo>
                  <a:cubicBezTo>
                    <a:pt x="1643" y="143"/>
                    <a:pt x="1524" y="1"/>
                    <a:pt x="13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1827315" y="4523912"/>
              <a:ext cx="41955" cy="100842"/>
            </a:xfrm>
            <a:custGeom>
              <a:rect b="b" l="l" r="r" t="t"/>
              <a:pathLst>
                <a:path extrusionOk="0" h="2692" w="1120">
                  <a:moveTo>
                    <a:pt x="0" y="1"/>
                  </a:moveTo>
                  <a:cubicBezTo>
                    <a:pt x="167" y="1"/>
                    <a:pt x="310" y="143"/>
                    <a:pt x="310" y="310"/>
                  </a:cubicBezTo>
                  <a:lnTo>
                    <a:pt x="310" y="2382"/>
                  </a:lnTo>
                  <a:cubicBezTo>
                    <a:pt x="310" y="2572"/>
                    <a:pt x="167" y="2692"/>
                    <a:pt x="0" y="2692"/>
                  </a:cubicBezTo>
                  <a:lnTo>
                    <a:pt x="810" y="2692"/>
                  </a:lnTo>
                  <a:cubicBezTo>
                    <a:pt x="1000" y="2692"/>
                    <a:pt x="1119" y="2572"/>
                    <a:pt x="1119" y="2382"/>
                  </a:cubicBezTo>
                  <a:lnTo>
                    <a:pt x="1119" y="310"/>
                  </a:lnTo>
                  <a:cubicBezTo>
                    <a:pt x="1119" y="143"/>
                    <a:pt x="1000" y="1"/>
                    <a:pt x="810"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1830874" y="4548000"/>
              <a:ext cx="15209" cy="11650"/>
            </a:xfrm>
            <a:custGeom>
              <a:rect b="b" l="l" r="r" t="t"/>
              <a:pathLst>
                <a:path extrusionOk="0" h="311" w="406">
                  <a:moveTo>
                    <a:pt x="215" y="1"/>
                  </a:moveTo>
                  <a:cubicBezTo>
                    <a:pt x="0" y="1"/>
                    <a:pt x="0" y="310"/>
                    <a:pt x="215" y="310"/>
                  </a:cubicBezTo>
                  <a:cubicBezTo>
                    <a:pt x="405" y="310"/>
                    <a:pt x="405" y="1"/>
                    <a:pt x="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1987873" y="4260749"/>
              <a:ext cx="116014" cy="116014"/>
            </a:xfrm>
            <a:custGeom>
              <a:rect b="b" l="l" r="r" t="t"/>
              <a:pathLst>
                <a:path extrusionOk="0" h="3097" w="3097">
                  <a:moveTo>
                    <a:pt x="1549" y="0"/>
                  </a:moveTo>
                  <a:cubicBezTo>
                    <a:pt x="691" y="0"/>
                    <a:pt x="1" y="691"/>
                    <a:pt x="1" y="1548"/>
                  </a:cubicBezTo>
                  <a:cubicBezTo>
                    <a:pt x="1" y="2406"/>
                    <a:pt x="691" y="3096"/>
                    <a:pt x="1549" y="3096"/>
                  </a:cubicBezTo>
                  <a:cubicBezTo>
                    <a:pt x="2406" y="3096"/>
                    <a:pt x="3097" y="2406"/>
                    <a:pt x="3097" y="1548"/>
                  </a:cubicBezTo>
                  <a:cubicBezTo>
                    <a:pt x="3097" y="691"/>
                    <a:pt x="2406" y="0"/>
                    <a:pt x="15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2029792" y="4260749"/>
              <a:ext cx="74096" cy="116014"/>
            </a:xfrm>
            <a:custGeom>
              <a:rect b="b" l="l" r="r" t="t"/>
              <a:pathLst>
                <a:path extrusionOk="0" h="3097" w="1978">
                  <a:moveTo>
                    <a:pt x="430" y="0"/>
                  </a:moveTo>
                  <a:cubicBezTo>
                    <a:pt x="287" y="0"/>
                    <a:pt x="144" y="0"/>
                    <a:pt x="1" y="48"/>
                  </a:cubicBezTo>
                  <a:cubicBezTo>
                    <a:pt x="668" y="238"/>
                    <a:pt x="1144" y="834"/>
                    <a:pt x="1144" y="1548"/>
                  </a:cubicBezTo>
                  <a:cubicBezTo>
                    <a:pt x="1144" y="2263"/>
                    <a:pt x="668" y="2858"/>
                    <a:pt x="1" y="3049"/>
                  </a:cubicBezTo>
                  <a:cubicBezTo>
                    <a:pt x="144" y="3072"/>
                    <a:pt x="287" y="3096"/>
                    <a:pt x="430" y="3096"/>
                  </a:cubicBezTo>
                  <a:cubicBezTo>
                    <a:pt x="1287" y="3096"/>
                    <a:pt x="1978" y="2406"/>
                    <a:pt x="1978" y="1548"/>
                  </a:cubicBezTo>
                  <a:cubicBezTo>
                    <a:pt x="1978" y="691"/>
                    <a:pt x="1287" y="0"/>
                    <a:pt x="430"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2008402" y="4282139"/>
              <a:ext cx="74957" cy="68777"/>
            </a:xfrm>
            <a:custGeom>
              <a:rect b="b" l="l" r="r" t="t"/>
              <a:pathLst>
                <a:path extrusionOk="0" h="1836" w="2001">
                  <a:moveTo>
                    <a:pt x="1001" y="1"/>
                  </a:moveTo>
                  <a:cubicBezTo>
                    <a:pt x="953" y="1"/>
                    <a:pt x="905" y="25"/>
                    <a:pt x="882" y="72"/>
                  </a:cubicBezTo>
                  <a:lnTo>
                    <a:pt x="691" y="453"/>
                  </a:lnTo>
                  <a:cubicBezTo>
                    <a:pt x="667" y="501"/>
                    <a:pt x="620" y="525"/>
                    <a:pt x="572" y="525"/>
                  </a:cubicBezTo>
                  <a:lnTo>
                    <a:pt x="167" y="596"/>
                  </a:lnTo>
                  <a:cubicBezTo>
                    <a:pt x="48" y="620"/>
                    <a:pt x="0" y="763"/>
                    <a:pt x="72" y="834"/>
                  </a:cubicBezTo>
                  <a:lnTo>
                    <a:pt x="381" y="1120"/>
                  </a:lnTo>
                  <a:cubicBezTo>
                    <a:pt x="429" y="1168"/>
                    <a:pt x="429" y="1215"/>
                    <a:pt x="429" y="1263"/>
                  </a:cubicBezTo>
                  <a:lnTo>
                    <a:pt x="358" y="1668"/>
                  </a:lnTo>
                  <a:cubicBezTo>
                    <a:pt x="339" y="1758"/>
                    <a:pt x="404" y="1835"/>
                    <a:pt x="478" y="1835"/>
                  </a:cubicBezTo>
                  <a:cubicBezTo>
                    <a:pt x="501" y="1835"/>
                    <a:pt x="525" y="1828"/>
                    <a:pt x="548" y="1811"/>
                  </a:cubicBezTo>
                  <a:lnTo>
                    <a:pt x="929" y="1620"/>
                  </a:lnTo>
                  <a:cubicBezTo>
                    <a:pt x="953" y="1608"/>
                    <a:pt x="977" y="1602"/>
                    <a:pt x="998" y="1602"/>
                  </a:cubicBezTo>
                  <a:cubicBezTo>
                    <a:pt x="1018" y="1602"/>
                    <a:pt x="1036" y="1608"/>
                    <a:pt x="1048" y="1620"/>
                  </a:cubicBezTo>
                  <a:lnTo>
                    <a:pt x="1429" y="1811"/>
                  </a:lnTo>
                  <a:cubicBezTo>
                    <a:pt x="1458" y="1828"/>
                    <a:pt x="1486" y="1835"/>
                    <a:pt x="1513" y="1835"/>
                  </a:cubicBezTo>
                  <a:cubicBezTo>
                    <a:pt x="1597" y="1835"/>
                    <a:pt x="1662" y="1758"/>
                    <a:pt x="1644" y="1668"/>
                  </a:cubicBezTo>
                  <a:lnTo>
                    <a:pt x="1572" y="1263"/>
                  </a:lnTo>
                  <a:cubicBezTo>
                    <a:pt x="1548" y="1215"/>
                    <a:pt x="1572" y="1168"/>
                    <a:pt x="1596" y="1120"/>
                  </a:cubicBezTo>
                  <a:lnTo>
                    <a:pt x="1906" y="834"/>
                  </a:lnTo>
                  <a:cubicBezTo>
                    <a:pt x="2001" y="763"/>
                    <a:pt x="1953" y="620"/>
                    <a:pt x="1834" y="596"/>
                  </a:cubicBezTo>
                  <a:lnTo>
                    <a:pt x="1405" y="525"/>
                  </a:lnTo>
                  <a:cubicBezTo>
                    <a:pt x="1358" y="525"/>
                    <a:pt x="1334" y="501"/>
                    <a:pt x="1310" y="453"/>
                  </a:cubicBezTo>
                  <a:lnTo>
                    <a:pt x="1120" y="72"/>
                  </a:lnTo>
                  <a:cubicBezTo>
                    <a:pt x="1096" y="25"/>
                    <a:pt x="1048" y="1"/>
                    <a:pt x="10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a:off x="2036947" y="4388528"/>
              <a:ext cx="146356" cy="140213"/>
            </a:xfrm>
            <a:custGeom>
              <a:rect b="b" l="l" r="r" t="t"/>
              <a:pathLst>
                <a:path extrusionOk="0" h="3743" w="3907">
                  <a:moveTo>
                    <a:pt x="1461" y="1"/>
                  </a:moveTo>
                  <a:cubicBezTo>
                    <a:pt x="1426" y="1"/>
                    <a:pt x="1391" y="6"/>
                    <a:pt x="1358" y="19"/>
                  </a:cubicBezTo>
                  <a:cubicBezTo>
                    <a:pt x="1167" y="66"/>
                    <a:pt x="1096" y="352"/>
                    <a:pt x="929" y="447"/>
                  </a:cubicBezTo>
                  <a:cubicBezTo>
                    <a:pt x="786" y="566"/>
                    <a:pt x="501" y="566"/>
                    <a:pt x="381" y="733"/>
                  </a:cubicBezTo>
                  <a:cubicBezTo>
                    <a:pt x="262" y="876"/>
                    <a:pt x="358" y="1138"/>
                    <a:pt x="310" y="1328"/>
                  </a:cubicBezTo>
                  <a:cubicBezTo>
                    <a:pt x="239" y="1519"/>
                    <a:pt x="0" y="1662"/>
                    <a:pt x="0" y="1876"/>
                  </a:cubicBezTo>
                  <a:cubicBezTo>
                    <a:pt x="0" y="2067"/>
                    <a:pt x="239" y="2233"/>
                    <a:pt x="310" y="2400"/>
                  </a:cubicBezTo>
                  <a:cubicBezTo>
                    <a:pt x="358" y="2590"/>
                    <a:pt x="262" y="2852"/>
                    <a:pt x="381" y="3019"/>
                  </a:cubicBezTo>
                  <a:cubicBezTo>
                    <a:pt x="501" y="3162"/>
                    <a:pt x="786" y="3162"/>
                    <a:pt x="929" y="3281"/>
                  </a:cubicBezTo>
                  <a:cubicBezTo>
                    <a:pt x="1096" y="3400"/>
                    <a:pt x="1167" y="3662"/>
                    <a:pt x="1358" y="3734"/>
                  </a:cubicBezTo>
                  <a:cubicBezTo>
                    <a:pt x="1382" y="3740"/>
                    <a:pt x="1406" y="3742"/>
                    <a:pt x="1430" y="3742"/>
                  </a:cubicBezTo>
                  <a:cubicBezTo>
                    <a:pt x="1602" y="3742"/>
                    <a:pt x="1787" y="3615"/>
                    <a:pt x="1953" y="3615"/>
                  </a:cubicBezTo>
                  <a:cubicBezTo>
                    <a:pt x="2141" y="3615"/>
                    <a:pt x="2328" y="3742"/>
                    <a:pt x="2500" y="3742"/>
                  </a:cubicBezTo>
                  <a:cubicBezTo>
                    <a:pt x="2524" y="3742"/>
                    <a:pt x="2549" y="3740"/>
                    <a:pt x="2572" y="3734"/>
                  </a:cubicBezTo>
                  <a:cubicBezTo>
                    <a:pt x="2739" y="3662"/>
                    <a:pt x="2834" y="3400"/>
                    <a:pt x="2977" y="3281"/>
                  </a:cubicBezTo>
                  <a:cubicBezTo>
                    <a:pt x="3144" y="3162"/>
                    <a:pt x="3430" y="3162"/>
                    <a:pt x="3549" y="3019"/>
                  </a:cubicBezTo>
                  <a:cubicBezTo>
                    <a:pt x="3644" y="2852"/>
                    <a:pt x="3549" y="2590"/>
                    <a:pt x="3620" y="2400"/>
                  </a:cubicBezTo>
                  <a:cubicBezTo>
                    <a:pt x="3668" y="2233"/>
                    <a:pt x="3906" y="2067"/>
                    <a:pt x="3906" y="1876"/>
                  </a:cubicBezTo>
                  <a:cubicBezTo>
                    <a:pt x="3906" y="1662"/>
                    <a:pt x="3668" y="1519"/>
                    <a:pt x="3620" y="1328"/>
                  </a:cubicBezTo>
                  <a:cubicBezTo>
                    <a:pt x="3549" y="1138"/>
                    <a:pt x="3644" y="876"/>
                    <a:pt x="3549" y="733"/>
                  </a:cubicBezTo>
                  <a:cubicBezTo>
                    <a:pt x="3430" y="566"/>
                    <a:pt x="3144" y="566"/>
                    <a:pt x="2977" y="447"/>
                  </a:cubicBezTo>
                  <a:cubicBezTo>
                    <a:pt x="2834" y="352"/>
                    <a:pt x="2739" y="66"/>
                    <a:pt x="2572" y="19"/>
                  </a:cubicBezTo>
                  <a:cubicBezTo>
                    <a:pt x="2539" y="6"/>
                    <a:pt x="2504" y="1"/>
                    <a:pt x="2469" y="1"/>
                  </a:cubicBezTo>
                  <a:cubicBezTo>
                    <a:pt x="2306" y="1"/>
                    <a:pt x="2130" y="114"/>
                    <a:pt x="1953" y="114"/>
                  </a:cubicBezTo>
                  <a:cubicBezTo>
                    <a:pt x="1796" y="114"/>
                    <a:pt x="1623" y="1"/>
                    <a:pt x="14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a:off x="2107411" y="4388528"/>
              <a:ext cx="75894" cy="140213"/>
            </a:xfrm>
            <a:custGeom>
              <a:rect b="b" l="l" r="r" t="t"/>
              <a:pathLst>
                <a:path extrusionOk="0" h="3743" w="2026">
                  <a:moveTo>
                    <a:pt x="588" y="1"/>
                  </a:moveTo>
                  <a:cubicBezTo>
                    <a:pt x="425" y="1"/>
                    <a:pt x="249" y="114"/>
                    <a:pt x="72" y="114"/>
                  </a:cubicBezTo>
                  <a:lnTo>
                    <a:pt x="1" y="114"/>
                  </a:lnTo>
                  <a:cubicBezTo>
                    <a:pt x="96" y="233"/>
                    <a:pt x="167" y="376"/>
                    <a:pt x="287" y="447"/>
                  </a:cubicBezTo>
                  <a:cubicBezTo>
                    <a:pt x="429" y="566"/>
                    <a:pt x="715" y="566"/>
                    <a:pt x="834" y="709"/>
                  </a:cubicBezTo>
                  <a:cubicBezTo>
                    <a:pt x="953" y="876"/>
                    <a:pt x="858" y="1138"/>
                    <a:pt x="906" y="1328"/>
                  </a:cubicBezTo>
                  <a:cubicBezTo>
                    <a:pt x="977" y="1519"/>
                    <a:pt x="1215" y="1662"/>
                    <a:pt x="1215" y="1876"/>
                  </a:cubicBezTo>
                  <a:cubicBezTo>
                    <a:pt x="1215" y="2067"/>
                    <a:pt x="977" y="2233"/>
                    <a:pt x="906" y="2400"/>
                  </a:cubicBezTo>
                  <a:cubicBezTo>
                    <a:pt x="858" y="2590"/>
                    <a:pt x="953" y="2852"/>
                    <a:pt x="834" y="3019"/>
                  </a:cubicBezTo>
                  <a:cubicBezTo>
                    <a:pt x="715" y="3162"/>
                    <a:pt x="429" y="3162"/>
                    <a:pt x="287" y="3281"/>
                  </a:cubicBezTo>
                  <a:cubicBezTo>
                    <a:pt x="167" y="3353"/>
                    <a:pt x="96" y="3519"/>
                    <a:pt x="1" y="3615"/>
                  </a:cubicBezTo>
                  <a:lnTo>
                    <a:pt x="72" y="3615"/>
                  </a:lnTo>
                  <a:cubicBezTo>
                    <a:pt x="260" y="3615"/>
                    <a:pt x="447" y="3742"/>
                    <a:pt x="619" y="3742"/>
                  </a:cubicBezTo>
                  <a:cubicBezTo>
                    <a:pt x="643" y="3742"/>
                    <a:pt x="668" y="3740"/>
                    <a:pt x="691" y="3734"/>
                  </a:cubicBezTo>
                  <a:cubicBezTo>
                    <a:pt x="858" y="3662"/>
                    <a:pt x="953" y="3400"/>
                    <a:pt x="1096" y="3281"/>
                  </a:cubicBezTo>
                  <a:cubicBezTo>
                    <a:pt x="1263" y="3162"/>
                    <a:pt x="1549" y="3162"/>
                    <a:pt x="1668" y="3019"/>
                  </a:cubicBezTo>
                  <a:cubicBezTo>
                    <a:pt x="1763" y="2852"/>
                    <a:pt x="1668" y="2590"/>
                    <a:pt x="1739" y="2400"/>
                  </a:cubicBezTo>
                  <a:cubicBezTo>
                    <a:pt x="1787" y="2233"/>
                    <a:pt x="2025" y="2067"/>
                    <a:pt x="2025" y="1876"/>
                  </a:cubicBezTo>
                  <a:cubicBezTo>
                    <a:pt x="2025" y="1662"/>
                    <a:pt x="1787" y="1519"/>
                    <a:pt x="1739" y="1328"/>
                  </a:cubicBezTo>
                  <a:cubicBezTo>
                    <a:pt x="1668" y="1138"/>
                    <a:pt x="1763" y="876"/>
                    <a:pt x="1668" y="733"/>
                  </a:cubicBezTo>
                  <a:cubicBezTo>
                    <a:pt x="1549" y="566"/>
                    <a:pt x="1263" y="566"/>
                    <a:pt x="1096" y="447"/>
                  </a:cubicBezTo>
                  <a:cubicBezTo>
                    <a:pt x="953" y="352"/>
                    <a:pt x="858" y="66"/>
                    <a:pt x="691" y="19"/>
                  </a:cubicBezTo>
                  <a:cubicBezTo>
                    <a:pt x="658" y="6"/>
                    <a:pt x="623" y="1"/>
                    <a:pt x="588"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a:off x="2086920" y="4428124"/>
              <a:ext cx="46413" cy="61022"/>
            </a:xfrm>
            <a:custGeom>
              <a:rect b="b" l="l" r="r" t="t"/>
              <a:pathLst>
                <a:path extrusionOk="0" h="1629" w="1239">
                  <a:moveTo>
                    <a:pt x="1063" y="0"/>
                  </a:moveTo>
                  <a:cubicBezTo>
                    <a:pt x="1020" y="0"/>
                    <a:pt x="979" y="18"/>
                    <a:pt x="953" y="57"/>
                  </a:cubicBezTo>
                  <a:lnTo>
                    <a:pt x="48" y="1391"/>
                  </a:lnTo>
                  <a:cubicBezTo>
                    <a:pt x="0" y="1462"/>
                    <a:pt x="24" y="1557"/>
                    <a:pt x="95" y="1605"/>
                  </a:cubicBezTo>
                  <a:cubicBezTo>
                    <a:pt x="119" y="1605"/>
                    <a:pt x="143" y="1629"/>
                    <a:pt x="191" y="1629"/>
                  </a:cubicBezTo>
                  <a:cubicBezTo>
                    <a:pt x="238" y="1629"/>
                    <a:pt x="286" y="1605"/>
                    <a:pt x="310" y="1557"/>
                  </a:cubicBezTo>
                  <a:lnTo>
                    <a:pt x="1191" y="248"/>
                  </a:lnTo>
                  <a:cubicBezTo>
                    <a:pt x="1238" y="176"/>
                    <a:pt x="1238" y="81"/>
                    <a:pt x="1167" y="33"/>
                  </a:cubicBezTo>
                  <a:cubicBezTo>
                    <a:pt x="1135" y="12"/>
                    <a:pt x="1098" y="0"/>
                    <a:pt x="10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a:off x="2119923" y="4477535"/>
              <a:ext cx="14310" cy="11613"/>
            </a:xfrm>
            <a:custGeom>
              <a:rect b="b" l="l" r="r" t="t"/>
              <a:pathLst>
                <a:path extrusionOk="0" h="310" w="382">
                  <a:moveTo>
                    <a:pt x="191" y="0"/>
                  </a:moveTo>
                  <a:cubicBezTo>
                    <a:pt x="0" y="0"/>
                    <a:pt x="0" y="310"/>
                    <a:pt x="191" y="310"/>
                  </a:cubicBezTo>
                  <a:cubicBezTo>
                    <a:pt x="381" y="310"/>
                    <a:pt x="381"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a:off x="2086021" y="4428461"/>
              <a:ext cx="15209" cy="11613"/>
            </a:xfrm>
            <a:custGeom>
              <a:rect b="b" l="l" r="r" t="t"/>
              <a:pathLst>
                <a:path extrusionOk="0" h="310" w="406">
                  <a:moveTo>
                    <a:pt x="215" y="0"/>
                  </a:moveTo>
                  <a:cubicBezTo>
                    <a:pt x="0" y="0"/>
                    <a:pt x="0" y="310"/>
                    <a:pt x="215" y="310"/>
                  </a:cubicBezTo>
                  <a:cubicBezTo>
                    <a:pt x="405" y="310"/>
                    <a:pt x="405" y="0"/>
                    <a:pt x="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a:off x="1857621" y="4354401"/>
              <a:ext cx="154373" cy="155272"/>
            </a:xfrm>
            <a:custGeom>
              <a:rect b="b" l="l" r="r" t="t"/>
              <a:pathLst>
                <a:path extrusionOk="0" h="4145" w="4121">
                  <a:moveTo>
                    <a:pt x="2073" y="1"/>
                  </a:moveTo>
                  <a:cubicBezTo>
                    <a:pt x="929" y="1"/>
                    <a:pt x="1" y="930"/>
                    <a:pt x="1" y="2073"/>
                  </a:cubicBezTo>
                  <a:cubicBezTo>
                    <a:pt x="1" y="3216"/>
                    <a:pt x="929" y="4144"/>
                    <a:pt x="2073" y="4144"/>
                  </a:cubicBezTo>
                  <a:cubicBezTo>
                    <a:pt x="3192" y="4144"/>
                    <a:pt x="4121" y="3216"/>
                    <a:pt x="4121" y="2073"/>
                  </a:cubicBezTo>
                  <a:cubicBezTo>
                    <a:pt x="4121" y="930"/>
                    <a:pt x="3192" y="1"/>
                    <a:pt x="20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1919170" y="4354401"/>
              <a:ext cx="92826" cy="155272"/>
            </a:xfrm>
            <a:custGeom>
              <a:rect b="b" l="l" r="r" t="t"/>
              <a:pathLst>
                <a:path extrusionOk="0" h="4145" w="2478">
                  <a:moveTo>
                    <a:pt x="430" y="1"/>
                  </a:moveTo>
                  <a:cubicBezTo>
                    <a:pt x="287" y="1"/>
                    <a:pt x="144" y="25"/>
                    <a:pt x="1" y="48"/>
                  </a:cubicBezTo>
                  <a:cubicBezTo>
                    <a:pt x="954" y="239"/>
                    <a:pt x="1644" y="1072"/>
                    <a:pt x="1644" y="2073"/>
                  </a:cubicBezTo>
                  <a:cubicBezTo>
                    <a:pt x="1644" y="3073"/>
                    <a:pt x="954" y="3906"/>
                    <a:pt x="1" y="4097"/>
                  </a:cubicBezTo>
                  <a:cubicBezTo>
                    <a:pt x="144" y="4121"/>
                    <a:pt x="287" y="4144"/>
                    <a:pt x="430" y="4144"/>
                  </a:cubicBezTo>
                  <a:cubicBezTo>
                    <a:pt x="1549" y="4144"/>
                    <a:pt x="2478" y="3216"/>
                    <a:pt x="2478" y="2073"/>
                  </a:cubicBezTo>
                  <a:cubicBezTo>
                    <a:pt x="2478" y="930"/>
                    <a:pt x="1549" y="1"/>
                    <a:pt x="430"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1970941" y="4406172"/>
              <a:ext cx="16969" cy="51770"/>
            </a:xfrm>
            <a:custGeom>
              <a:rect b="b" l="l" r="r" t="t"/>
              <a:pathLst>
                <a:path extrusionOk="0" h="1382" w="453">
                  <a:moveTo>
                    <a:pt x="188" y="0"/>
                  </a:moveTo>
                  <a:cubicBezTo>
                    <a:pt x="159" y="0"/>
                    <a:pt x="127" y="8"/>
                    <a:pt x="95" y="24"/>
                  </a:cubicBezTo>
                  <a:cubicBezTo>
                    <a:pt x="24" y="48"/>
                    <a:pt x="0" y="143"/>
                    <a:pt x="24" y="214"/>
                  </a:cubicBezTo>
                  <a:cubicBezTo>
                    <a:pt x="95" y="357"/>
                    <a:pt x="143" y="524"/>
                    <a:pt x="143" y="691"/>
                  </a:cubicBezTo>
                  <a:cubicBezTo>
                    <a:pt x="143" y="857"/>
                    <a:pt x="95" y="1000"/>
                    <a:pt x="24" y="1167"/>
                  </a:cubicBezTo>
                  <a:cubicBezTo>
                    <a:pt x="0" y="1238"/>
                    <a:pt x="24" y="1334"/>
                    <a:pt x="95" y="1357"/>
                  </a:cubicBezTo>
                  <a:cubicBezTo>
                    <a:pt x="119" y="1381"/>
                    <a:pt x="143" y="1381"/>
                    <a:pt x="167" y="1381"/>
                  </a:cubicBezTo>
                  <a:cubicBezTo>
                    <a:pt x="238" y="1381"/>
                    <a:pt x="286" y="1334"/>
                    <a:pt x="310" y="1286"/>
                  </a:cubicBezTo>
                  <a:cubicBezTo>
                    <a:pt x="405" y="1095"/>
                    <a:pt x="453" y="905"/>
                    <a:pt x="453" y="691"/>
                  </a:cubicBezTo>
                  <a:cubicBezTo>
                    <a:pt x="453" y="476"/>
                    <a:pt x="405" y="286"/>
                    <a:pt x="310" y="95"/>
                  </a:cubicBezTo>
                  <a:cubicBezTo>
                    <a:pt x="294" y="32"/>
                    <a:pt x="246" y="0"/>
                    <a:pt x="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1881709" y="4406697"/>
              <a:ext cx="17906" cy="52144"/>
            </a:xfrm>
            <a:custGeom>
              <a:rect b="b" l="l" r="r" t="t"/>
              <a:pathLst>
                <a:path extrusionOk="0" h="1392" w="478">
                  <a:moveTo>
                    <a:pt x="278" y="1"/>
                  </a:moveTo>
                  <a:cubicBezTo>
                    <a:pt x="220" y="1"/>
                    <a:pt x="161" y="28"/>
                    <a:pt x="144" y="81"/>
                  </a:cubicBezTo>
                  <a:cubicBezTo>
                    <a:pt x="48" y="272"/>
                    <a:pt x="1" y="462"/>
                    <a:pt x="1" y="677"/>
                  </a:cubicBezTo>
                  <a:cubicBezTo>
                    <a:pt x="1" y="891"/>
                    <a:pt x="72" y="1105"/>
                    <a:pt x="167" y="1320"/>
                  </a:cubicBezTo>
                  <a:cubicBezTo>
                    <a:pt x="191" y="1367"/>
                    <a:pt x="239" y="1391"/>
                    <a:pt x="310" y="1391"/>
                  </a:cubicBezTo>
                  <a:lnTo>
                    <a:pt x="382" y="1391"/>
                  </a:lnTo>
                  <a:cubicBezTo>
                    <a:pt x="453" y="1343"/>
                    <a:pt x="477" y="1248"/>
                    <a:pt x="429" y="1177"/>
                  </a:cubicBezTo>
                  <a:cubicBezTo>
                    <a:pt x="358" y="1010"/>
                    <a:pt x="310" y="843"/>
                    <a:pt x="310" y="677"/>
                  </a:cubicBezTo>
                  <a:cubicBezTo>
                    <a:pt x="310" y="510"/>
                    <a:pt x="358" y="367"/>
                    <a:pt x="429" y="224"/>
                  </a:cubicBezTo>
                  <a:cubicBezTo>
                    <a:pt x="453" y="129"/>
                    <a:pt x="429" y="57"/>
                    <a:pt x="334" y="10"/>
                  </a:cubicBezTo>
                  <a:cubicBezTo>
                    <a:pt x="316" y="4"/>
                    <a:pt x="297" y="1"/>
                    <a:pt x="2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1913850" y="4391000"/>
              <a:ext cx="41955" cy="82112"/>
            </a:xfrm>
            <a:custGeom>
              <a:rect b="b" l="l" r="r" t="t"/>
              <a:pathLst>
                <a:path extrusionOk="0" h="2192" w="1120">
                  <a:moveTo>
                    <a:pt x="548" y="0"/>
                  </a:moveTo>
                  <a:cubicBezTo>
                    <a:pt x="453" y="0"/>
                    <a:pt x="381" y="72"/>
                    <a:pt x="381" y="167"/>
                  </a:cubicBezTo>
                  <a:lnTo>
                    <a:pt x="381" y="238"/>
                  </a:lnTo>
                  <a:cubicBezTo>
                    <a:pt x="381" y="238"/>
                    <a:pt x="357" y="238"/>
                    <a:pt x="333" y="262"/>
                  </a:cubicBezTo>
                  <a:cubicBezTo>
                    <a:pt x="191" y="310"/>
                    <a:pt x="95" y="453"/>
                    <a:pt x="71" y="619"/>
                  </a:cubicBezTo>
                  <a:cubicBezTo>
                    <a:pt x="48" y="762"/>
                    <a:pt x="95" y="905"/>
                    <a:pt x="191" y="1024"/>
                  </a:cubicBezTo>
                  <a:cubicBezTo>
                    <a:pt x="286" y="1096"/>
                    <a:pt x="381" y="1119"/>
                    <a:pt x="500" y="1167"/>
                  </a:cubicBezTo>
                  <a:cubicBezTo>
                    <a:pt x="548" y="1167"/>
                    <a:pt x="595" y="1191"/>
                    <a:pt x="643" y="1215"/>
                  </a:cubicBezTo>
                  <a:cubicBezTo>
                    <a:pt x="786" y="1262"/>
                    <a:pt x="786" y="1381"/>
                    <a:pt x="786" y="1453"/>
                  </a:cubicBezTo>
                  <a:cubicBezTo>
                    <a:pt x="762" y="1548"/>
                    <a:pt x="691" y="1643"/>
                    <a:pt x="572" y="1643"/>
                  </a:cubicBezTo>
                  <a:cubicBezTo>
                    <a:pt x="453" y="1643"/>
                    <a:pt x="357" y="1620"/>
                    <a:pt x="286" y="1572"/>
                  </a:cubicBezTo>
                  <a:cubicBezTo>
                    <a:pt x="254" y="1540"/>
                    <a:pt x="216" y="1527"/>
                    <a:pt x="181" y="1527"/>
                  </a:cubicBezTo>
                  <a:cubicBezTo>
                    <a:pt x="138" y="1527"/>
                    <a:pt x="98" y="1546"/>
                    <a:pt x="71" y="1572"/>
                  </a:cubicBezTo>
                  <a:cubicBezTo>
                    <a:pt x="0" y="1643"/>
                    <a:pt x="24" y="1739"/>
                    <a:pt x="71" y="1810"/>
                  </a:cubicBezTo>
                  <a:cubicBezTo>
                    <a:pt x="167" y="1882"/>
                    <a:pt x="286" y="1929"/>
                    <a:pt x="381" y="1953"/>
                  </a:cubicBezTo>
                  <a:lnTo>
                    <a:pt x="381" y="2024"/>
                  </a:lnTo>
                  <a:cubicBezTo>
                    <a:pt x="381" y="2120"/>
                    <a:pt x="453" y="2191"/>
                    <a:pt x="548" y="2191"/>
                  </a:cubicBezTo>
                  <a:cubicBezTo>
                    <a:pt x="619" y="2191"/>
                    <a:pt x="691" y="2120"/>
                    <a:pt x="691" y="2024"/>
                  </a:cubicBezTo>
                  <a:lnTo>
                    <a:pt x="691" y="1929"/>
                  </a:lnTo>
                  <a:cubicBezTo>
                    <a:pt x="905" y="1882"/>
                    <a:pt x="1048" y="1715"/>
                    <a:pt x="1096" y="1500"/>
                  </a:cubicBezTo>
                  <a:cubicBezTo>
                    <a:pt x="1119" y="1239"/>
                    <a:pt x="1000" y="1000"/>
                    <a:pt x="738" y="929"/>
                  </a:cubicBezTo>
                  <a:cubicBezTo>
                    <a:pt x="691" y="905"/>
                    <a:pt x="643" y="881"/>
                    <a:pt x="595" y="857"/>
                  </a:cubicBezTo>
                  <a:cubicBezTo>
                    <a:pt x="524" y="834"/>
                    <a:pt x="453" y="810"/>
                    <a:pt x="405" y="786"/>
                  </a:cubicBezTo>
                  <a:cubicBezTo>
                    <a:pt x="381" y="762"/>
                    <a:pt x="357" y="715"/>
                    <a:pt x="357" y="667"/>
                  </a:cubicBezTo>
                  <a:cubicBezTo>
                    <a:pt x="381" y="619"/>
                    <a:pt x="405" y="572"/>
                    <a:pt x="476" y="524"/>
                  </a:cubicBezTo>
                  <a:cubicBezTo>
                    <a:pt x="500" y="515"/>
                    <a:pt x="522" y="511"/>
                    <a:pt x="543" y="511"/>
                  </a:cubicBezTo>
                  <a:cubicBezTo>
                    <a:pt x="630" y="511"/>
                    <a:pt x="695" y="576"/>
                    <a:pt x="714" y="596"/>
                  </a:cubicBezTo>
                  <a:cubicBezTo>
                    <a:pt x="741" y="622"/>
                    <a:pt x="781" y="641"/>
                    <a:pt x="824" y="641"/>
                  </a:cubicBezTo>
                  <a:cubicBezTo>
                    <a:pt x="859" y="641"/>
                    <a:pt x="897" y="628"/>
                    <a:pt x="929" y="596"/>
                  </a:cubicBezTo>
                  <a:cubicBezTo>
                    <a:pt x="1000" y="548"/>
                    <a:pt x="1000" y="453"/>
                    <a:pt x="929" y="381"/>
                  </a:cubicBezTo>
                  <a:cubicBezTo>
                    <a:pt x="881" y="334"/>
                    <a:pt x="810" y="262"/>
                    <a:pt x="691" y="238"/>
                  </a:cubicBezTo>
                  <a:lnTo>
                    <a:pt x="691" y="167"/>
                  </a:lnTo>
                  <a:cubicBezTo>
                    <a:pt x="691" y="72"/>
                    <a:pt x="619"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1945946" y="4548003"/>
              <a:ext cx="114216" cy="31279"/>
            </a:xfrm>
            <a:custGeom>
              <a:rect b="b" l="l" r="r" t="t"/>
              <a:pathLst>
                <a:path extrusionOk="0" h="835" w="3049">
                  <a:moveTo>
                    <a:pt x="2905" y="1"/>
                  </a:moveTo>
                  <a:cubicBezTo>
                    <a:pt x="2810" y="1"/>
                    <a:pt x="2739" y="72"/>
                    <a:pt x="2739" y="144"/>
                  </a:cubicBezTo>
                  <a:cubicBezTo>
                    <a:pt x="2739" y="358"/>
                    <a:pt x="2572" y="525"/>
                    <a:pt x="2358" y="525"/>
                  </a:cubicBezTo>
                  <a:lnTo>
                    <a:pt x="143" y="525"/>
                  </a:lnTo>
                  <a:cubicBezTo>
                    <a:pt x="72" y="525"/>
                    <a:pt x="0" y="596"/>
                    <a:pt x="0" y="691"/>
                  </a:cubicBezTo>
                  <a:cubicBezTo>
                    <a:pt x="0" y="763"/>
                    <a:pt x="72" y="834"/>
                    <a:pt x="143" y="834"/>
                  </a:cubicBezTo>
                  <a:lnTo>
                    <a:pt x="2358" y="834"/>
                  </a:lnTo>
                  <a:cubicBezTo>
                    <a:pt x="2739" y="834"/>
                    <a:pt x="3048" y="525"/>
                    <a:pt x="3048" y="144"/>
                  </a:cubicBezTo>
                  <a:cubicBezTo>
                    <a:pt x="3048" y="72"/>
                    <a:pt x="2977" y="1"/>
                    <a:pt x="29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18"/>
          <p:cNvSpPr/>
          <p:nvPr/>
        </p:nvSpPr>
        <p:spPr>
          <a:xfrm>
            <a:off x="5793238" y="1036750"/>
            <a:ext cx="3035400" cy="30771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6783462" y="1622708"/>
            <a:ext cx="1097700" cy="10152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6783459" y="1628312"/>
            <a:ext cx="1049400" cy="1015200"/>
          </a:xfrm>
          <a:prstGeom prst="arc">
            <a:avLst>
              <a:gd fmla="val 16200000" name="adj1"/>
              <a:gd fmla="val 6412939" name="adj2"/>
            </a:avLst>
          </a:prstGeom>
          <a:noFill/>
          <a:ln cap="flat" cmpd="sng" w="76200">
            <a:solidFill>
              <a:srgbClr val="76FB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6876162" y="1709772"/>
            <a:ext cx="869400" cy="840900"/>
          </a:xfrm>
          <a:prstGeom prst="arc">
            <a:avLst>
              <a:gd fmla="val 16200000" name="adj1"/>
              <a:gd fmla="val 12733673" name="adj2"/>
            </a:avLst>
          </a:prstGeom>
          <a:noFill/>
          <a:ln cap="flat" cmpd="sng" w="76200">
            <a:solidFill>
              <a:srgbClr val="5EB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txBox="1"/>
          <p:nvPr/>
        </p:nvSpPr>
        <p:spPr>
          <a:xfrm>
            <a:off x="7522185" y="1583794"/>
            <a:ext cx="869400" cy="24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53%</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475" name="Google Shape;475;p18"/>
          <p:cNvGrpSpPr/>
          <p:nvPr/>
        </p:nvGrpSpPr>
        <p:grpSpPr>
          <a:xfrm>
            <a:off x="6535079" y="2834740"/>
            <a:ext cx="1547807" cy="879657"/>
            <a:chOff x="4118183" y="3207468"/>
            <a:chExt cx="1659312" cy="974797"/>
          </a:xfrm>
        </p:grpSpPr>
        <p:sp>
          <p:nvSpPr>
            <p:cNvPr id="476" name="Google Shape;476;p18"/>
            <p:cNvSpPr txBox="1"/>
            <p:nvPr/>
          </p:nvSpPr>
          <p:spPr>
            <a:xfrm>
              <a:off x="4118195" y="3207468"/>
              <a:ext cx="1659300" cy="315300"/>
            </a:xfrm>
            <a:prstGeom prst="rect">
              <a:avLst/>
            </a:prstGeom>
            <a:solidFill>
              <a:srgbClr val="76FB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Pareto </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477" name="Google Shape;477;p18"/>
            <p:cNvSpPr txBox="1"/>
            <p:nvPr/>
          </p:nvSpPr>
          <p:spPr>
            <a:xfrm>
              <a:off x="4118183" y="3609566"/>
              <a:ext cx="16593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80% of revenue from active users comes from  53% of them</a:t>
              </a:r>
              <a:endParaRPr sz="1200">
                <a:solidFill>
                  <a:schemeClr val="dk1"/>
                </a:solidFill>
                <a:latin typeface="Roboto"/>
                <a:ea typeface="Roboto"/>
                <a:cs typeface="Roboto"/>
                <a:sym typeface="Roboto"/>
              </a:endParaRPr>
            </a:p>
          </p:txBody>
        </p:sp>
      </p:grpSp>
      <p:grpSp>
        <p:nvGrpSpPr>
          <p:cNvPr id="478" name="Google Shape;478;p18"/>
          <p:cNvGrpSpPr/>
          <p:nvPr/>
        </p:nvGrpSpPr>
        <p:grpSpPr>
          <a:xfrm>
            <a:off x="3705698" y="2637901"/>
            <a:ext cx="1799042" cy="2505378"/>
            <a:chOff x="567774" y="1321374"/>
            <a:chExt cx="2355693" cy="3410534"/>
          </a:xfrm>
        </p:grpSpPr>
        <p:sp>
          <p:nvSpPr>
            <p:cNvPr id="479" name="Google Shape;479;p18"/>
            <p:cNvSpPr/>
            <p:nvPr/>
          </p:nvSpPr>
          <p:spPr>
            <a:xfrm>
              <a:off x="2229440" y="1937552"/>
              <a:ext cx="219637" cy="226840"/>
            </a:xfrm>
            <a:custGeom>
              <a:rect b="b" l="l" r="r" t="t"/>
              <a:pathLst>
                <a:path extrusionOk="0" h="7841" w="7592">
                  <a:moveTo>
                    <a:pt x="2224" y="0"/>
                  </a:moveTo>
                  <a:cubicBezTo>
                    <a:pt x="1691" y="30"/>
                    <a:pt x="1276" y="386"/>
                    <a:pt x="979" y="801"/>
                  </a:cubicBezTo>
                  <a:cubicBezTo>
                    <a:pt x="742" y="1097"/>
                    <a:pt x="564" y="1483"/>
                    <a:pt x="445" y="1838"/>
                  </a:cubicBezTo>
                  <a:cubicBezTo>
                    <a:pt x="1" y="3173"/>
                    <a:pt x="30" y="4863"/>
                    <a:pt x="712" y="6138"/>
                  </a:cubicBezTo>
                  <a:cubicBezTo>
                    <a:pt x="979" y="6583"/>
                    <a:pt x="1365" y="6820"/>
                    <a:pt x="1839" y="7057"/>
                  </a:cubicBezTo>
                  <a:cubicBezTo>
                    <a:pt x="2580" y="7413"/>
                    <a:pt x="3499" y="7561"/>
                    <a:pt x="4270" y="7798"/>
                  </a:cubicBezTo>
                  <a:cubicBezTo>
                    <a:pt x="4354" y="7819"/>
                    <a:pt x="4438" y="7840"/>
                    <a:pt x="4522" y="7840"/>
                  </a:cubicBezTo>
                  <a:cubicBezTo>
                    <a:pt x="4557" y="7840"/>
                    <a:pt x="4591" y="7837"/>
                    <a:pt x="4626" y="7828"/>
                  </a:cubicBezTo>
                  <a:cubicBezTo>
                    <a:pt x="4745" y="7798"/>
                    <a:pt x="4834" y="7739"/>
                    <a:pt x="4923" y="7650"/>
                  </a:cubicBezTo>
                  <a:cubicBezTo>
                    <a:pt x="6198" y="6672"/>
                    <a:pt x="7384" y="5456"/>
                    <a:pt x="7502" y="3914"/>
                  </a:cubicBezTo>
                  <a:cubicBezTo>
                    <a:pt x="7591" y="2995"/>
                    <a:pt x="7206" y="1957"/>
                    <a:pt x="6494" y="1245"/>
                  </a:cubicBezTo>
                  <a:cubicBezTo>
                    <a:pt x="5783" y="563"/>
                    <a:pt x="4270" y="593"/>
                    <a:pt x="3322" y="297"/>
                  </a:cubicBezTo>
                  <a:cubicBezTo>
                    <a:pt x="2966" y="148"/>
                    <a:pt x="2610" y="0"/>
                    <a:pt x="2224" y="0"/>
                  </a:cubicBezTo>
                  <a:close/>
                </a:path>
              </a:pathLst>
            </a:custGeom>
            <a:solidFill>
              <a:srgbClr val="F7B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2313515" y="1877491"/>
              <a:ext cx="115836" cy="257448"/>
            </a:xfrm>
            <a:custGeom>
              <a:rect b="b" l="l" r="r" t="t"/>
              <a:pathLst>
                <a:path extrusionOk="0" h="8899" w="4004">
                  <a:moveTo>
                    <a:pt x="653" y="0"/>
                  </a:moveTo>
                  <a:lnTo>
                    <a:pt x="30" y="8036"/>
                  </a:lnTo>
                  <a:cubicBezTo>
                    <a:pt x="0" y="8392"/>
                    <a:pt x="267" y="8718"/>
                    <a:pt x="653" y="8748"/>
                  </a:cubicBezTo>
                  <a:lnTo>
                    <a:pt x="2669" y="8896"/>
                  </a:lnTo>
                  <a:cubicBezTo>
                    <a:pt x="2687" y="8897"/>
                    <a:pt x="2705" y="8898"/>
                    <a:pt x="2723" y="8898"/>
                  </a:cubicBezTo>
                  <a:cubicBezTo>
                    <a:pt x="3057" y="8898"/>
                    <a:pt x="3353" y="8639"/>
                    <a:pt x="3381" y="8273"/>
                  </a:cubicBezTo>
                  <a:lnTo>
                    <a:pt x="4003" y="267"/>
                  </a:lnTo>
                  <a:lnTo>
                    <a:pt x="6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a:off x="2240608" y="1675898"/>
              <a:ext cx="422928" cy="225625"/>
            </a:xfrm>
            <a:custGeom>
              <a:rect b="b" l="l" r="r" t="t"/>
              <a:pathLst>
                <a:path extrusionOk="0" h="7799" w="14619">
                  <a:moveTo>
                    <a:pt x="504" y="0"/>
                  </a:moveTo>
                  <a:lnTo>
                    <a:pt x="0" y="6731"/>
                  </a:lnTo>
                  <a:lnTo>
                    <a:pt x="14114" y="7799"/>
                  </a:lnTo>
                  <a:lnTo>
                    <a:pt x="14618" y="1068"/>
                  </a:lnTo>
                  <a:lnTo>
                    <a:pt x="5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2190846" y="1693922"/>
              <a:ext cx="62633" cy="155267"/>
            </a:xfrm>
            <a:custGeom>
              <a:rect b="b" l="l" r="r" t="t"/>
              <a:pathLst>
                <a:path extrusionOk="0" h="5367" w="2165">
                  <a:moveTo>
                    <a:pt x="386" y="0"/>
                  </a:moveTo>
                  <a:lnTo>
                    <a:pt x="0" y="5219"/>
                  </a:lnTo>
                  <a:lnTo>
                    <a:pt x="1779" y="5367"/>
                  </a:lnTo>
                  <a:lnTo>
                    <a:pt x="2165" y="119"/>
                  </a:lnTo>
                  <a:lnTo>
                    <a:pt x="3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2153404" y="1706924"/>
              <a:ext cx="50628" cy="125267"/>
            </a:xfrm>
            <a:custGeom>
              <a:rect b="b" l="l" r="r" t="t"/>
              <a:pathLst>
                <a:path extrusionOk="0" h="4330" w="1750">
                  <a:moveTo>
                    <a:pt x="297" y="1"/>
                  </a:moveTo>
                  <a:lnTo>
                    <a:pt x="0" y="4211"/>
                  </a:lnTo>
                  <a:lnTo>
                    <a:pt x="1453" y="4330"/>
                  </a:lnTo>
                  <a:lnTo>
                    <a:pt x="1749" y="119"/>
                  </a:lnTo>
                  <a:lnTo>
                    <a:pt x="2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a:off x="2285191" y="1755661"/>
              <a:ext cx="138141" cy="30058"/>
            </a:xfrm>
            <a:custGeom>
              <a:rect b="b" l="l" r="r" t="t"/>
              <a:pathLst>
                <a:path extrusionOk="0" h="1039" w="4775">
                  <a:moveTo>
                    <a:pt x="416" y="1"/>
                  </a:moveTo>
                  <a:cubicBezTo>
                    <a:pt x="209" y="1"/>
                    <a:pt x="31" y="149"/>
                    <a:pt x="31" y="357"/>
                  </a:cubicBezTo>
                  <a:cubicBezTo>
                    <a:pt x="1" y="535"/>
                    <a:pt x="179" y="713"/>
                    <a:pt x="357" y="742"/>
                  </a:cubicBezTo>
                  <a:lnTo>
                    <a:pt x="4360" y="1039"/>
                  </a:lnTo>
                  <a:cubicBezTo>
                    <a:pt x="4567" y="1039"/>
                    <a:pt x="4745" y="891"/>
                    <a:pt x="4745" y="713"/>
                  </a:cubicBezTo>
                  <a:cubicBezTo>
                    <a:pt x="4775" y="505"/>
                    <a:pt x="4627" y="327"/>
                    <a:pt x="4419" y="298"/>
                  </a:cubicBezTo>
                  <a:lnTo>
                    <a:pt x="41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2283484" y="1789019"/>
              <a:ext cx="137273" cy="29422"/>
            </a:xfrm>
            <a:custGeom>
              <a:rect b="b" l="l" r="r" t="t"/>
              <a:pathLst>
                <a:path extrusionOk="0" h="1017" w="4745">
                  <a:moveTo>
                    <a:pt x="334" y="1"/>
                  </a:moveTo>
                  <a:cubicBezTo>
                    <a:pt x="154" y="1"/>
                    <a:pt x="28" y="141"/>
                    <a:pt x="1" y="331"/>
                  </a:cubicBezTo>
                  <a:cubicBezTo>
                    <a:pt x="1" y="538"/>
                    <a:pt x="149" y="716"/>
                    <a:pt x="327" y="716"/>
                  </a:cubicBezTo>
                  <a:lnTo>
                    <a:pt x="4330" y="1013"/>
                  </a:lnTo>
                  <a:cubicBezTo>
                    <a:pt x="4348" y="1015"/>
                    <a:pt x="4365" y="1016"/>
                    <a:pt x="4382" y="1016"/>
                  </a:cubicBezTo>
                  <a:cubicBezTo>
                    <a:pt x="4567" y="1016"/>
                    <a:pt x="4715" y="876"/>
                    <a:pt x="4715" y="686"/>
                  </a:cubicBezTo>
                  <a:cubicBezTo>
                    <a:pt x="4745" y="479"/>
                    <a:pt x="4597" y="301"/>
                    <a:pt x="4389" y="301"/>
                  </a:cubicBezTo>
                  <a:lnTo>
                    <a:pt x="386" y="4"/>
                  </a:lnTo>
                  <a:cubicBezTo>
                    <a:pt x="368" y="2"/>
                    <a:pt x="351" y="1"/>
                    <a:pt x="3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a:off x="2280909" y="1821740"/>
              <a:ext cx="137273" cy="30029"/>
            </a:xfrm>
            <a:custGeom>
              <a:rect b="b" l="l" r="r" t="t"/>
              <a:pathLst>
                <a:path extrusionOk="0" h="1038" w="4745">
                  <a:moveTo>
                    <a:pt x="386" y="0"/>
                  </a:moveTo>
                  <a:cubicBezTo>
                    <a:pt x="208" y="0"/>
                    <a:pt x="30" y="148"/>
                    <a:pt x="1" y="326"/>
                  </a:cubicBezTo>
                  <a:cubicBezTo>
                    <a:pt x="1" y="534"/>
                    <a:pt x="149" y="712"/>
                    <a:pt x="327" y="741"/>
                  </a:cubicBezTo>
                  <a:lnTo>
                    <a:pt x="4330" y="1038"/>
                  </a:lnTo>
                  <a:cubicBezTo>
                    <a:pt x="4537" y="1038"/>
                    <a:pt x="4715" y="890"/>
                    <a:pt x="4715" y="682"/>
                  </a:cubicBezTo>
                  <a:cubicBezTo>
                    <a:pt x="4745" y="504"/>
                    <a:pt x="4597" y="326"/>
                    <a:pt x="4389" y="297"/>
                  </a:cubicBezTo>
                  <a:lnTo>
                    <a:pt x="3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a:off x="2292915" y="1655456"/>
              <a:ext cx="56645" cy="29190"/>
            </a:xfrm>
            <a:custGeom>
              <a:rect b="b" l="l" r="r" t="t"/>
              <a:pathLst>
                <a:path extrusionOk="0" h="1009" w="1958">
                  <a:moveTo>
                    <a:pt x="60" y="0"/>
                  </a:moveTo>
                  <a:lnTo>
                    <a:pt x="1" y="860"/>
                  </a:lnTo>
                  <a:lnTo>
                    <a:pt x="1869" y="1009"/>
                  </a:lnTo>
                  <a:lnTo>
                    <a:pt x="1958" y="119"/>
                  </a:lnTo>
                  <a:lnTo>
                    <a:pt x="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2304922" y="1640006"/>
              <a:ext cx="35208" cy="18920"/>
            </a:xfrm>
            <a:custGeom>
              <a:rect b="b" l="l" r="r" t="t"/>
              <a:pathLst>
                <a:path extrusionOk="0" h="654" w="1217">
                  <a:moveTo>
                    <a:pt x="31" y="1"/>
                  </a:moveTo>
                  <a:lnTo>
                    <a:pt x="1" y="564"/>
                  </a:lnTo>
                  <a:lnTo>
                    <a:pt x="1157" y="653"/>
                  </a:lnTo>
                  <a:lnTo>
                    <a:pt x="1217" y="90"/>
                  </a:lnTo>
                  <a:lnTo>
                    <a:pt x="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2648943" y="1517181"/>
              <a:ext cx="231614" cy="605650"/>
            </a:xfrm>
            <a:custGeom>
              <a:rect b="b" l="l" r="r" t="t"/>
              <a:pathLst>
                <a:path extrusionOk="0" h="20935" w="8006">
                  <a:moveTo>
                    <a:pt x="8006" y="1"/>
                  </a:moveTo>
                  <a:lnTo>
                    <a:pt x="504" y="6554"/>
                  </a:lnTo>
                  <a:lnTo>
                    <a:pt x="0" y="13285"/>
                  </a:lnTo>
                  <a:lnTo>
                    <a:pt x="6434" y="20935"/>
                  </a:lnTo>
                  <a:lnTo>
                    <a:pt x="80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a:off x="2792182" y="1513738"/>
              <a:ext cx="131284" cy="612564"/>
            </a:xfrm>
            <a:custGeom>
              <a:rect b="b" l="l" r="r" t="t"/>
              <a:pathLst>
                <a:path extrusionOk="0" h="21174" w="4538">
                  <a:moveTo>
                    <a:pt x="3036" y="1"/>
                  </a:moveTo>
                  <a:cubicBezTo>
                    <a:pt x="2032" y="1"/>
                    <a:pt x="858" y="4664"/>
                    <a:pt x="416" y="10468"/>
                  </a:cubicBezTo>
                  <a:cubicBezTo>
                    <a:pt x="1" y="16310"/>
                    <a:pt x="446" y="21113"/>
                    <a:pt x="1483" y="21172"/>
                  </a:cubicBezTo>
                  <a:cubicBezTo>
                    <a:pt x="1493" y="21173"/>
                    <a:pt x="1502" y="21174"/>
                    <a:pt x="1512" y="21174"/>
                  </a:cubicBezTo>
                  <a:cubicBezTo>
                    <a:pt x="2514" y="21174"/>
                    <a:pt x="3682" y="16522"/>
                    <a:pt x="4122" y="10735"/>
                  </a:cubicBezTo>
                  <a:cubicBezTo>
                    <a:pt x="4538" y="4894"/>
                    <a:pt x="4093" y="90"/>
                    <a:pt x="3055" y="1"/>
                  </a:cubicBezTo>
                  <a:cubicBezTo>
                    <a:pt x="3049" y="1"/>
                    <a:pt x="3042" y="1"/>
                    <a:pt x="3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2809338" y="1556643"/>
              <a:ext cx="96973" cy="527625"/>
            </a:xfrm>
            <a:custGeom>
              <a:rect b="b" l="l" r="r" t="t"/>
              <a:pathLst>
                <a:path extrusionOk="0" h="18238" w="3352">
                  <a:moveTo>
                    <a:pt x="2357" y="0"/>
                  </a:moveTo>
                  <a:cubicBezTo>
                    <a:pt x="1648" y="0"/>
                    <a:pt x="769" y="4011"/>
                    <a:pt x="386" y="9015"/>
                  </a:cubicBezTo>
                  <a:cubicBezTo>
                    <a:pt x="1" y="14056"/>
                    <a:pt x="268" y="18177"/>
                    <a:pt x="979" y="18236"/>
                  </a:cubicBezTo>
                  <a:cubicBezTo>
                    <a:pt x="985" y="18237"/>
                    <a:pt x="990" y="18237"/>
                    <a:pt x="995" y="18237"/>
                  </a:cubicBezTo>
                  <a:cubicBezTo>
                    <a:pt x="1704" y="18237"/>
                    <a:pt x="2583" y="14197"/>
                    <a:pt x="2966" y="9222"/>
                  </a:cubicBezTo>
                  <a:cubicBezTo>
                    <a:pt x="3352" y="4182"/>
                    <a:pt x="3085" y="31"/>
                    <a:pt x="2373" y="1"/>
                  </a:cubicBezTo>
                  <a:cubicBezTo>
                    <a:pt x="2368" y="0"/>
                    <a:pt x="2363" y="0"/>
                    <a:pt x="23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a:off x="2815911" y="1771979"/>
              <a:ext cx="66076" cy="92779"/>
            </a:xfrm>
            <a:custGeom>
              <a:rect b="b" l="l" r="r" t="t"/>
              <a:pathLst>
                <a:path extrusionOk="0" h="3207" w="2284">
                  <a:moveTo>
                    <a:pt x="208" y="0"/>
                  </a:moveTo>
                  <a:cubicBezTo>
                    <a:pt x="179" y="445"/>
                    <a:pt x="119" y="890"/>
                    <a:pt x="90" y="1335"/>
                  </a:cubicBezTo>
                  <a:cubicBezTo>
                    <a:pt x="60" y="1957"/>
                    <a:pt x="1" y="2550"/>
                    <a:pt x="1" y="3143"/>
                  </a:cubicBezTo>
                  <a:lnTo>
                    <a:pt x="564" y="3203"/>
                  </a:lnTo>
                  <a:cubicBezTo>
                    <a:pt x="599" y="3205"/>
                    <a:pt x="634" y="3206"/>
                    <a:pt x="669" y="3206"/>
                  </a:cubicBezTo>
                  <a:cubicBezTo>
                    <a:pt x="1456" y="3206"/>
                    <a:pt x="2139" y="2573"/>
                    <a:pt x="2225" y="1750"/>
                  </a:cubicBezTo>
                  <a:cubicBezTo>
                    <a:pt x="2284" y="860"/>
                    <a:pt x="1632" y="119"/>
                    <a:pt x="801" y="60"/>
                  </a:cubicBezTo>
                  <a:lnTo>
                    <a:pt x="2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a:off x="2345252" y="1949819"/>
              <a:ext cx="140716" cy="59914"/>
            </a:xfrm>
            <a:custGeom>
              <a:rect b="b" l="l" r="r" t="t"/>
              <a:pathLst>
                <a:path extrusionOk="0" h="2071" w="4864">
                  <a:moveTo>
                    <a:pt x="1052" y="1"/>
                  </a:moveTo>
                  <a:cubicBezTo>
                    <a:pt x="888" y="1"/>
                    <a:pt x="725" y="15"/>
                    <a:pt x="564" y="50"/>
                  </a:cubicBezTo>
                  <a:cubicBezTo>
                    <a:pt x="60" y="139"/>
                    <a:pt x="1" y="644"/>
                    <a:pt x="416" y="970"/>
                  </a:cubicBezTo>
                  <a:cubicBezTo>
                    <a:pt x="771" y="1237"/>
                    <a:pt x="1187" y="1355"/>
                    <a:pt x="1602" y="1503"/>
                  </a:cubicBezTo>
                  <a:cubicBezTo>
                    <a:pt x="2284" y="1741"/>
                    <a:pt x="2995" y="1919"/>
                    <a:pt x="3737" y="2037"/>
                  </a:cubicBezTo>
                  <a:cubicBezTo>
                    <a:pt x="3845" y="2057"/>
                    <a:pt x="3957" y="2070"/>
                    <a:pt x="4066" y="2070"/>
                  </a:cubicBezTo>
                  <a:cubicBezTo>
                    <a:pt x="4284" y="2070"/>
                    <a:pt x="4488" y="2017"/>
                    <a:pt x="4626" y="1859"/>
                  </a:cubicBezTo>
                  <a:cubicBezTo>
                    <a:pt x="4863" y="1622"/>
                    <a:pt x="4774" y="1237"/>
                    <a:pt x="4567" y="999"/>
                  </a:cubicBezTo>
                  <a:cubicBezTo>
                    <a:pt x="4389" y="762"/>
                    <a:pt x="4092" y="614"/>
                    <a:pt x="3766" y="495"/>
                  </a:cubicBezTo>
                  <a:cubicBezTo>
                    <a:pt x="3529" y="406"/>
                    <a:pt x="3262" y="347"/>
                    <a:pt x="3055" y="317"/>
                  </a:cubicBezTo>
                  <a:cubicBezTo>
                    <a:pt x="2758" y="258"/>
                    <a:pt x="2491" y="199"/>
                    <a:pt x="2195" y="139"/>
                  </a:cubicBezTo>
                  <a:cubicBezTo>
                    <a:pt x="1822" y="77"/>
                    <a:pt x="1434" y="1"/>
                    <a:pt x="1052" y="1"/>
                  </a:cubicBezTo>
                  <a:close/>
                </a:path>
              </a:pathLst>
            </a:custGeom>
            <a:solidFill>
              <a:srgbClr val="EFA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a:off x="2326389" y="1988963"/>
              <a:ext cx="149279" cy="63849"/>
            </a:xfrm>
            <a:custGeom>
              <a:rect b="b" l="l" r="r" t="t"/>
              <a:pathLst>
                <a:path extrusionOk="0" h="2207" w="5160">
                  <a:moveTo>
                    <a:pt x="1038" y="0"/>
                  </a:moveTo>
                  <a:cubicBezTo>
                    <a:pt x="890" y="0"/>
                    <a:pt x="741" y="10"/>
                    <a:pt x="593" y="32"/>
                  </a:cubicBezTo>
                  <a:cubicBezTo>
                    <a:pt x="60" y="150"/>
                    <a:pt x="0" y="684"/>
                    <a:pt x="445" y="1010"/>
                  </a:cubicBezTo>
                  <a:cubicBezTo>
                    <a:pt x="801" y="1307"/>
                    <a:pt x="1275" y="1455"/>
                    <a:pt x="1690" y="1603"/>
                  </a:cubicBezTo>
                  <a:cubicBezTo>
                    <a:pt x="2432" y="1841"/>
                    <a:pt x="3203" y="2048"/>
                    <a:pt x="3973" y="2167"/>
                  </a:cubicBezTo>
                  <a:cubicBezTo>
                    <a:pt x="4106" y="2189"/>
                    <a:pt x="4243" y="2207"/>
                    <a:pt x="4375" y="2207"/>
                  </a:cubicBezTo>
                  <a:cubicBezTo>
                    <a:pt x="4596" y="2207"/>
                    <a:pt x="4803" y="2156"/>
                    <a:pt x="4952" y="1989"/>
                  </a:cubicBezTo>
                  <a:cubicBezTo>
                    <a:pt x="5160" y="1752"/>
                    <a:pt x="5100" y="1336"/>
                    <a:pt x="4893" y="1070"/>
                  </a:cubicBezTo>
                  <a:cubicBezTo>
                    <a:pt x="4655" y="832"/>
                    <a:pt x="4359" y="654"/>
                    <a:pt x="4033" y="536"/>
                  </a:cubicBezTo>
                  <a:cubicBezTo>
                    <a:pt x="3766" y="447"/>
                    <a:pt x="3499" y="388"/>
                    <a:pt x="3262" y="328"/>
                  </a:cubicBezTo>
                  <a:cubicBezTo>
                    <a:pt x="2936" y="269"/>
                    <a:pt x="2639" y="210"/>
                    <a:pt x="2343" y="150"/>
                  </a:cubicBezTo>
                  <a:cubicBezTo>
                    <a:pt x="1920" y="84"/>
                    <a:pt x="1481" y="0"/>
                    <a:pt x="1038" y="0"/>
                  </a:cubicBezTo>
                  <a:close/>
                </a:path>
              </a:pathLst>
            </a:custGeom>
            <a:solidFill>
              <a:srgbClr val="EFA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a:off x="2325521" y="2036873"/>
              <a:ext cx="139848" cy="59740"/>
            </a:xfrm>
            <a:custGeom>
              <a:rect b="b" l="l" r="r" t="t"/>
              <a:pathLst>
                <a:path extrusionOk="0" h="2065" w="4834">
                  <a:moveTo>
                    <a:pt x="1024" y="0"/>
                  </a:moveTo>
                  <a:cubicBezTo>
                    <a:pt x="869" y="0"/>
                    <a:pt x="715" y="11"/>
                    <a:pt x="564" y="36"/>
                  </a:cubicBezTo>
                  <a:cubicBezTo>
                    <a:pt x="30" y="125"/>
                    <a:pt x="1" y="629"/>
                    <a:pt x="416" y="955"/>
                  </a:cubicBezTo>
                  <a:cubicBezTo>
                    <a:pt x="742" y="1222"/>
                    <a:pt x="1187" y="1371"/>
                    <a:pt x="1572" y="1489"/>
                  </a:cubicBezTo>
                  <a:cubicBezTo>
                    <a:pt x="2284" y="1726"/>
                    <a:pt x="2995" y="1904"/>
                    <a:pt x="3737" y="2023"/>
                  </a:cubicBezTo>
                  <a:cubicBezTo>
                    <a:pt x="3852" y="2046"/>
                    <a:pt x="3982" y="2065"/>
                    <a:pt x="4109" y="2065"/>
                  </a:cubicBezTo>
                  <a:cubicBezTo>
                    <a:pt x="4307" y="2065"/>
                    <a:pt x="4500" y="2019"/>
                    <a:pt x="4626" y="1875"/>
                  </a:cubicBezTo>
                  <a:cubicBezTo>
                    <a:pt x="4834" y="1637"/>
                    <a:pt x="4774" y="1252"/>
                    <a:pt x="4567" y="1015"/>
                  </a:cubicBezTo>
                  <a:cubicBezTo>
                    <a:pt x="4359" y="778"/>
                    <a:pt x="4063" y="629"/>
                    <a:pt x="3766" y="511"/>
                  </a:cubicBezTo>
                  <a:cubicBezTo>
                    <a:pt x="3529" y="422"/>
                    <a:pt x="3262" y="362"/>
                    <a:pt x="3025" y="333"/>
                  </a:cubicBezTo>
                  <a:cubicBezTo>
                    <a:pt x="2758" y="273"/>
                    <a:pt x="2462" y="214"/>
                    <a:pt x="2195" y="155"/>
                  </a:cubicBezTo>
                  <a:cubicBezTo>
                    <a:pt x="1812" y="70"/>
                    <a:pt x="1415" y="0"/>
                    <a:pt x="1024" y="0"/>
                  </a:cubicBezTo>
                  <a:close/>
                </a:path>
              </a:pathLst>
            </a:custGeom>
            <a:solidFill>
              <a:srgbClr val="EFA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2329803" y="2075265"/>
              <a:ext cx="114997" cy="57368"/>
            </a:xfrm>
            <a:custGeom>
              <a:rect b="b" l="l" r="r" t="t"/>
              <a:pathLst>
                <a:path extrusionOk="0" h="1983" w="3975">
                  <a:moveTo>
                    <a:pt x="726" y="0"/>
                  </a:moveTo>
                  <a:cubicBezTo>
                    <a:pt x="653" y="0"/>
                    <a:pt x="579" y="5"/>
                    <a:pt x="505" y="14"/>
                  </a:cubicBezTo>
                  <a:cubicBezTo>
                    <a:pt x="60" y="44"/>
                    <a:pt x="1" y="459"/>
                    <a:pt x="327" y="755"/>
                  </a:cubicBezTo>
                  <a:cubicBezTo>
                    <a:pt x="594" y="1022"/>
                    <a:pt x="920" y="1170"/>
                    <a:pt x="1246" y="1289"/>
                  </a:cubicBezTo>
                  <a:cubicBezTo>
                    <a:pt x="1839" y="1556"/>
                    <a:pt x="2403" y="1763"/>
                    <a:pt x="3025" y="1912"/>
                  </a:cubicBezTo>
                  <a:cubicBezTo>
                    <a:pt x="3137" y="1954"/>
                    <a:pt x="3269" y="1982"/>
                    <a:pt x="3399" y="1982"/>
                  </a:cubicBezTo>
                  <a:cubicBezTo>
                    <a:pt x="3544" y="1982"/>
                    <a:pt x="3687" y="1946"/>
                    <a:pt x="3796" y="1852"/>
                  </a:cubicBezTo>
                  <a:cubicBezTo>
                    <a:pt x="3974" y="1674"/>
                    <a:pt x="3944" y="1348"/>
                    <a:pt x="3796" y="1111"/>
                  </a:cubicBezTo>
                  <a:cubicBezTo>
                    <a:pt x="3648" y="903"/>
                    <a:pt x="3411" y="755"/>
                    <a:pt x="3174" y="637"/>
                  </a:cubicBezTo>
                  <a:cubicBezTo>
                    <a:pt x="2966" y="548"/>
                    <a:pt x="2758" y="488"/>
                    <a:pt x="2580" y="429"/>
                  </a:cubicBezTo>
                  <a:cubicBezTo>
                    <a:pt x="2343" y="370"/>
                    <a:pt x="2106" y="281"/>
                    <a:pt x="1869" y="221"/>
                  </a:cubicBezTo>
                  <a:cubicBezTo>
                    <a:pt x="1494" y="121"/>
                    <a:pt x="1119" y="0"/>
                    <a:pt x="726" y="0"/>
                  </a:cubicBezTo>
                  <a:close/>
                </a:path>
              </a:pathLst>
            </a:custGeom>
            <a:solidFill>
              <a:srgbClr val="EFA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a:off x="2296358" y="1938391"/>
              <a:ext cx="90956" cy="197332"/>
            </a:xfrm>
            <a:custGeom>
              <a:rect b="b" l="l" r="r" t="t"/>
              <a:pathLst>
                <a:path extrusionOk="0" h="6821" w="3144">
                  <a:moveTo>
                    <a:pt x="119" y="1"/>
                  </a:moveTo>
                  <a:lnTo>
                    <a:pt x="0" y="6821"/>
                  </a:lnTo>
                  <a:cubicBezTo>
                    <a:pt x="623" y="6346"/>
                    <a:pt x="831" y="5575"/>
                    <a:pt x="920" y="4864"/>
                  </a:cubicBezTo>
                  <a:cubicBezTo>
                    <a:pt x="979" y="4122"/>
                    <a:pt x="920" y="3322"/>
                    <a:pt x="416" y="2729"/>
                  </a:cubicBezTo>
                  <a:lnTo>
                    <a:pt x="416" y="2729"/>
                  </a:lnTo>
                  <a:cubicBezTo>
                    <a:pt x="831" y="3144"/>
                    <a:pt x="1453" y="3470"/>
                    <a:pt x="2076" y="3500"/>
                  </a:cubicBezTo>
                  <a:cubicBezTo>
                    <a:pt x="2373" y="3500"/>
                    <a:pt x="2669" y="3440"/>
                    <a:pt x="2877" y="3262"/>
                  </a:cubicBezTo>
                  <a:cubicBezTo>
                    <a:pt x="3025" y="3173"/>
                    <a:pt x="3143" y="3025"/>
                    <a:pt x="3114" y="2847"/>
                  </a:cubicBezTo>
                  <a:cubicBezTo>
                    <a:pt x="3084" y="2729"/>
                    <a:pt x="2966" y="2640"/>
                    <a:pt x="2877" y="2521"/>
                  </a:cubicBezTo>
                  <a:cubicBezTo>
                    <a:pt x="2195" y="1928"/>
                    <a:pt x="1572" y="1127"/>
                    <a:pt x="1038" y="416"/>
                  </a:cubicBezTo>
                  <a:cubicBezTo>
                    <a:pt x="831" y="149"/>
                    <a:pt x="475" y="1"/>
                    <a:pt x="119" y="1"/>
                  </a:cubicBezTo>
                  <a:close/>
                </a:path>
              </a:pathLst>
            </a:custGeom>
            <a:solidFill>
              <a:srgbClr val="F7B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a:off x="2260339" y="2129685"/>
              <a:ext cx="117543" cy="53231"/>
            </a:xfrm>
            <a:custGeom>
              <a:rect b="b" l="l" r="r" t="t"/>
              <a:pathLst>
                <a:path extrusionOk="0" h="1840" w="4063">
                  <a:moveTo>
                    <a:pt x="148" y="1"/>
                  </a:moveTo>
                  <a:lnTo>
                    <a:pt x="0" y="920"/>
                  </a:lnTo>
                  <a:lnTo>
                    <a:pt x="3795" y="1839"/>
                  </a:lnTo>
                  <a:lnTo>
                    <a:pt x="4062" y="1039"/>
                  </a:lnTo>
                  <a:cubicBezTo>
                    <a:pt x="4062" y="1039"/>
                    <a:pt x="2046" y="1"/>
                    <a:pt x="1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a:off x="567774" y="2057790"/>
              <a:ext cx="285684" cy="342878"/>
            </a:xfrm>
            <a:custGeom>
              <a:rect b="b" l="l" r="r" t="t"/>
              <a:pathLst>
                <a:path extrusionOk="0" h="11852" w="9875">
                  <a:moveTo>
                    <a:pt x="2345" y="1"/>
                  </a:moveTo>
                  <a:cubicBezTo>
                    <a:pt x="2270" y="1"/>
                    <a:pt x="2198" y="17"/>
                    <a:pt x="2136" y="55"/>
                  </a:cubicBezTo>
                  <a:cubicBezTo>
                    <a:pt x="1928" y="232"/>
                    <a:pt x="1988" y="559"/>
                    <a:pt x="2106" y="825"/>
                  </a:cubicBezTo>
                  <a:cubicBezTo>
                    <a:pt x="2670" y="2397"/>
                    <a:pt x="3352" y="3969"/>
                    <a:pt x="4063" y="5510"/>
                  </a:cubicBezTo>
                  <a:cubicBezTo>
                    <a:pt x="3144" y="4621"/>
                    <a:pt x="2225" y="3761"/>
                    <a:pt x="1335" y="2871"/>
                  </a:cubicBezTo>
                  <a:cubicBezTo>
                    <a:pt x="1246" y="2782"/>
                    <a:pt x="1128" y="2694"/>
                    <a:pt x="1009" y="2634"/>
                  </a:cubicBezTo>
                  <a:cubicBezTo>
                    <a:pt x="926" y="2610"/>
                    <a:pt x="857" y="2598"/>
                    <a:pt x="800" y="2598"/>
                  </a:cubicBezTo>
                  <a:cubicBezTo>
                    <a:pt x="98" y="2598"/>
                    <a:pt x="1200" y="4313"/>
                    <a:pt x="1365" y="4532"/>
                  </a:cubicBezTo>
                  <a:cubicBezTo>
                    <a:pt x="1928" y="5273"/>
                    <a:pt x="2640" y="5896"/>
                    <a:pt x="3233" y="6637"/>
                  </a:cubicBezTo>
                  <a:cubicBezTo>
                    <a:pt x="3114" y="6489"/>
                    <a:pt x="2581" y="6400"/>
                    <a:pt x="2403" y="6341"/>
                  </a:cubicBezTo>
                  <a:cubicBezTo>
                    <a:pt x="1810" y="6103"/>
                    <a:pt x="1246" y="5896"/>
                    <a:pt x="683" y="5599"/>
                  </a:cubicBezTo>
                  <a:cubicBezTo>
                    <a:pt x="586" y="5541"/>
                    <a:pt x="463" y="5483"/>
                    <a:pt x="349" y="5483"/>
                  </a:cubicBezTo>
                  <a:cubicBezTo>
                    <a:pt x="288" y="5483"/>
                    <a:pt x="230" y="5499"/>
                    <a:pt x="179" y="5540"/>
                  </a:cubicBezTo>
                  <a:cubicBezTo>
                    <a:pt x="1" y="5688"/>
                    <a:pt x="60" y="5955"/>
                    <a:pt x="179" y="6133"/>
                  </a:cubicBezTo>
                  <a:cubicBezTo>
                    <a:pt x="446" y="6578"/>
                    <a:pt x="920" y="6934"/>
                    <a:pt x="1335" y="7200"/>
                  </a:cubicBezTo>
                  <a:cubicBezTo>
                    <a:pt x="1750" y="7467"/>
                    <a:pt x="2314" y="7586"/>
                    <a:pt x="2670" y="7942"/>
                  </a:cubicBezTo>
                  <a:cubicBezTo>
                    <a:pt x="2996" y="8268"/>
                    <a:pt x="3292" y="8624"/>
                    <a:pt x="3589" y="8980"/>
                  </a:cubicBezTo>
                  <a:cubicBezTo>
                    <a:pt x="3945" y="9365"/>
                    <a:pt x="4300" y="9780"/>
                    <a:pt x="4716" y="10166"/>
                  </a:cubicBezTo>
                  <a:cubicBezTo>
                    <a:pt x="5309" y="10699"/>
                    <a:pt x="5902" y="11263"/>
                    <a:pt x="6613" y="11648"/>
                  </a:cubicBezTo>
                  <a:cubicBezTo>
                    <a:pt x="6856" y="11788"/>
                    <a:pt x="7102" y="11852"/>
                    <a:pt x="7343" y="11852"/>
                  </a:cubicBezTo>
                  <a:cubicBezTo>
                    <a:pt x="7865" y="11852"/>
                    <a:pt x="8362" y="11552"/>
                    <a:pt x="8748" y="11085"/>
                  </a:cubicBezTo>
                  <a:cubicBezTo>
                    <a:pt x="9015" y="10818"/>
                    <a:pt x="9252" y="10521"/>
                    <a:pt x="9371" y="10166"/>
                  </a:cubicBezTo>
                  <a:cubicBezTo>
                    <a:pt x="9578" y="9691"/>
                    <a:pt x="9430" y="9335"/>
                    <a:pt x="9371" y="8861"/>
                  </a:cubicBezTo>
                  <a:cubicBezTo>
                    <a:pt x="9311" y="8357"/>
                    <a:pt x="9400" y="7794"/>
                    <a:pt x="9430" y="7289"/>
                  </a:cubicBezTo>
                  <a:cubicBezTo>
                    <a:pt x="9489" y="6252"/>
                    <a:pt x="9608" y="5244"/>
                    <a:pt x="9816" y="4206"/>
                  </a:cubicBezTo>
                  <a:cubicBezTo>
                    <a:pt x="9845" y="3998"/>
                    <a:pt x="9875" y="3761"/>
                    <a:pt x="9727" y="3583"/>
                  </a:cubicBezTo>
                  <a:cubicBezTo>
                    <a:pt x="9655" y="3523"/>
                    <a:pt x="9568" y="3497"/>
                    <a:pt x="9479" y="3497"/>
                  </a:cubicBezTo>
                  <a:cubicBezTo>
                    <a:pt x="9348" y="3497"/>
                    <a:pt x="9210" y="3554"/>
                    <a:pt x="9104" y="3642"/>
                  </a:cubicBezTo>
                  <a:cubicBezTo>
                    <a:pt x="8956" y="3791"/>
                    <a:pt x="8867" y="4028"/>
                    <a:pt x="8778" y="4235"/>
                  </a:cubicBezTo>
                  <a:cubicBezTo>
                    <a:pt x="8600" y="4739"/>
                    <a:pt x="8392" y="5244"/>
                    <a:pt x="8155" y="5748"/>
                  </a:cubicBezTo>
                  <a:cubicBezTo>
                    <a:pt x="8096" y="5896"/>
                    <a:pt x="8036" y="6044"/>
                    <a:pt x="7888" y="6103"/>
                  </a:cubicBezTo>
                  <a:cubicBezTo>
                    <a:pt x="7853" y="6112"/>
                    <a:pt x="7821" y="6116"/>
                    <a:pt x="7791" y="6116"/>
                  </a:cubicBezTo>
                  <a:cubicBezTo>
                    <a:pt x="7717" y="6116"/>
                    <a:pt x="7655" y="6095"/>
                    <a:pt x="7592" y="6074"/>
                  </a:cubicBezTo>
                  <a:cubicBezTo>
                    <a:pt x="7088" y="5866"/>
                    <a:pt x="6910" y="5273"/>
                    <a:pt x="6821" y="4769"/>
                  </a:cubicBezTo>
                  <a:cubicBezTo>
                    <a:pt x="6673" y="3998"/>
                    <a:pt x="6554" y="3227"/>
                    <a:pt x="6495" y="2456"/>
                  </a:cubicBezTo>
                  <a:cubicBezTo>
                    <a:pt x="6435" y="1745"/>
                    <a:pt x="6406" y="1003"/>
                    <a:pt x="6020" y="410"/>
                  </a:cubicBezTo>
                  <a:cubicBezTo>
                    <a:pt x="5961" y="321"/>
                    <a:pt x="5872" y="232"/>
                    <a:pt x="5783" y="203"/>
                  </a:cubicBezTo>
                  <a:cubicBezTo>
                    <a:pt x="5764" y="199"/>
                    <a:pt x="5746" y="197"/>
                    <a:pt x="5729" y="197"/>
                  </a:cubicBezTo>
                  <a:cubicBezTo>
                    <a:pt x="5496" y="197"/>
                    <a:pt x="5368" y="548"/>
                    <a:pt x="5368" y="796"/>
                  </a:cubicBezTo>
                  <a:cubicBezTo>
                    <a:pt x="5309" y="2249"/>
                    <a:pt x="5309" y="3731"/>
                    <a:pt x="5368" y="5184"/>
                  </a:cubicBezTo>
                  <a:cubicBezTo>
                    <a:pt x="4716" y="3583"/>
                    <a:pt x="3826" y="1982"/>
                    <a:pt x="2966" y="499"/>
                  </a:cubicBezTo>
                  <a:cubicBezTo>
                    <a:pt x="2877" y="351"/>
                    <a:pt x="2788" y="203"/>
                    <a:pt x="2640" y="84"/>
                  </a:cubicBezTo>
                  <a:cubicBezTo>
                    <a:pt x="2554" y="32"/>
                    <a:pt x="2448" y="1"/>
                    <a:pt x="2345" y="1"/>
                  </a:cubicBezTo>
                  <a:close/>
                </a:path>
              </a:pathLst>
            </a:custGeom>
            <a:solidFill>
              <a:srgbClr val="F7B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a:off x="1805655" y="2149705"/>
              <a:ext cx="573913" cy="680868"/>
            </a:xfrm>
            <a:custGeom>
              <a:rect b="b" l="l" r="r" t="t"/>
              <a:pathLst>
                <a:path extrusionOk="0" h="23535" w="19838">
                  <a:moveTo>
                    <a:pt x="15706" y="1"/>
                  </a:moveTo>
                  <a:cubicBezTo>
                    <a:pt x="15539" y="1"/>
                    <a:pt x="15426" y="33"/>
                    <a:pt x="15390" y="110"/>
                  </a:cubicBezTo>
                  <a:cubicBezTo>
                    <a:pt x="15360" y="198"/>
                    <a:pt x="15360" y="287"/>
                    <a:pt x="15331" y="376"/>
                  </a:cubicBezTo>
                  <a:lnTo>
                    <a:pt x="15123" y="969"/>
                  </a:lnTo>
                  <a:cubicBezTo>
                    <a:pt x="15004" y="1385"/>
                    <a:pt x="14856" y="1770"/>
                    <a:pt x="14738" y="2185"/>
                  </a:cubicBezTo>
                  <a:cubicBezTo>
                    <a:pt x="14471" y="3015"/>
                    <a:pt x="14233" y="3816"/>
                    <a:pt x="13996" y="4646"/>
                  </a:cubicBezTo>
                  <a:cubicBezTo>
                    <a:pt x="13522" y="6277"/>
                    <a:pt x="13077" y="7908"/>
                    <a:pt x="12543" y="9509"/>
                  </a:cubicBezTo>
                  <a:cubicBezTo>
                    <a:pt x="12039" y="11051"/>
                    <a:pt x="11506" y="12593"/>
                    <a:pt x="10942" y="14105"/>
                  </a:cubicBezTo>
                  <a:cubicBezTo>
                    <a:pt x="10824" y="13838"/>
                    <a:pt x="10705" y="13571"/>
                    <a:pt x="10586" y="13304"/>
                  </a:cubicBezTo>
                  <a:lnTo>
                    <a:pt x="9608" y="10992"/>
                  </a:lnTo>
                  <a:cubicBezTo>
                    <a:pt x="8689" y="8916"/>
                    <a:pt x="7918" y="6751"/>
                    <a:pt x="6850" y="4735"/>
                  </a:cubicBezTo>
                  <a:cubicBezTo>
                    <a:pt x="5901" y="2956"/>
                    <a:pt x="4449" y="525"/>
                    <a:pt x="2284" y="80"/>
                  </a:cubicBezTo>
                  <a:cubicBezTo>
                    <a:pt x="2129" y="59"/>
                    <a:pt x="1974" y="46"/>
                    <a:pt x="1823" y="46"/>
                  </a:cubicBezTo>
                  <a:cubicBezTo>
                    <a:pt x="1540" y="46"/>
                    <a:pt x="1271" y="93"/>
                    <a:pt x="1039" y="228"/>
                  </a:cubicBezTo>
                  <a:cubicBezTo>
                    <a:pt x="683" y="465"/>
                    <a:pt x="475" y="851"/>
                    <a:pt x="357" y="1236"/>
                  </a:cubicBezTo>
                  <a:cubicBezTo>
                    <a:pt x="1" y="2422"/>
                    <a:pt x="357" y="3668"/>
                    <a:pt x="594" y="4854"/>
                  </a:cubicBezTo>
                  <a:cubicBezTo>
                    <a:pt x="861" y="6158"/>
                    <a:pt x="1306" y="7404"/>
                    <a:pt x="1721" y="8679"/>
                  </a:cubicBezTo>
                  <a:cubicBezTo>
                    <a:pt x="2254" y="10339"/>
                    <a:pt x="2847" y="11970"/>
                    <a:pt x="3529" y="13571"/>
                  </a:cubicBezTo>
                  <a:cubicBezTo>
                    <a:pt x="3856" y="14401"/>
                    <a:pt x="4211" y="15202"/>
                    <a:pt x="4597" y="16003"/>
                  </a:cubicBezTo>
                  <a:cubicBezTo>
                    <a:pt x="4953" y="16803"/>
                    <a:pt x="5338" y="17604"/>
                    <a:pt x="5753" y="18404"/>
                  </a:cubicBezTo>
                  <a:cubicBezTo>
                    <a:pt x="6198" y="19235"/>
                    <a:pt x="6643" y="20035"/>
                    <a:pt x="7236" y="20895"/>
                  </a:cubicBezTo>
                  <a:cubicBezTo>
                    <a:pt x="7384" y="21132"/>
                    <a:pt x="7532" y="21369"/>
                    <a:pt x="7740" y="21607"/>
                  </a:cubicBezTo>
                  <a:cubicBezTo>
                    <a:pt x="7947" y="21874"/>
                    <a:pt x="8155" y="22140"/>
                    <a:pt x="8570" y="22526"/>
                  </a:cubicBezTo>
                  <a:cubicBezTo>
                    <a:pt x="8778" y="22704"/>
                    <a:pt x="9074" y="22971"/>
                    <a:pt x="9697" y="23267"/>
                  </a:cubicBezTo>
                  <a:cubicBezTo>
                    <a:pt x="9904" y="23356"/>
                    <a:pt x="10112" y="23415"/>
                    <a:pt x="10320" y="23475"/>
                  </a:cubicBezTo>
                  <a:cubicBezTo>
                    <a:pt x="10349" y="23475"/>
                    <a:pt x="10438" y="23475"/>
                    <a:pt x="10527" y="23504"/>
                  </a:cubicBezTo>
                  <a:cubicBezTo>
                    <a:pt x="10586" y="23504"/>
                    <a:pt x="10675" y="23534"/>
                    <a:pt x="10764" y="23534"/>
                  </a:cubicBezTo>
                  <a:lnTo>
                    <a:pt x="11239" y="23534"/>
                  </a:lnTo>
                  <a:cubicBezTo>
                    <a:pt x="11357" y="23534"/>
                    <a:pt x="11565" y="23504"/>
                    <a:pt x="11743" y="23475"/>
                  </a:cubicBezTo>
                  <a:cubicBezTo>
                    <a:pt x="11950" y="23445"/>
                    <a:pt x="12128" y="23386"/>
                    <a:pt x="12306" y="23297"/>
                  </a:cubicBezTo>
                  <a:lnTo>
                    <a:pt x="12425" y="23267"/>
                  </a:lnTo>
                  <a:cubicBezTo>
                    <a:pt x="12484" y="23238"/>
                    <a:pt x="12514" y="23208"/>
                    <a:pt x="12543" y="23208"/>
                  </a:cubicBezTo>
                  <a:lnTo>
                    <a:pt x="12692" y="23119"/>
                  </a:lnTo>
                  <a:cubicBezTo>
                    <a:pt x="12781" y="23060"/>
                    <a:pt x="12870" y="23000"/>
                    <a:pt x="12958" y="22941"/>
                  </a:cubicBezTo>
                  <a:cubicBezTo>
                    <a:pt x="13196" y="22793"/>
                    <a:pt x="13255" y="22733"/>
                    <a:pt x="13344" y="22644"/>
                  </a:cubicBezTo>
                  <a:cubicBezTo>
                    <a:pt x="13433" y="22556"/>
                    <a:pt x="13581" y="22437"/>
                    <a:pt x="13611" y="22378"/>
                  </a:cubicBezTo>
                  <a:cubicBezTo>
                    <a:pt x="15746" y="19946"/>
                    <a:pt x="16695" y="15617"/>
                    <a:pt x="17525" y="12563"/>
                  </a:cubicBezTo>
                  <a:cubicBezTo>
                    <a:pt x="18059" y="10665"/>
                    <a:pt x="18474" y="8708"/>
                    <a:pt x="18859" y="6751"/>
                  </a:cubicBezTo>
                  <a:cubicBezTo>
                    <a:pt x="19215" y="5032"/>
                    <a:pt x="19838" y="3045"/>
                    <a:pt x="19749" y="1266"/>
                  </a:cubicBezTo>
                  <a:cubicBezTo>
                    <a:pt x="19321" y="1039"/>
                    <a:pt x="16648" y="1"/>
                    <a:pt x="157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a:off x="1432500" y="4306906"/>
              <a:ext cx="153589" cy="249666"/>
            </a:xfrm>
            <a:custGeom>
              <a:rect b="b" l="l" r="r" t="t"/>
              <a:pathLst>
                <a:path extrusionOk="0" h="8630" w="5309">
                  <a:moveTo>
                    <a:pt x="238" y="1"/>
                  </a:moveTo>
                  <a:lnTo>
                    <a:pt x="1" y="8481"/>
                  </a:lnTo>
                  <a:lnTo>
                    <a:pt x="5071" y="8629"/>
                  </a:lnTo>
                  <a:lnTo>
                    <a:pt x="5308" y="149"/>
                  </a:lnTo>
                  <a:lnTo>
                    <a:pt x="2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a:off x="1688137" y="4308642"/>
              <a:ext cx="153589" cy="249637"/>
            </a:xfrm>
            <a:custGeom>
              <a:rect b="b" l="l" r="r" t="t"/>
              <a:pathLst>
                <a:path extrusionOk="0" h="8629" w="5309">
                  <a:moveTo>
                    <a:pt x="238" y="0"/>
                  </a:moveTo>
                  <a:lnTo>
                    <a:pt x="1" y="8480"/>
                  </a:lnTo>
                  <a:lnTo>
                    <a:pt x="5071" y="8629"/>
                  </a:lnTo>
                  <a:lnTo>
                    <a:pt x="5308" y="148"/>
                  </a:lnTo>
                  <a:lnTo>
                    <a:pt x="2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a:off x="1405912" y="3045012"/>
              <a:ext cx="531010" cy="1397522"/>
            </a:xfrm>
            <a:custGeom>
              <a:rect b="b" l="l" r="r" t="t"/>
              <a:pathLst>
                <a:path extrusionOk="0" h="48307" w="18355">
                  <a:moveTo>
                    <a:pt x="0" y="1"/>
                  </a:moveTo>
                  <a:lnTo>
                    <a:pt x="0" y="6880"/>
                  </a:lnTo>
                  <a:cubicBezTo>
                    <a:pt x="0" y="8007"/>
                    <a:pt x="386" y="9044"/>
                    <a:pt x="1068" y="9845"/>
                  </a:cubicBezTo>
                  <a:cubicBezTo>
                    <a:pt x="1068" y="11179"/>
                    <a:pt x="1068" y="12514"/>
                    <a:pt x="1068" y="13818"/>
                  </a:cubicBezTo>
                  <a:cubicBezTo>
                    <a:pt x="1068" y="17554"/>
                    <a:pt x="1038" y="21261"/>
                    <a:pt x="1008" y="24967"/>
                  </a:cubicBezTo>
                  <a:cubicBezTo>
                    <a:pt x="949" y="28674"/>
                    <a:pt x="890" y="32380"/>
                    <a:pt x="742" y="36057"/>
                  </a:cubicBezTo>
                  <a:cubicBezTo>
                    <a:pt x="682" y="37895"/>
                    <a:pt x="593" y="39734"/>
                    <a:pt x="475" y="41542"/>
                  </a:cubicBezTo>
                  <a:cubicBezTo>
                    <a:pt x="386" y="43114"/>
                    <a:pt x="267" y="45308"/>
                    <a:pt x="89" y="46820"/>
                  </a:cubicBezTo>
                  <a:cubicBezTo>
                    <a:pt x="30" y="47206"/>
                    <a:pt x="297" y="47532"/>
                    <a:pt x="682" y="47591"/>
                  </a:cubicBezTo>
                  <a:lnTo>
                    <a:pt x="6731" y="47917"/>
                  </a:lnTo>
                  <a:cubicBezTo>
                    <a:pt x="6749" y="47920"/>
                    <a:pt x="6767" y="47921"/>
                    <a:pt x="6784" y="47921"/>
                  </a:cubicBezTo>
                  <a:cubicBezTo>
                    <a:pt x="6973" y="47921"/>
                    <a:pt x="7149" y="47781"/>
                    <a:pt x="7176" y="47591"/>
                  </a:cubicBezTo>
                  <a:cubicBezTo>
                    <a:pt x="7472" y="45664"/>
                    <a:pt x="7650" y="43855"/>
                    <a:pt x="7769" y="42046"/>
                  </a:cubicBezTo>
                  <a:cubicBezTo>
                    <a:pt x="7947" y="40149"/>
                    <a:pt x="8036" y="38281"/>
                    <a:pt x="8154" y="36383"/>
                  </a:cubicBezTo>
                  <a:cubicBezTo>
                    <a:pt x="8332" y="32617"/>
                    <a:pt x="8481" y="28881"/>
                    <a:pt x="8599" y="25115"/>
                  </a:cubicBezTo>
                  <a:cubicBezTo>
                    <a:pt x="8688" y="21379"/>
                    <a:pt x="8777" y="17643"/>
                    <a:pt x="8836" y="13907"/>
                  </a:cubicBezTo>
                  <a:cubicBezTo>
                    <a:pt x="8866" y="13136"/>
                    <a:pt x="8866" y="12336"/>
                    <a:pt x="8866" y="11565"/>
                  </a:cubicBezTo>
                  <a:lnTo>
                    <a:pt x="10052" y="11565"/>
                  </a:lnTo>
                  <a:cubicBezTo>
                    <a:pt x="10052" y="12454"/>
                    <a:pt x="10052" y="13344"/>
                    <a:pt x="10052" y="14204"/>
                  </a:cubicBezTo>
                  <a:cubicBezTo>
                    <a:pt x="10052" y="17910"/>
                    <a:pt x="10022" y="21617"/>
                    <a:pt x="9993" y="25353"/>
                  </a:cubicBezTo>
                  <a:cubicBezTo>
                    <a:pt x="9934" y="29029"/>
                    <a:pt x="9845" y="32736"/>
                    <a:pt x="9726" y="36442"/>
                  </a:cubicBezTo>
                  <a:cubicBezTo>
                    <a:pt x="9667" y="38251"/>
                    <a:pt x="9578" y="40089"/>
                    <a:pt x="9459" y="41898"/>
                  </a:cubicBezTo>
                  <a:cubicBezTo>
                    <a:pt x="9370" y="43588"/>
                    <a:pt x="9222" y="45960"/>
                    <a:pt x="9014" y="47532"/>
                  </a:cubicBezTo>
                  <a:cubicBezTo>
                    <a:pt x="8985" y="47739"/>
                    <a:pt x="9133" y="47888"/>
                    <a:pt x="9311" y="47917"/>
                  </a:cubicBezTo>
                  <a:lnTo>
                    <a:pt x="15775" y="48303"/>
                  </a:lnTo>
                  <a:cubicBezTo>
                    <a:pt x="15790" y="48305"/>
                    <a:pt x="15805" y="48307"/>
                    <a:pt x="15820" y="48307"/>
                  </a:cubicBezTo>
                  <a:cubicBezTo>
                    <a:pt x="15977" y="48307"/>
                    <a:pt x="16104" y="48169"/>
                    <a:pt x="16131" y="48006"/>
                  </a:cubicBezTo>
                  <a:cubicBezTo>
                    <a:pt x="16427" y="46079"/>
                    <a:pt x="16605" y="44241"/>
                    <a:pt x="16753" y="42432"/>
                  </a:cubicBezTo>
                  <a:cubicBezTo>
                    <a:pt x="16902" y="40534"/>
                    <a:pt x="17020" y="38636"/>
                    <a:pt x="17109" y="36768"/>
                  </a:cubicBezTo>
                  <a:cubicBezTo>
                    <a:pt x="17317" y="33003"/>
                    <a:pt x="17435" y="29237"/>
                    <a:pt x="17554" y="25501"/>
                  </a:cubicBezTo>
                  <a:cubicBezTo>
                    <a:pt x="17673" y="21765"/>
                    <a:pt x="17761" y="17999"/>
                    <a:pt x="17821" y="14263"/>
                  </a:cubicBezTo>
                  <a:cubicBezTo>
                    <a:pt x="17850" y="12484"/>
                    <a:pt x="17880" y="10705"/>
                    <a:pt x="17880" y="8896"/>
                  </a:cubicBezTo>
                  <a:cubicBezTo>
                    <a:pt x="18177" y="8303"/>
                    <a:pt x="18355" y="7592"/>
                    <a:pt x="18355" y="6880"/>
                  </a:cubicBezTo>
                  <a:lnTo>
                    <a:pt x="183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1593763" y="1997585"/>
              <a:ext cx="187032" cy="199906"/>
            </a:xfrm>
            <a:custGeom>
              <a:rect b="b" l="l" r="r" t="t"/>
              <a:pathLst>
                <a:path extrusionOk="0" h="6910" w="6465">
                  <a:moveTo>
                    <a:pt x="1" y="1"/>
                  </a:moveTo>
                  <a:lnTo>
                    <a:pt x="1" y="3915"/>
                  </a:lnTo>
                  <a:cubicBezTo>
                    <a:pt x="1" y="5575"/>
                    <a:pt x="1365" y="6909"/>
                    <a:pt x="2996" y="6909"/>
                  </a:cubicBezTo>
                  <a:lnTo>
                    <a:pt x="3441" y="6909"/>
                  </a:lnTo>
                  <a:cubicBezTo>
                    <a:pt x="5101" y="6909"/>
                    <a:pt x="6465" y="5575"/>
                    <a:pt x="6465" y="3915"/>
                  </a:cubicBezTo>
                  <a:lnTo>
                    <a:pt x="6465" y="1"/>
                  </a:lnTo>
                  <a:close/>
                </a:path>
              </a:pathLst>
            </a:custGeom>
            <a:solidFill>
              <a:srgbClr val="EFA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a:off x="1631518" y="3002135"/>
              <a:ext cx="130416" cy="85720"/>
            </a:xfrm>
            <a:custGeom>
              <a:rect b="b" l="l" r="r" t="t"/>
              <a:pathLst>
                <a:path extrusionOk="0" h="2963" w="4508">
                  <a:moveTo>
                    <a:pt x="1" y="0"/>
                  </a:moveTo>
                  <a:lnTo>
                    <a:pt x="1" y="2847"/>
                  </a:lnTo>
                  <a:cubicBezTo>
                    <a:pt x="799" y="2925"/>
                    <a:pt x="1589" y="2962"/>
                    <a:pt x="2379" y="2962"/>
                  </a:cubicBezTo>
                  <a:cubicBezTo>
                    <a:pt x="3086" y="2962"/>
                    <a:pt x="3794" y="2932"/>
                    <a:pt x="4508" y="2876"/>
                  </a:cubicBezTo>
                  <a:lnTo>
                    <a:pt x="4508" y="11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a:off x="773678" y="2109115"/>
              <a:ext cx="857832" cy="1282207"/>
            </a:xfrm>
            <a:custGeom>
              <a:rect b="b" l="l" r="r" t="t"/>
              <a:pathLst>
                <a:path extrusionOk="0" h="44321" w="29652">
                  <a:moveTo>
                    <a:pt x="27902" y="0"/>
                  </a:moveTo>
                  <a:cubicBezTo>
                    <a:pt x="27457" y="119"/>
                    <a:pt x="27042" y="238"/>
                    <a:pt x="26627" y="386"/>
                  </a:cubicBezTo>
                  <a:cubicBezTo>
                    <a:pt x="22120" y="2135"/>
                    <a:pt x="19363" y="6494"/>
                    <a:pt x="16842" y="10378"/>
                  </a:cubicBezTo>
                  <a:cubicBezTo>
                    <a:pt x="16486" y="10971"/>
                    <a:pt x="11979" y="17584"/>
                    <a:pt x="12424" y="18088"/>
                  </a:cubicBezTo>
                  <a:lnTo>
                    <a:pt x="3469" y="7917"/>
                  </a:lnTo>
                  <a:lnTo>
                    <a:pt x="0" y="11416"/>
                  </a:lnTo>
                  <a:cubicBezTo>
                    <a:pt x="1612" y="14313"/>
                    <a:pt x="6862" y="25341"/>
                    <a:pt x="12059" y="25341"/>
                  </a:cubicBezTo>
                  <a:cubicBezTo>
                    <a:pt x="12980" y="25341"/>
                    <a:pt x="13899" y="24995"/>
                    <a:pt x="14796" y="24196"/>
                  </a:cubicBezTo>
                  <a:cubicBezTo>
                    <a:pt x="16457" y="22743"/>
                    <a:pt x="17761" y="20786"/>
                    <a:pt x="19066" y="19036"/>
                  </a:cubicBezTo>
                  <a:cubicBezTo>
                    <a:pt x="19535" y="18363"/>
                    <a:pt x="21304" y="16562"/>
                    <a:pt x="21320" y="15660"/>
                  </a:cubicBezTo>
                  <a:lnTo>
                    <a:pt x="21320" y="15660"/>
                  </a:lnTo>
                  <a:cubicBezTo>
                    <a:pt x="21329" y="16757"/>
                    <a:pt x="21557" y="44032"/>
                    <a:pt x="21557" y="44032"/>
                  </a:cubicBezTo>
                  <a:cubicBezTo>
                    <a:pt x="22744" y="44240"/>
                    <a:pt x="23809" y="44321"/>
                    <a:pt x="24745" y="44321"/>
                  </a:cubicBezTo>
                  <a:cubicBezTo>
                    <a:pt x="27948" y="44321"/>
                    <a:pt x="29652" y="43380"/>
                    <a:pt x="29652" y="43380"/>
                  </a:cubicBezTo>
                  <a:lnTo>
                    <a:pt x="29652" y="30867"/>
                  </a:lnTo>
                  <a:lnTo>
                    <a:pt x="28999" y="19096"/>
                  </a:lnTo>
                  <a:lnTo>
                    <a:pt x="279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a:off x="1761911" y="2126271"/>
              <a:ext cx="201613" cy="1281888"/>
            </a:xfrm>
            <a:custGeom>
              <a:rect b="b" l="l" r="r" t="t"/>
              <a:pathLst>
                <a:path extrusionOk="0" h="44310" w="6969">
                  <a:moveTo>
                    <a:pt x="1038" y="0"/>
                  </a:moveTo>
                  <a:lnTo>
                    <a:pt x="416" y="18681"/>
                  </a:lnTo>
                  <a:lnTo>
                    <a:pt x="1" y="30393"/>
                  </a:lnTo>
                  <a:lnTo>
                    <a:pt x="1" y="42906"/>
                  </a:lnTo>
                  <a:cubicBezTo>
                    <a:pt x="904" y="43967"/>
                    <a:pt x="2043" y="44310"/>
                    <a:pt x="3136" y="44310"/>
                  </a:cubicBezTo>
                  <a:cubicBezTo>
                    <a:pt x="5127" y="44310"/>
                    <a:pt x="6969" y="43173"/>
                    <a:pt x="6969" y="43173"/>
                  </a:cubicBezTo>
                  <a:lnTo>
                    <a:pt x="5279" y="5071"/>
                  </a:lnTo>
                  <a:cubicBezTo>
                    <a:pt x="4745" y="2580"/>
                    <a:pt x="3114" y="920"/>
                    <a:pt x="10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710575" y="4576625"/>
              <a:ext cx="1894977" cy="155283"/>
            </a:xfrm>
            <a:custGeom>
              <a:rect b="b" l="l" r="r" t="t"/>
              <a:pathLst>
                <a:path extrusionOk="0" h="9015" w="44656">
                  <a:moveTo>
                    <a:pt x="22328" y="0"/>
                  </a:moveTo>
                  <a:cubicBezTo>
                    <a:pt x="9993" y="0"/>
                    <a:pt x="0" y="2016"/>
                    <a:pt x="0" y="4507"/>
                  </a:cubicBezTo>
                  <a:cubicBezTo>
                    <a:pt x="0" y="6998"/>
                    <a:pt x="9993" y="9014"/>
                    <a:pt x="22328" y="9014"/>
                  </a:cubicBezTo>
                  <a:cubicBezTo>
                    <a:pt x="34663" y="9014"/>
                    <a:pt x="44655" y="6998"/>
                    <a:pt x="44655" y="4507"/>
                  </a:cubicBezTo>
                  <a:cubicBezTo>
                    <a:pt x="44655" y="2016"/>
                    <a:pt x="34663" y="0"/>
                    <a:pt x="22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1593763" y="2175165"/>
              <a:ext cx="192182" cy="834602"/>
            </a:xfrm>
            <a:custGeom>
              <a:rect b="b" l="l" r="r" t="t"/>
              <a:pathLst>
                <a:path extrusionOk="0" h="28849" w="6643">
                  <a:moveTo>
                    <a:pt x="3411" y="0"/>
                  </a:moveTo>
                  <a:lnTo>
                    <a:pt x="1" y="4952"/>
                  </a:lnTo>
                  <a:lnTo>
                    <a:pt x="1306" y="28584"/>
                  </a:lnTo>
                  <a:cubicBezTo>
                    <a:pt x="2065" y="28787"/>
                    <a:pt x="2965" y="28849"/>
                    <a:pt x="3760" y="28849"/>
                  </a:cubicBezTo>
                  <a:cubicBezTo>
                    <a:pt x="4829" y="28849"/>
                    <a:pt x="5711" y="28737"/>
                    <a:pt x="5813" y="28703"/>
                  </a:cubicBezTo>
                  <a:lnTo>
                    <a:pt x="6643" y="4567"/>
                  </a:lnTo>
                  <a:lnTo>
                    <a:pt x="34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1776493" y="4447685"/>
              <a:ext cx="172452" cy="105508"/>
            </a:xfrm>
            <a:custGeom>
              <a:rect b="b" l="l" r="r" t="t"/>
              <a:pathLst>
                <a:path extrusionOk="0" h="3647" w="5961">
                  <a:moveTo>
                    <a:pt x="1684" y="0"/>
                  </a:moveTo>
                  <a:cubicBezTo>
                    <a:pt x="899" y="0"/>
                    <a:pt x="102" y="639"/>
                    <a:pt x="1" y="1451"/>
                  </a:cubicBezTo>
                  <a:cubicBezTo>
                    <a:pt x="1" y="1451"/>
                    <a:pt x="2356" y="3647"/>
                    <a:pt x="4256" y="3647"/>
                  </a:cubicBezTo>
                  <a:cubicBezTo>
                    <a:pt x="4530" y="3647"/>
                    <a:pt x="4795" y="3601"/>
                    <a:pt x="5041" y="3497"/>
                  </a:cubicBezTo>
                  <a:cubicBezTo>
                    <a:pt x="5723" y="3200"/>
                    <a:pt x="5961" y="2933"/>
                    <a:pt x="5961" y="2726"/>
                  </a:cubicBezTo>
                  <a:cubicBezTo>
                    <a:pt x="5130" y="2281"/>
                    <a:pt x="4330" y="1836"/>
                    <a:pt x="3618" y="1213"/>
                  </a:cubicBezTo>
                  <a:cubicBezTo>
                    <a:pt x="3144" y="769"/>
                    <a:pt x="2699" y="265"/>
                    <a:pt x="2076" y="57"/>
                  </a:cubicBezTo>
                  <a:cubicBezTo>
                    <a:pt x="1948" y="19"/>
                    <a:pt x="1816" y="0"/>
                    <a:pt x="16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a:off x="1674423" y="4457349"/>
              <a:ext cx="363737" cy="180870"/>
            </a:xfrm>
            <a:custGeom>
              <a:rect b="b" l="l" r="r" t="t"/>
              <a:pathLst>
                <a:path extrusionOk="0" h="6252" w="12573">
                  <a:moveTo>
                    <a:pt x="1310" y="0"/>
                  </a:moveTo>
                  <a:cubicBezTo>
                    <a:pt x="1197" y="0"/>
                    <a:pt x="1083" y="14"/>
                    <a:pt x="979" y="49"/>
                  </a:cubicBezTo>
                  <a:cubicBezTo>
                    <a:pt x="445" y="257"/>
                    <a:pt x="237" y="850"/>
                    <a:pt x="148" y="1413"/>
                  </a:cubicBezTo>
                  <a:cubicBezTo>
                    <a:pt x="0" y="2362"/>
                    <a:pt x="415" y="3400"/>
                    <a:pt x="297" y="4349"/>
                  </a:cubicBezTo>
                  <a:cubicBezTo>
                    <a:pt x="267" y="4527"/>
                    <a:pt x="267" y="4704"/>
                    <a:pt x="237" y="4853"/>
                  </a:cubicBezTo>
                  <a:cubicBezTo>
                    <a:pt x="4002" y="5956"/>
                    <a:pt x="6805" y="6251"/>
                    <a:pt x="8726" y="6251"/>
                  </a:cubicBezTo>
                  <a:cubicBezTo>
                    <a:pt x="10936" y="6251"/>
                    <a:pt x="11979" y="5861"/>
                    <a:pt x="11979" y="5861"/>
                  </a:cubicBezTo>
                  <a:cubicBezTo>
                    <a:pt x="12365" y="5564"/>
                    <a:pt x="12572" y="5001"/>
                    <a:pt x="12424" y="4527"/>
                  </a:cubicBezTo>
                  <a:cubicBezTo>
                    <a:pt x="12246" y="3933"/>
                    <a:pt x="11712" y="3548"/>
                    <a:pt x="11179" y="3251"/>
                  </a:cubicBezTo>
                  <a:cubicBezTo>
                    <a:pt x="10645" y="2955"/>
                    <a:pt x="10052" y="2658"/>
                    <a:pt x="9489" y="2392"/>
                  </a:cubicBezTo>
                  <a:cubicBezTo>
                    <a:pt x="9489" y="2599"/>
                    <a:pt x="9251" y="2866"/>
                    <a:pt x="8569" y="3163"/>
                  </a:cubicBezTo>
                  <a:cubicBezTo>
                    <a:pt x="8323" y="3267"/>
                    <a:pt x="8058" y="3313"/>
                    <a:pt x="7784" y="3313"/>
                  </a:cubicBezTo>
                  <a:cubicBezTo>
                    <a:pt x="5884" y="3313"/>
                    <a:pt x="3529" y="1117"/>
                    <a:pt x="3529" y="1117"/>
                  </a:cubicBezTo>
                  <a:cubicBezTo>
                    <a:pt x="3262" y="405"/>
                    <a:pt x="2313" y="49"/>
                    <a:pt x="1542" y="20"/>
                  </a:cubicBezTo>
                  <a:cubicBezTo>
                    <a:pt x="1468" y="7"/>
                    <a:pt x="1390" y="0"/>
                    <a:pt x="1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a:off x="1680412" y="4597723"/>
              <a:ext cx="347449" cy="68448"/>
            </a:xfrm>
            <a:custGeom>
              <a:rect b="b" l="l" r="r" t="t"/>
              <a:pathLst>
                <a:path extrusionOk="0" h="2366" w="12010">
                  <a:moveTo>
                    <a:pt x="30" y="1"/>
                  </a:moveTo>
                  <a:cubicBezTo>
                    <a:pt x="1" y="623"/>
                    <a:pt x="60" y="1216"/>
                    <a:pt x="208" y="1809"/>
                  </a:cubicBezTo>
                  <a:cubicBezTo>
                    <a:pt x="208" y="1839"/>
                    <a:pt x="208" y="1869"/>
                    <a:pt x="238" y="1869"/>
                  </a:cubicBezTo>
                  <a:cubicBezTo>
                    <a:pt x="268" y="1928"/>
                    <a:pt x="297" y="1928"/>
                    <a:pt x="327" y="1928"/>
                  </a:cubicBezTo>
                  <a:cubicBezTo>
                    <a:pt x="896" y="2065"/>
                    <a:pt x="1478" y="2216"/>
                    <a:pt x="2048" y="2216"/>
                  </a:cubicBezTo>
                  <a:cubicBezTo>
                    <a:pt x="2338" y="2216"/>
                    <a:pt x="2626" y="2177"/>
                    <a:pt x="2907" y="2076"/>
                  </a:cubicBezTo>
                  <a:cubicBezTo>
                    <a:pt x="2877" y="1928"/>
                    <a:pt x="2996" y="1839"/>
                    <a:pt x="3025" y="1691"/>
                  </a:cubicBezTo>
                  <a:cubicBezTo>
                    <a:pt x="4667" y="2135"/>
                    <a:pt x="6372" y="2365"/>
                    <a:pt x="8074" y="2365"/>
                  </a:cubicBezTo>
                  <a:cubicBezTo>
                    <a:pt x="8985" y="2365"/>
                    <a:pt x="9895" y="2300"/>
                    <a:pt x="10794" y="2165"/>
                  </a:cubicBezTo>
                  <a:cubicBezTo>
                    <a:pt x="11120" y="2136"/>
                    <a:pt x="11446" y="2076"/>
                    <a:pt x="11683" y="1869"/>
                  </a:cubicBezTo>
                  <a:cubicBezTo>
                    <a:pt x="11921" y="1631"/>
                    <a:pt x="12010" y="1216"/>
                    <a:pt x="11772" y="1009"/>
                  </a:cubicBezTo>
                  <a:lnTo>
                    <a:pt x="11772" y="1009"/>
                  </a:lnTo>
                  <a:cubicBezTo>
                    <a:pt x="11772" y="1009"/>
                    <a:pt x="10729" y="1399"/>
                    <a:pt x="8519" y="1399"/>
                  </a:cubicBezTo>
                  <a:cubicBezTo>
                    <a:pt x="6598" y="1399"/>
                    <a:pt x="3795" y="1104"/>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a:off x="1853710" y="4502337"/>
              <a:ext cx="90088" cy="72065"/>
            </a:xfrm>
            <a:custGeom>
              <a:rect b="b" l="l" r="r" t="t"/>
              <a:pathLst>
                <a:path extrusionOk="0" h="2491" w="3114">
                  <a:moveTo>
                    <a:pt x="2699" y="1"/>
                  </a:moveTo>
                  <a:cubicBezTo>
                    <a:pt x="2436" y="1"/>
                    <a:pt x="2159" y="81"/>
                    <a:pt x="1928" y="184"/>
                  </a:cubicBezTo>
                  <a:cubicBezTo>
                    <a:pt x="1661" y="303"/>
                    <a:pt x="1453" y="481"/>
                    <a:pt x="1246" y="659"/>
                  </a:cubicBezTo>
                  <a:cubicBezTo>
                    <a:pt x="1038" y="837"/>
                    <a:pt x="860" y="1015"/>
                    <a:pt x="653" y="1192"/>
                  </a:cubicBezTo>
                  <a:cubicBezTo>
                    <a:pt x="475" y="1370"/>
                    <a:pt x="297" y="1578"/>
                    <a:pt x="119" y="1815"/>
                  </a:cubicBezTo>
                  <a:cubicBezTo>
                    <a:pt x="0" y="2023"/>
                    <a:pt x="60" y="2290"/>
                    <a:pt x="238" y="2408"/>
                  </a:cubicBezTo>
                  <a:cubicBezTo>
                    <a:pt x="316" y="2464"/>
                    <a:pt x="403" y="2490"/>
                    <a:pt x="487" y="2490"/>
                  </a:cubicBezTo>
                  <a:cubicBezTo>
                    <a:pt x="625" y="2490"/>
                    <a:pt x="757" y="2419"/>
                    <a:pt x="831" y="2290"/>
                  </a:cubicBezTo>
                  <a:cubicBezTo>
                    <a:pt x="860" y="2290"/>
                    <a:pt x="860" y="2260"/>
                    <a:pt x="860" y="2260"/>
                  </a:cubicBezTo>
                  <a:cubicBezTo>
                    <a:pt x="949" y="2082"/>
                    <a:pt x="1097" y="1904"/>
                    <a:pt x="1246" y="1726"/>
                  </a:cubicBezTo>
                  <a:cubicBezTo>
                    <a:pt x="1424" y="1548"/>
                    <a:pt x="1572" y="1370"/>
                    <a:pt x="1750" y="1192"/>
                  </a:cubicBezTo>
                  <a:cubicBezTo>
                    <a:pt x="2046" y="866"/>
                    <a:pt x="2432" y="629"/>
                    <a:pt x="2817" y="629"/>
                  </a:cubicBezTo>
                  <a:cubicBezTo>
                    <a:pt x="2995" y="629"/>
                    <a:pt x="3114" y="481"/>
                    <a:pt x="3114" y="303"/>
                  </a:cubicBezTo>
                  <a:cubicBezTo>
                    <a:pt x="3114" y="155"/>
                    <a:pt x="2995" y="6"/>
                    <a:pt x="2817" y="6"/>
                  </a:cubicBezTo>
                  <a:cubicBezTo>
                    <a:pt x="2778" y="2"/>
                    <a:pt x="2739" y="1"/>
                    <a:pt x="26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a:off x="1829697" y="4480031"/>
              <a:ext cx="90956" cy="72065"/>
            </a:xfrm>
            <a:custGeom>
              <a:rect b="b" l="l" r="r" t="t"/>
              <a:pathLst>
                <a:path extrusionOk="0" h="2491" w="3144">
                  <a:moveTo>
                    <a:pt x="2700" y="1"/>
                  </a:moveTo>
                  <a:cubicBezTo>
                    <a:pt x="2443" y="1"/>
                    <a:pt x="2189" y="81"/>
                    <a:pt x="1957" y="184"/>
                  </a:cubicBezTo>
                  <a:cubicBezTo>
                    <a:pt x="1690" y="303"/>
                    <a:pt x="1453" y="481"/>
                    <a:pt x="1245" y="659"/>
                  </a:cubicBezTo>
                  <a:cubicBezTo>
                    <a:pt x="1038" y="837"/>
                    <a:pt x="860" y="985"/>
                    <a:pt x="682" y="1163"/>
                  </a:cubicBezTo>
                  <a:cubicBezTo>
                    <a:pt x="504" y="1341"/>
                    <a:pt x="297" y="1548"/>
                    <a:pt x="119" y="1815"/>
                  </a:cubicBezTo>
                  <a:cubicBezTo>
                    <a:pt x="0" y="2023"/>
                    <a:pt x="59" y="2290"/>
                    <a:pt x="267" y="2408"/>
                  </a:cubicBezTo>
                  <a:cubicBezTo>
                    <a:pt x="334" y="2464"/>
                    <a:pt x="414" y="2491"/>
                    <a:pt x="495" y="2491"/>
                  </a:cubicBezTo>
                  <a:cubicBezTo>
                    <a:pt x="629" y="2491"/>
                    <a:pt x="768" y="2419"/>
                    <a:pt x="860" y="2290"/>
                  </a:cubicBezTo>
                  <a:cubicBezTo>
                    <a:pt x="860" y="2290"/>
                    <a:pt x="860" y="2260"/>
                    <a:pt x="860" y="2260"/>
                  </a:cubicBezTo>
                  <a:cubicBezTo>
                    <a:pt x="949" y="2082"/>
                    <a:pt x="1097" y="1904"/>
                    <a:pt x="1245" y="1726"/>
                  </a:cubicBezTo>
                  <a:cubicBezTo>
                    <a:pt x="1423" y="1548"/>
                    <a:pt x="1572" y="1341"/>
                    <a:pt x="1750" y="1192"/>
                  </a:cubicBezTo>
                  <a:cubicBezTo>
                    <a:pt x="2076" y="866"/>
                    <a:pt x="2431" y="629"/>
                    <a:pt x="2817" y="629"/>
                  </a:cubicBezTo>
                  <a:cubicBezTo>
                    <a:pt x="2995" y="629"/>
                    <a:pt x="3143" y="481"/>
                    <a:pt x="3113" y="303"/>
                  </a:cubicBezTo>
                  <a:cubicBezTo>
                    <a:pt x="3113" y="125"/>
                    <a:pt x="2995" y="6"/>
                    <a:pt x="2817" y="6"/>
                  </a:cubicBezTo>
                  <a:cubicBezTo>
                    <a:pt x="2778" y="3"/>
                    <a:pt x="2739" y="1"/>
                    <a:pt x="27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1786792" y="4461978"/>
              <a:ext cx="108111" cy="75334"/>
            </a:xfrm>
            <a:custGeom>
              <a:rect b="b" l="l" r="r" t="t"/>
              <a:pathLst>
                <a:path extrusionOk="0" h="2604" w="3737">
                  <a:moveTo>
                    <a:pt x="3251" y="0"/>
                  </a:moveTo>
                  <a:cubicBezTo>
                    <a:pt x="2959" y="0"/>
                    <a:pt x="2671" y="53"/>
                    <a:pt x="2402" y="126"/>
                  </a:cubicBezTo>
                  <a:cubicBezTo>
                    <a:pt x="2106" y="245"/>
                    <a:pt x="1809" y="423"/>
                    <a:pt x="1572" y="601"/>
                  </a:cubicBezTo>
                  <a:cubicBezTo>
                    <a:pt x="1305" y="779"/>
                    <a:pt x="1098" y="957"/>
                    <a:pt x="860" y="1135"/>
                  </a:cubicBezTo>
                  <a:cubicBezTo>
                    <a:pt x="653" y="1312"/>
                    <a:pt x="386" y="1520"/>
                    <a:pt x="178" y="1816"/>
                  </a:cubicBezTo>
                  <a:cubicBezTo>
                    <a:pt x="1" y="2024"/>
                    <a:pt x="60" y="2321"/>
                    <a:pt x="267" y="2498"/>
                  </a:cubicBezTo>
                  <a:cubicBezTo>
                    <a:pt x="352" y="2571"/>
                    <a:pt x="455" y="2604"/>
                    <a:pt x="559" y="2604"/>
                  </a:cubicBezTo>
                  <a:cubicBezTo>
                    <a:pt x="710" y="2604"/>
                    <a:pt x="861" y="2533"/>
                    <a:pt x="949" y="2410"/>
                  </a:cubicBezTo>
                  <a:cubicBezTo>
                    <a:pt x="949" y="2410"/>
                    <a:pt x="979" y="2380"/>
                    <a:pt x="979" y="2380"/>
                  </a:cubicBezTo>
                  <a:cubicBezTo>
                    <a:pt x="1098" y="2202"/>
                    <a:pt x="1276" y="2024"/>
                    <a:pt x="1483" y="1816"/>
                  </a:cubicBezTo>
                  <a:cubicBezTo>
                    <a:pt x="1661" y="1639"/>
                    <a:pt x="1869" y="1431"/>
                    <a:pt x="2076" y="1253"/>
                  </a:cubicBezTo>
                  <a:cubicBezTo>
                    <a:pt x="2440" y="945"/>
                    <a:pt x="2856" y="717"/>
                    <a:pt x="3276" y="717"/>
                  </a:cubicBezTo>
                  <a:cubicBezTo>
                    <a:pt x="3301" y="717"/>
                    <a:pt x="3326" y="718"/>
                    <a:pt x="3351" y="719"/>
                  </a:cubicBezTo>
                  <a:cubicBezTo>
                    <a:pt x="3369" y="722"/>
                    <a:pt x="3386" y="723"/>
                    <a:pt x="3403" y="723"/>
                  </a:cubicBezTo>
                  <a:cubicBezTo>
                    <a:pt x="3583" y="723"/>
                    <a:pt x="3709" y="583"/>
                    <a:pt x="3737" y="393"/>
                  </a:cubicBezTo>
                  <a:cubicBezTo>
                    <a:pt x="3737" y="215"/>
                    <a:pt x="3618" y="37"/>
                    <a:pt x="3440" y="8"/>
                  </a:cubicBezTo>
                  <a:cubicBezTo>
                    <a:pt x="3377" y="3"/>
                    <a:pt x="3314" y="0"/>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1758497" y="4441176"/>
              <a:ext cx="108950" cy="69114"/>
            </a:xfrm>
            <a:custGeom>
              <a:rect b="b" l="l" r="r" t="t"/>
              <a:pathLst>
                <a:path extrusionOk="0" h="2389" w="3766">
                  <a:moveTo>
                    <a:pt x="3121" y="1"/>
                  </a:moveTo>
                  <a:cubicBezTo>
                    <a:pt x="2902" y="1"/>
                    <a:pt x="2684" y="46"/>
                    <a:pt x="2491" y="104"/>
                  </a:cubicBezTo>
                  <a:cubicBezTo>
                    <a:pt x="2165" y="193"/>
                    <a:pt x="1868" y="312"/>
                    <a:pt x="1631" y="490"/>
                  </a:cubicBezTo>
                  <a:cubicBezTo>
                    <a:pt x="1364" y="638"/>
                    <a:pt x="1127" y="816"/>
                    <a:pt x="890" y="964"/>
                  </a:cubicBezTo>
                  <a:cubicBezTo>
                    <a:pt x="652" y="1142"/>
                    <a:pt x="415" y="1320"/>
                    <a:pt x="178" y="1587"/>
                  </a:cubicBezTo>
                  <a:cubicBezTo>
                    <a:pt x="0" y="1794"/>
                    <a:pt x="30" y="2091"/>
                    <a:pt x="208" y="2269"/>
                  </a:cubicBezTo>
                  <a:cubicBezTo>
                    <a:pt x="303" y="2350"/>
                    <a:pt x="417" y="2388"/>
                    <a:pt x="529" y="2388"/>
                  </a:cubicBezTo>
                  <a:cubicBezTo>
                    <a:pt x="662" y="2388"/>
                    <a:pt x="793" y="2335"/>
                    <a:pt x="890" y="2239"/>
                  </a:cubicBezTo>
                  <a:cubicBezTo>
                    <a:pt x="919" y="2209"/>
                    <a:pt x="919" y="2209"/>
                    <a:pt x="919" y="2209"/>
                  </a:cubicBezTo>
                  <a:cubicBezTo>
                    <a:pt x="1067" y="2031"/>
                    <a:pt x="1245" y="1854"/>
                    <a:pt x="1453" y="1676"/>
                  </a:cubicBezTo>
                  <a:cubicBezTo>
                    <a:pt x="1660" y="1498"/>
                    <a:pt x="1868" y="1320"/>
                    <a:pt x="2076" y="1172"/>
                  </a:cubicBezTo>
                  <a:cubicBezTo>
                    <a:pt x="2443" y="909"/>
                    <a:pt x="2833" y="717"/>
                    <a:pt x="3206" y="717"/>
                  </a:cubicBezTo>
                  <a:cubicBezTo>
                    <a:pt x="3254" y="717"/>
                    <a:pt x="3303" y="720"/>
                    <a:pt x="3351" y="727"/>
                  </a:cubicBezTo>
                  <a:cubicBezTo>
                    <a:pt x="3369" y="729"/>
                    <a:pt x="3386" y="731"/>
                    <a:pt x="3404" y="731"/>
                  </a:cubicBezTo>
                  <a:cubicBezTo>
                    <a:pt x="3588" y="731"/>
                    <a:pt x="3739" y="593"/>
                    <a:pt x="3766" y="430"/>
                  </a:cubicBezTo>
                  <a:cubicBezTo>
                    <a:pt x="3766" y="252"/>
                    <a:pt x="3647" y="74"/>
                    <a:pt x="3469" y="45"/>
                  </a:cubicBezTo>
                  <a:cubicBezTo>
                    <a:pt x="3356" y="14"/>
                    <a:pt x="3238" y="1"/>
                    <a:pt x="31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1626368" y="2168849"/>
              <a:ext cx="135566" cy="103830"/>
            </a:xfrm>
            <a:custGeom>
              <a:rect b="b" l="l" r="r" t="t"/>
              <a:pathLst>
                <a:path extrusionOk="0" h="3589" w="4686">
                  <a:moveTo>
                    <a:pt x="1009" y="0"/>
                  </a:moveTo>
                  <a:lnTo>
                    <a:pt x="1" y="1453"/>
                  </a:lnTo>
                  <a:lnTo>
                    <a:pt x="1246" y="3529"/>
                  </a:lnTo>
                  <a:lnTo>
                    <a:pt x="3262" y="3588"/>
                  </a:lnTo>
                  <a:lnTo>
                    <a:pt x="4686" y="1513"/>
                  </a:lnTo>
                  <a:lnTo>
                    <a:pt x="3618" y="0"/>
                  </a:lnTo>
                  <a:close/>
                </a:path>
              </a:pathLst>
            </a:custGeom>
            <a:solidFill>
              <a:srgbClr val="2A16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1599227" y="2263916"/>
              <a:ext cx="192189" cy="638103"/>
            </a:xfrm>
            <a:custGeom>
              <a:rect b="b" l="l" r="r" t="t"/>
              <a:pathLst>
                <a:path extrusionOk="0" h="20283" w="6109">
                  <a:moveTo>
                    <a:pt x="2046" y="1"/>
                  </a:moveTo>
                  <a:lnTo>
                    <a:pt x="0" y="5457"/>
                  </a:lnTo>
                  <a:lnTo>
                    <a:pt x="741" y="18681"/>
                  </a:lnTo>
                  <a:lnTo>
                    <a:pt x="2995" y="20282"/>
                  </a:lnTo>
                  <a:lnTo>
                    <a:pt x="5634" y="18533"/>
                  </a:lnTo>
                  <a:lnTo>
                    <a:pt x="6108" y="5546"/>
                  </a:lnTo>
                  <a:lnTo>
                    <a:pt x="4062" y="60"/>
                  </a:lnTo>
                  <a:lnTo>
                    <a:pt x="2046" y="1"/>
                  </a:lnTo>
                  <a:close/>
                </a:path>
              </a:pathLst>
            </a:custGeom>
            <a:solidFill>
              <a:srgbClr val="2A16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1508850" y="4439643"/>
              <a:ext cx="181015" cy="122085"/>
            </a:xfrm>
            <a:custGeom>
              <a:rect b="b" l="l" r="r" t="t"/>
              <a:pathLst>
                <a:path extrusionOk="0" h="4220" w="6257">
                  <a:moveTo>
                    <a:pt x="1781" y="1"/>
                  </a:moveTo>
                  <a:cubicBezTo>
                    <a:pt x="978" y="1"/>
                    <a:pt x="165" y="575"/>
                    <a:pt x="0" y="1373"/>
                  </a:cubicBezTo>
                  <a:cubicBezTo>
                    <a:pt x="0" y="1373"/>
                    <a:pt x="2455" y="4220"/>
                    <a:pt x="4550" y="4220"/>
                  </a:cubicBezTo>
                  <a:cubicBezTo>
                    <a:pt x="4758" y="4220"/>
                    <a:pt x="4962" y="4192"/>
                    <a:pt x="5160" y="4130"/>
                  </a:cubicBezTo>
                  <a:cubicBezTo>
                    <a:pt x="5931" y="3893"/>
                    <a:pt x="6227" y="3656"/>
                    <a:pt x="6257" y="3419"/>
                  </a:cubicBezTo>
                  <a:cubicBezTo>
                    <a:pt x="5397" y="2855"/>
                    <a:pt x="4596" y="2262"/>
                    <a:pt x="3914" y="1521"/>
                  </a:cubicBezTo>
                  <a:cubicBezTo>
                    <a:pt x="3440" y="1017"/>
                    <a:pt x="3025" y="394"/>
                    <a:pt x="2402" y="127"/>
                  </a:cubicBezTo>
                  <a:cubicBezTo>
                    <a:pt x="2204" y="41"/>
                    <a:pt x="1993" y="1"/>
                    <a:pt x="1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1394745" y="4437183"/>
              <a:ext cx="380921" cy="221401"/>
            </a:xfrm>
            <a:custGeom>
              <a:rect b="b" l="l" r="r" t="t"/>
              <a:pathLst>
                <a:path extrusionOk="0" h="7653" w="13167">
                  <a:moveTo>
                    <a:pt x="1596" y="0"/>
                  </a:moveTo>
                  <a:cubicBezTo>
                    <a:pt x="1511" y="0"/>
                    <a:pt x="1423" y="9"/>
                    <a:pt x="1335" y="35"/>
                  </a:cubicBezTo>
                  <a:cubicBezTo>
                    <a:pt x="742" y="153"/>
                    <a:pt x="446" y="805"/>
                    <a:pt x="268" y="1369"/>
                  </a:cubicBezTo>
                  <a:cubicBezTo>
                    <a:pt x="1" y="2377"/>
                    <a:pt x="357" y="3533"/>
                    <a:pt x="90" y="4542"/>
                  </a:cubicBezTo>
                  <a:cubicBezTo>
                    <a:pt x="60" y="4719"/>
                    <a:pt x="31" y="4897"/>
                    <a:pt x="1" y="5075"/>
                  </a:cubicBezTo>
                  <a:cubicBezTo>
                    <a:pt x="5251" y="7246"/>
                    <a:pt x="8807" y="7652"/>
                    <a:pt x="10733" y="7652"/>
                  </a:cubicBezTo>
                  <a:cubicBezTo>
                    <a:pt x="11885" y="7652"/>
                    <a:pt x="12454" y="7507"/>
                    <a:pt x="12454" y="7507"/>
                  </a:cubicBezTo>
                  <a:cubicBezTo>
                    <a:pt x="12899" y="7240"/>
                    <a:pt x="13166" y="6647"/>
                    <a:pt x="13077" y="6113"/>
                  </a:cubicBezTo>
                  <a:cubicBezTo>
                    <a:pt x="12988" y="5490"/>
                    <a:pt x="12425" y="5016"/>
                    <a:pt x="11891" y="4630"/>
                  </a:cubicBezTo>
                  <a:cubicBezTo>
                    <a:pt x="11357" y="4245"/>
                    <a:pt x="10764" y="3860"/>
                    <a:pt x="10201" y="3504"/>
                  </a:cubicBezTo>
                  <a:cubicBezTo>
                    <a:pt x="10171" y="3741"/>
                    <a:pt x="9875" y="3978"/>
                    <a:pt x="9104" y="4215"/>
                  </a:cubicBezTo>
                  <a:cubicBezTo>
                    <a:pt x="8906" y="4277"/>
                    <a:pt x="8702" y="4305"/>
                    <a:pt x="8494" y="4305"/>
                  </a:cubicBezTo>
                  <a:cubicBezTo>
                    <a:pt x="6399" y="4305"/>
                    <a:pt x="3944" y="1458"/>
                    <a:pt x="3944" y="1458"/>
                  </a:cubicBezTo>
                  <a:cubicBezTo>
                    <a:pt x="3737" y="657"/>
                    <a:pt x="2758" y="183"/>
                    <a:pt x="1928" y="35"/>
                  </a:cubicBezTo>
                  <a:cubicBezTo>
                    <a:pt x="1825" y="17"/>
                    <a:pt x="1713" y="0"/>
                    <a:pt x="15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1391331" y="4584010"/>
              <a:ext cx="369725" cy="103454"/>
            </a:xfrm>
            <a:custGeom>
              <a:rect b="b" l="l" r="r" t="t"/>
              <a:pathLst>
                <a:path extrusionOk="0" h="3576" w="12780">
                  <a:moveTo>
                    <a:pt x="119" y="0"/>
                  </a:moveTo>
                  <a:cubicBezTo>
                    <a:pt x="0" y="653"/>
                    <a:pt x="0" y="1305"/>
                    <a:pt x="89" y="1957"/>
                  </a:cubicBezTo>
                  <a:cubicBezTo>
                    <a:pt x="89" y="1987"/>
                    <a:pt x="89" y="2017"/>
                    <a:pt x="89" y="2046"/>
                  </a:cubicBezTo>
                  <a:cubicBezTo>
                    <a:pt x="119" y="2076"/>
                    <a:pt x="178" y="2105"/>
                    <a:pt x="208" y="2105"/>
                  </a:cubicBezTo>
                  <a:cubicBezTo>
                    <a:pt x="923" y="2368"/>
                    <a:pt x="1658" y="2630"/>
                    <a:pt x="2397" y="2630"/>
                  </a:cubicBezTo>
                  <a:cubicBezTo>
                    <a:pt x="2576" y="2630"/>
                    <a:pt x="2756" y="2615"/>
                    <a:pt x="2936" y="2580"/>
                  </a:cubicBezTo>
                  <a:cubicBezTo>
                    <a:pt x="2936" y="2402"/>
                    <a:pt x="3054" y="2313"/>
                    <a:pt x="3114" y="2165"/>
                  </a:cubicBezTo>
                  <a:cubicBezTo>
                    <a:pt x="5499" y="3076"/>
                    <a:pt x="8030" y="3575"/>
                    <a:pt x="10574" y="3575"/>
                  </a:cubicBezTo>
                  <a:cubicBezTo>
                    <a:pt x="10845" y="3575"/>
                    <a:pt x="11116" y="3570"/>
                    <a:pt x="11386" y="3558"/>
                  </a:cubicBezTo>
                  <a:cubicBezTo>
                    <a:pt x="11742" y="3558"/>
                    <a:pt x="12098" y="3529"/>
                    <a:pt x="12395" y="3321"/>
                  </a:cubicBezTo>
                  <a:cubicBezTo>
                    <a:pt x="12661" y="3143"/>
                    <a:pt x="12780" y="2699"/>
                    <a:pt x="12572" y="2432"/>
                  </a:cubicBezTo>
                  <a:lnTo>
                    <a:pt x="12572" y="2432"/>
                  </a:lnTo>
                  <a:cubicBezTo>
                    <a:pt x="12572" y="2432"/>
                    <a:pt x="12003" y="2577"/>
                    <a:pt x="10851" y="2577"/>
                  </a:cubicBezTo>
                  <a:cubicBezTo>
                    <a:pt x="8925" y="2577"/>
                    <a:pt x="5369" y="2171"/>
                    <a:pt x="1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1582624" y="4510408"/>
              <a:ext cx="103830" cy="70126"/>
            </a:xfrm>
            <a:custGeom>
              <a:rect b="b" l="l" r="r" t="t"/>
              <a:pathLst>
                <a:path extrusionOk="0" h="2424" w="3589">
                  <a:moveTo>
                    <a:pt x="3001" y="0"/>
                  </a:moveTo>
                  <a:cubicBezTo>
                    <a:pt x="2756" y="0"/>
                    <a:pt x="2527" y="49"/>
                    <a:pt x="2313" y="113"/>
                  </a:cubicBezTo>
                  <a:cubicBezTo>
                    <a:pt x="2017" y="231"/>
                    <a:pt x="1750" y="380"/>
                    <a:pt x="1513" y="528"/>
                  </a:cubicBezTo>
                  <a:cubicBezTo>
                    <a:pt x="1276" y="706"/>
                    <a:pt x="1038" y="884"/>
                    <a:pt x="831" y="1032"/>
                  </a:cubicBezTo>
                  <a:cubicBezTo>
                    <a:pt x="623" y="1210"/>
                    <a:pt x="386" y="1417"/>
                    <a:pt x="178" y="1655"/>
                  </a:cubicBezTo>
                  <a:cubicBezTo>
                    <a:pt x="0" y="1862"/>
                    <a:pt x="30" y="2159"/>
                    <a:pt x="238" y="2307"/>
                  </a:cubicBezTo>
                  <a:cubicBezTo>
                    <a:pt x="330" y="2386"/>
                    <a:pt x="439" y="2424"/>
                    <a:pt x="545" y="2424"/>
                  </a:cubicBezTo>
                  <a:cubicBezTo>
                    <a:pt x="679" y="2424"/>
                    <a:pt x="807" y="2363"/>
                    <a:pt x="890" y="2248"/>
                  </a:cubicBezTo>
                  <a:cubicBezTo>
                    <a:pt x="890" y="2248"/>
                    <a:pt x="920" y="2218"/>
                    <a:pt x="920" y="2218"/>
                  </a:cubicBezTo>
                  <a:cubicBezTo>
                    <a:pt x="1038" y="2040"/>
                    <a:pt x="1216" y="1862"/>
                    <a:pt x="1394" y="1684"/>
                  </a:cubicBezTo>
                  <a:cubicBezTo>
                    <a:pt x="1602" y="1506"/>
                    <a:pt x="1780" y="1329"/>
                    <a:pt x="1987" y="1180"/>
                  </a:cubicBezTo>
                  <a:cubicBezTo>
                    <a:pt x="2348" y="903"/>
                    <a:pt x="2735" y="703"/>
                    <a:pt x="3123" y="703"/>
                  </a:cubicBezTo>
                  <a:cubicBezTo>
                    <a:pt x="3150" y="703"/>
                    <a:pt x="3176" y="704"/>
                    <a:pt x="3203" y="706"/>
                  </a:cubicBezTo>
                  <a:cubicBezTo>
                    <a:pt x="3381" y="706"/>
                    <a:pt x="3559" y="587"/>
                    <a:pt x="3559" y="380"/>
                  </a:cubicBezTo>
                  <a:cubicBezTo>
                    <a:pt x="3588" y="202"/>
                    <a:pt x="3440" y="54"/>
                    <a:pt x="3292" y="24"/>
                  </a:cubicBezTo>
                  <a:cubicBezTo>
                    <a:pt x="3192" y="7"/>
                    <a:pt x="3095" y="0"/>
                    <a:pt x="30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1560318" y="4483792"/>
              <a:ext cx="102962" cy="70155"/>
            </a:xfrm>
            <a:custGeom>
              <a:rect b="b" l="l" r="r" t="t"/>
              <a:pathLst>
                <a:path extrusionOk="0" h="2425" w="3559">
                  <a:moveTo>
                    <a:pt x="2984" y="1"/>
                  </a:moveTo>
                  <a:cubicBezTo>
                    <a:pt x="2742" y="1"/>
                    <a:pt x="2497" y="50"/>
                    <a:pt x="2284" y="114"/>
                  </a:cubicBezTo>
                  <a:cubicBezTo>
                    <a:pt x="1987" y="203"/>
                    <a:pt x="1720" y="381"/>
                    <a:pt x="1483" y="529"/>
                  </a:cubicBezTo>
                  <a:cubicBezTo>
                    <a:pt x="1246" y="707"/>
                    <a:pt x="1038" y="855"/>
                    <a:pt x="801" y="1033"/>
                  </a:cubicBezTo>
                  <a:cubicBezTo>
                    <a:pt x="594" y="1211"/>
                    <a:pt x="356" y="1389"/>
                    <a:pt x="149" y="1656"/>
                  </a:cubicBezTo>
                  <a:cubicBezTo>
                    <a:pt x="1" y="1863"/>
                    <a:pt x="30" y="2160"/>
                    <a:pt x="208" y="2308"/>
                  </a:cubicBezTo>
                  <a:cubicBezTo>
                    <a:pt x="300" y="2387"/>
                    <a:pt x="409" y="2425"/>
                    <a:pt x="515" y="2425"/>
                  </a:cubicBezTo>
                  <a:cubicBezTo>
                    <a:pt x="649" y="2425"/>
                    <a:pt x="778" y="2364"/>
                    <a:pt x="860" y="2249"/>
                  </a:cubicBezTo>
                  <a:cubicBezTo>
                    <a:pt x="890" y="2249"/>
                    <a:pt x="890" y="2219"/>
                    <a:pt x="890" y="2219"/>
                  </a:cubicBezTo>
                  <a:cubicBezTo>
                    <a:pt x="1009" y="2041"/>
                    <a:pt x="1187" y="1863"/>
                    <a:pt x="1365" y="1685"/>
                  </a:cubicBezTo>
                  <a:cubicBezTo>
                    <a:pt x="1572" y="1507"/>
                    <a:pt x="1780" y="1329"/>
                    <a:pt x="1958" y="1181"/>
                  </a:cubicBezTo>
                  <a:cubicBezTo>
                    <a:pt x="2319" y="876"/>
                    <a:pt x="2706" y="674"/>
                    <a:pt x="3094" y="674"/>
                  </a:cubicBezTo>
                  <a:cubicBezTo>
                    <a:pt x="3121" y="674"/>
                    <a:pt x="3147" y="675"/>
                    <a:pt x="3173" y="677"/>
                  </a:cubicBezTo>
                  <a:lnTo>
                    <a:pt x="3173" y="707"/>
                  </a:lnTo>
                  <a:cubicBezTo>
                    <a:pt x="3351" y="707"/>
                    <a:pt x="3529" y="558"/>
                    <a:pt x="3529" y="381"/>
                  </a:cubicBezTo>
                  <a:cubicBezTo>
                    <a:pt x="3559" y="203"/>
                    <a:pt x="3440" y="54"/>
                    <a:pt x="3262" y="25"/>
                  </a:cubicBezTo>
                  <a:cubicBezTo>
                    <a:pt x="3171" y="8"/>
                    <a:pt x="3078" y="1"/>
                    <a:pt x="29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1516574" y="4460791"/>
              <a:ext cx="121824" cy="72846"/>
            </a:xfrm>
            <a:custGeom>
              <a:rect b="b" l="l" r="r" t="t"/>
              <a:pathLst>
                <a:path extrusionOk="0" h="2518" w="4211">
                  <a:moveTo>
                    <a:pt x="3375" y="0"/>
                  </a:moveTo>
                  <a:cubicBezTo>
                    <a:pt x="3177" y="0"/>
                    <a:pt x="2978" y="31"/>
                    <a:pt x="2788" y="78"/>
                  </a:cubicBezTo>
                  <a:cubicBezTo>
                    <a:pt x="2432" y="167"/>
                    <a:pt x="2106" y="316"/>
                    <a:pt x="1839" y="464"/>
                  </a:cubicBezTo>
                  <a:cubicBezTo>
                    <a:pt x="1542" y="642"/>
                    <a:pt x="1275" y="790"/>
                    <a:pt x="1008" y="968"/>
                  </a:cubicBezTo>
                  <a:cubicBezTo>
                    <a:pt x="742" y="1146"/>
                    <a:pt x="475" y="1353"/>
                    <a:pt x="208" y="1620"/>
                  </a:cubicBezTo>
                  <a:cubicBezTo>
                    <a:pt x="0" y="1828"/>
                    <a:pt x="0" y="2154"/>
                    <a:pt x="208" y="2362"/>
                  </a:cubicBezTo>
                  <a:cubicBezTo>
                    <a:pt x="312" y="2465"/>
                    <a:pt x="453" y="2517"/>
                    <a:pt x="593" y="2517"/>
                  </a:cubicBezTo>
                  <a:cubicBezTo>
                    <a:pt x="734" y="2517"/>
                    <a:pt x="875" y="2465"/>
                    <a:pt x="979" y="2362"/>
                  </a:cubicBezTo>
                  <a:cubicBezTo>
                    <a:pt x="979" y="2332"/>
                    <a:pt x="979" y="2332"/>
                    <a:pt x="1008" y="2302"/>
                  </a:cubicBezTo>
                  <a:cubicBezTo>
                    <a:pt x="1157" y="2124"/>
                    <a:pt x="1364" y="1946"/>
                    <a:pt x="1602" y="1769"/>
                  </a:cubicBezTo>
                  <a:cubicBezTo>
                    <a:pt x="1839" y="1591"/>
                    <a:pt x="2076" y="1413"/>
                    <a:pt x="2313" y="1235"/>
                  </a:cubicBezTo>
                  <a:cubicBezTo>
                    <a:pt x="2687" y="985"/>
                    <a:pt x="3103" y="799"/>
                    <a:pt x="3508" y="799"/>
                  </a:cubicBezTo>
                  <a:cubicBezTo>
                    <a:pt x="3585" y="799"/>
                    <a:pt x="3661" y="806"/>
                    <a:pt x="3736" y="820"/>
                  </a:cubicBezTo>
                  <a:cubicBezTo>
                    <a:pt x="3754" y="822"/>
                    <a:pt x="3772" y="823"/>
                    <a:pt x="3790" y="823"/>
                  </a:cubicBezTo>
                  <a:cubicBezTo>
                    <a:pt x="3978" y="823"/>
                    <a:pt x="4154" y="683"/>
                    <a:pt x="4181" y="494"/>
                  </a:cubicBezTo>
                  <a:cubicBezTo>
                    <a:pt x="4211" y="316"/>
                    <a:pt x="4092" y="108"/>
                    <a:pt x="3885" y="78"/>
                  </a:cubicBezTo>
                  <a:cubicBezTo>
                    <a:pt x="3719" y="23"/>
                    <a:pt x="3547" y="0"/>
                    <a:pt x="3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1489119" y="4435332"/>
              <a:ext cx="122692" cy="65729"/>
            </a:xfrm>
            <a:custGeom>
              <a:rect b="b" l="l" r="r" t="t"/>
              <a:pathLst>
                <a:path extrusionOk="0" h="2272" w="4241">
                  <a:moveTo>
                    <a:pt x="3291" y="0"/>
                  </a:moveTo>
                  <a:cubicBezTo>
                    <a:pt x="3142" y="0"/>
                    <a:pt x="2994" y="15"/>
                    <a:pt x="2847" y="39"/>
                  </a:cubicBezTo>
                  <a:cubicBezTo>
                    <a:pt x="2491" y="99"/>
                    <a:pt x="2165" y="217"/>
                    <a:pt x="1898" y="336"/>
                  </a:cubicBezTo>
                  <a:cubicBezTo>
                    <a:pt x="1602" y="484"/>
                    <a:pt x="1335" y="632"/>
                    <a:pt x="1068" y="781"/>
                  </a:cubicBezTo>
                  <a:cubicBezTo>
                    <a:pt x="801" y="929"/>
                    <a:pt x="505" y="1107"/>
                    <a:pt x="238" y="1344"/>
                  </a:cubicBezTo>
                  <a:lnTo>
                    <a:pt x="208" y="1374"/>
                  </a:lnTo>
                  <a:cubicBezTo>
                    <a:pt x="1" y="1551"/>
                    <a:pt x="1" y="1878"/>
                    <a:pt x="178" y="2085"/>
                  </a:cubicBezTo>
                  <a:cubicBezTo>
                    <a:pt x="290" y="2212"/>
                    <a:pt x="435" y="2271"/>
                    <a:pt x="578" y="2271"/>
                  </a:cubicBezTo>
                  <a:cubicBezTo>
                    <a:pt x="701" y="2271"/>
                    <a:pt x="823" y="2227"/>
                    <a:pt x="920" y="2144"/>
                  </a:cubicBezTo>
                  <a:cubicBezTo>
                    <a:pt x="920" y="2115"/>
                    <a:pt x="949" y="2115"/>
                    <a:pt x="949" y="2115"/>
                  </a:cubicBezTo>
                  <a:cubicBezTo>
                    <a:pt x="1098" y="1937"/>
                    <a:pt x="1335" y="1759"/>
                    <a:pt x="1572" y="1611"/>
                  </a:cubicBezTo>
                  <a:cubicBezTo>
                    <a:pt x="1809" y="1462"/>
                    <a:pt x="2046" y="1285"/>
                    <a:pt x="2284" y="1136"/>
                  </a:cubicBezTo>
                  <a:cubicBezTo>
                    <a:pt x="2665" y="922"/>
                    <a:pt x="3064" y="784"/>
                    <a:pt x="3438" y="784"/>
                  </a:cubicBezTo>
                  <a:cubicBezTo>
                    <a:pt x="3529" y="784"/>
                    <a:pt x="3619" y="793"/>
                    <a:pt x="3707" y="810"/>
                  </a:cubicBezTo>
                  <a:lnTo>
                    <a:pt x="3737" y="810"/>
                  </a:lnTo>
                  <a:cubicBezTo>
                    <a:pt x="3773" y="820"/>
                    <a:pt x="3808" y="825"/>
                    <a:pt x="3842" y="825"/>
                  </a:cubicBezTo>
                  <a:cubicBezTo>
                    <a:pt x="4003" y="825"/>
                    <a:pt x="4132" y="715"/>
                    <a:pt x="4181" y="543"/>
                  </a:cubicBezTo>
                  <a:cubicBezTo>
                    <a:pt x="4241" y="336"/>
                    <a:pt x="4122" y="158"/>
                    <a:pt x="3944" y="99"/>
                  </a:cubicBezTo>
                  <a:cubicBezTo>
                    <a:pt x="3718" y="29"/>
                    <a:pt x="3503" y="0"/>
                    <a:pt x="32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1447949" y="1494875"/>
              <a:ext cx="423767" cy="588754"/>
            </a:xfrm>
            <a:custGeom>
              <a:rect b="b" l="l" r="r" t="t"/>
              <a:pathLst>
                <a:path extrusionOk="0" h="20351" w="14648">
                  <a:moveTo>
                    <a:pt x="12424" y="1"/>
                  </a:moveTo>
                  <a:cubicBezTo>
                    <a:pt x="12424" y="1"/>
                    <a:pt x="9269" y="1224"/>
                    <a:pt x="5388" y="1224"/>
                  </a:cubicBezTo>
                  <a:cubicBezTo>
                    <a:pt x="4707" y="1224"/>
                    <a:pt x="4004" y="1187"/>
                    <a:pt x="3292" y="1098"/>
                  </a:cubicBezTo>
                  <a:lnTo>
                    <a:pt x="3292" y="1098"/>
                  </a:lnTo>
                  <a:cubicBezTo>
                    <a:pt x="4507" y="1484"/>
                    <a:pt x="5130" y="3114"/>
                    <a:pt x="4478" y="4211"/>
                  </a:cubicBezTo>
                  <a:cubicBezTo>
                    <a:pt x="4270" y="4567"/>
                    <a:pt x="3914" y="4864"/>
                    <a:pt x="3707" y="5279"/>
                  </a:cubicBezTo>
                  <a:cubicBezTo>
                    <a:pt x="3351" y="5961"/>
                    <a:pt x="3440" y="6791"/>
                    <a:pt x="3677" y="7562"/>
                  </a:cubicBezTo>
                  <a:cubicBezTo>
                    <a:pt x="3914" y="8303"/>
                    <a:pt x="4300" y="8985"/>
                    <a:pt x="4448" y="9756"/>
                  </a:cubicBezTo>
                  <a:cubicBezTo>
                    <a:pt x="4507" y="10082"/>
                    <a:pt x="4448" y="10527"/>
                    <a:pt x="4122" y="10587"/>
                  </a:cubicBezTo>
                  <a:cubicBezTo>
                    <a:pt x="4096" y="10592"/>
                    <a:pt x="4071" y="10595"/>
                    <a:pt x="4047" y="10595"/>
                  </a:cubicBezTo>
                  <a:cubicBezTo>
                    <a:pt x="3815" y="10595"/>
                    <a:pt x="3630" y="10356"/>
                    <a:pt x="3469" y="10142"/>
                  </a:cubicBezTo>
                  <a:cubicBezTo>
                    <a:pt x="3114" y="9638"/>
                    <a:pt x="2669" y="9134"/>
                    <a:pt x="2046" y="8926"/>
                  </a:cubicBezTo>
                  <a:cubicBezTo>
                    <a:pt x="1863" y="8862"/>
                    <a:pt x="1665" y="8829"/>
                    <a:pt x="1468" y="8829"/>
                  </a:cubicBezTo>
                  <a:cubicBezTo>
                    <a:pt x="1028" y="8829"/>
                    <a:pt x="593" y="8993"/>
                    <a:pt x="326" y="9341"/>
                  </a:cubicBezTo>
                  <a:cubicBezTo>
                    <a:pt x="119" y="9608"/>
                    <a:pt x="30" y="9964"/>
                    <a:pt x="30" y="10290"/>
                  </a:cubicBezTo>
                  <a:cubicBezTo>
                    <a:pt x="0" y="10824"/>
                    <a:pt x="89" y="11357"/>
                    <a:pt x="415" y="11802"/>
                  </a:cubicBezTo>
                  <a:cubicBezTo>
                    <a:pt x="686" y="12182"/>
                    <a:pt x="1131" y="12462"/>
                    <a:pt x="1613" y="12462"/>
                  </a:cubicBezTo>
                  <a:cubicBezTo>
                    <a:pt x="1658" y="12462"/>
                    <a:pt x="1704" y="12460"/>
                    <a:pt x="1750" y="12455"/>
                  </a:cubicBezTo>
                  <a:cubicBezTo>
                    <a:pt x="1853" y="12440"/>
                    <a:pt x="1957" y="12425"/>
                    <a:pt x="2054" y="12425"/>
                  </a:cubicBezTo>
                  <a:cubicBezTo>
                    <a:pt x="2150" y="12425"/>
                    <a:pt x="2239" y="12440"/>
                    <a:pt x="2313" y="12484"/>
                  </a:cubicBezTo>
                  <a:cubicBezTo>
                    <a:pt x="2432" y="12573"/>
                    <a:pt x="2491" y="12692"/>
                    <a:pt x="2550" y="12840"/>
                  </a:cubicBezTo>
                  <a:cubicBezTo>
                    <a:pt x="3025" y="14115"/>
                    <a:pt x="4033" y="16191"/>
                    <a:pt x="4833" y="17406"/>
                  </a:cubicBezTo>
                  <a:cubicBezTo>
                    <a:pt x="5308" y="18296"/>
                    <a:pt x="5960" y="19156"/>
                    <a:pt x="6850" y="19689"/>
                  </a:cubicBezTo>
                  <a:cubicBezTo>
                    <a:pt x="7569" y="20116"/>
                    <a:pt x="8385" y="20351"/>
                    <a:pt x="9232" y="20351"/>
                  </a:cubicBezTo>
                  <a:cubicBezTo>
                    <a:pt x="9327" y="20351"/>
                    <a:pt x="9422" y="20348"/>
                    <a:pt x="9518" y="20342"/>
                  </a:cubicBezTo>
                  <a:cubicBezTo>
                    <a:pt x="11386" y="20253"/>
                    <a:pt x="13106" y="19007"/>
                    <a:pt x="13907" y="17317"/>
                  </a:cubicBezTo>
                  <a:cubicBezTo>
                    <a:pt x="14500" y="16042"/>
                    <a:pt x="14618" y="14589"/>
                    <a:pt x="14618" y="13196"/>
                  </a:cubicBezTo>
                  <a:cubicBezTo>
                    <a:pt x="14648" y="10942"/>
                    <a:pt x="14470" y="8689"/>
                    <a:pt x="14085" y="6495"/>
                  </a:cubicBezTo>
                  <a:cubicBezTo>
                    <a:pt x="13729" y="4241"/>
                    <a:pt x="12958" y="2166"/>
                    <a:pt x="12424" y="1"/>
                  </a:cubicBezTo>
                  <a:close/>
                </a:path>
              </a:pathLst>
            </a:custGeom>
            <a:solidFill>
              <a:srgbClr val="F7B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1298664" y="1321374"/>
              <a:ext cx="621098" cy="686220"/>
            </a:xfrm>
            <a:custGeom>
              <a:rect b="b" l="l" r="r" t="t"/>
              <a:pathLst>
                <a:path extrusionOk="0" h="23720" w="21469">
                  <a:moveTo>
                    <a:pt x="18996" y="1"/>
                  </a:moveTo>
                  <a:cubicBezTo>
                    <a:pt x="18377" y="1"/>
                    <a:pt x="17744" y="122"/>
                    <a:pt x="17228" y="275"/>
                  </a:cubicBezTo>
                  <a:cubicBezTo>
                    <a:pt x="15182" y="898"/>
                    <a:pt x="13107" y="1758"/>
                    <a:pt x="11002" y="2292"/>
                  </a:cubicBezTo>
                  <a:cubicBezTo>
                    <a:pt x="9904" y="2529"/>
                    <a:pt x="8778" y="2707"/>
                    <a:pt x="7651" y="2707"/>
                  </a:cubicBezTo>
                  <a:cubicBezTo>
                    <a:pt x="7315" y="2707"/>
                    <a:pt x="6995" y="2697"/>
                    <a:pt x="6681" y="2697"/>
                  </a:cubicBezTo>
                  <a:cubicBezTo>
                    <a:pt x="6053" y="2697"/>
                    <a:pt x="5447" y="2736"/>
                    <a:pt x="4775" y="2974"/>
                  </a:cubicBezTo>
                  <a:cubicBezTo>
                    <a:pt x="4419" y="3122"/>
                    <a:pt x="4063" y="3300"/>
                    <a:pt x="3856" y="3596"/>
                  </a:cubicBezTo>
                  <a:cubicBezTo>
                    <a:pt x="3594" y="3945"/>
                    <a:pt x="3560" y="4437"/>
                    <a:pt x="3587" y="4875"/>
                  </a:cubicBezTo>
                  <a:lnTo>
                    <a:pt x="3587" y="4875"/>
                  </a:lnTo>
                  <a:cubicBezTo>
                    <a:pt x="3535" y="4281"/>
                    <a:pt x="2525" y="3186"/>
                    <a:pt x="1785" y="3186"/>
                  </a:cubicBezTo>
                  <a:cubicBezTo>
                    <a:pt x="1589" y="3186"/>
                    <a:pt x="1411" y="3263"/>
                    <a:pt x="1276" y="3448"/>
                  </a:cubicBezTo>
                  <a:cubicBezTo>
                    <a:pt x="831" y="4041"/>
                    <a:pt x="1780" y="5435"/>
                    <a:pt x="2343" y="5672"/>
                  </a:cubicBezTo>
                  <a:cubicBezTo>
                    <a:pt x="1977" y="5522"/>
                    <a:pt x="1555" y="5382"/>
                    <a:pt x="1176" y="5382"/>
                  </a:cubicBezTo>
                  <a:cubicBezTo>
                    <a:pt x="880" y="5382"/>
                    <a:pt x="611" y="5467"/>
                    <a:pt x="416" y="5701"/>
                  </a:cubicBezTo>
                  <a:cubicBezTo>
                    <a:pt x="1" y="6146"/>
                    <a:pt x="238" y="6888"/>
                    <a:pt x="713" y="7243"/>
                  </a:cubicBezTo>
                  <a:cubicBezTo>
                    <a:pt x="1187" y="7629"/>
                    <a:pt x="1839" y="7688"/>
                    <a:pt x="2432" y="7747"/>
                  </a:cubicBezTo>
                  <a:cubicBezTo>
                    <a:pt x="2877" y="11810"/>
                    <a:pt x="3767" y="15813"/>
                    <a:pt x="5071" y="19667"/>
                  </a:cubicBezTo>
                  <a:cubicBezTo>
                    <a:pt x="5457" y="20824"/>
                    <a:pt x="5872" y="21980"/>
                    <a:pt x="6761" y="22840"/>
                  </a:cubicBezTo>
                  <a:cubicBezTo>
                    <a:pt x="6999" y="22959"/>
                    <a:pt x="7206" y="23225"/>
                    <a:pt x="7473" y="23374"/>
                  </a:cubicBezTo>
                  <a:cubicBezTo>
                    <a:pt x="7740" y="23522"/>
                    <a:pt x="8007" y="23611"/>
                    <a:pt x="8303" y="23670"/>
                  </a:cubicBezTo>
                  <a:cubicBezTo>
                    <a:pt x="8477" y="23705"/>
                    <a:pt x="8651" y="23719"/>
                    <a:pt x="8824" y="23719"/>
                  </a:cubicBezTo>
                  <a:cubicBezTo>
                    <a:pt x="8947" y="23719"/>
                    <a:pt x="9070" y="23712"/>
                    <a:pt x="9193" y="23700"/>
                  </a:cubicBezTo>
                  <a:cubicBezTo>
                    <a:pt x="9489" y="23641"/>
                    <a:pt x="9727" y="23492"/>
                    <a:pt x="9993" y="23403"/>
                  </a:cubicBezTo>
                  <a:cubicBezTo>
                    <a:pt x="9193" y="22158"/>
                    <a:pt x="8185" y="20112"/>
                    <a:pt x="7710" y="18837"/>
                  </a:cubicBezTo>
                  <a:cubicBezTo>
                    <a:pt x="7651" y="18689"/>
                    <a:pt x="7592" y="18570"/>
                    <a:pt x="7473" y="18481"/>
                  </a:cubicBezTo>
                  <a:cubicBezTo>
                    <a:pt x="7406" y="18427"/>
                    <a:pt x="7327" y="18410"/>
                    <a:pt x="7241" y="18410"/>
                  </a:cubicBezTo>
                  <a:cubicBezTo>
                    <a:pt x="7137" y="18410"/>
                    <a:pt x="7023" y="18435"/>
                    <a:pt x="6910" y="18452"/>
                  </a:cubicBezTo>
                  <a:cubicBezTo>
                    <a:pt x="6864" y="18457"/>
                    <a:pt x="6818" y="18459"/>
                    <a:pt x="6773" y="18459"/>
                  </a:cubicBezTo>
                  <a:cubicBezTo>
                    <a:pt x="6291" y="18459"/>
                    <a:pt x="5846" y="18179"/>
                    <a:pt x="5575" y="17799"/>
                  </a:cubicBezTo>
                  <a:cubicBezTo>
                    <a:pt x="5249" y="17354"/>
                    <a:pt x="5160" y="16821"/>
                    <a:pt x="5190" y="16287"/>
                  </a:cubicBezTo>
                  <a:cubicBezTo>
                    <a:pt x="5190" y="15961"/>
                    <a:pt x="5279" y="15605"/>
                    <a:pt x="5486" y="15338"/>
                  </a:cubicBezTo>
                  <a:cubicBezTo>
                    <a:pt x="5753" y="14990"/>
                    <a:pt x="6188" y="14826"/>
                    <a:pt x="6628" y="14826"/>
                  </a:cubicBezTo>
                  <a:cubicBezTo>
                    <a:pt x="6825" y="14826"/>
                    <a:pt x="7023" y="14859"/>
                    <a:pt x="7206" y="14923"/>
                  </a:cubicBezTo>
                  <a:cubicBezTo>
                    <a:pt x="7829" y="15131"/>
                    <a:pt x="8274" y="15635"/>
                    <a:pt x="8629" y="16139"/>
                  </a:cubicBezTo>
                  <a:cubicBezTo>
                    <a:pt x="8790" y="16353"/>
                    <a:pt x="8975" y="16592"/>
                    <a:pt x="9207" y="16592"/>
                  </a:cubicBezTo>
                  <a:cubicBezTo>
                    <a:pt x="9231" y="16592"/>
                    <a:pt x="9256" y="16589"/>
                    <a:pt x="9282" y="16584"/>
                  </a:cubicBezTo>
                  <a:cubicBezTo>
                    <a:pt x="9608" y="16524"/>
                    <a:pt x="9667" y="16079"/>
                    <a:pt x="9608" y="15753"/>
                  </a:cubicBezTo>
                  <a:cubicBezTo>
                    <a:pt x="9460" y="14982"/>
                    <a:pt x="9074" y="14300"/>
                    <a:pt x="8837" y="13529"/>
                  </a:cubicBezTo>
                  <a:cubicBezTo>
                    <a:pt x="8600" y="12788"/>
                    <a:pt x="8511" y="11958"/>
                    <a:pt x="8867" y="11276"/>
                  </a:cubicBezTo>
                  <a:cubicBezTo>
                    <a:pt x="9074" y="10861"/>
                    <a:pt x="9430" y="10564"/>
                    <a:pt x="9638" y="10179"/>
                  </a:cubicBezTo>
                  <a:cubicBezTo>
                    <a:pt x="10290" y="9111"/>
                    <a:pt x="9667" y="7481"/>
                    <a:pt x="8452" y="7095"/>
                  </a:cubicBezTo>
                  <a:lnTo>
                    <a:pt x="8452" y="7095"/>
                  </a:lnTo>
                  <a:cubicBezTo>
                    <a:pt x="9164" y="7184"/>
                    <a:pt x="9867" y="7221"/>
                    <a:pt x="10548" y="7221"/>
                  </a:cubicBezTo>
                  <a:cubicBezTo>
                    <a:pt x="14429" y="7221"/>
                    <a:pt x="17584" y="5998"/>
                    <a:pt x="17584" y="5998"/>
                  </a:cubicBezTo>
                  <a:cubicBezTo>
                    <a:pt x="19393" y="5583"/>
                    <a:pt x="21231" y="4515"/>
                    <a:pt x="21439" y="2469"/>
                  </a:cubicBezTo>
                  <a:cubicBezTo>
                    <a:pt x="21468" y="2143"/>
                    <a:pt x="21468" y="1817"/>
                    <a:pt x="21380" y="1491"/>
                  </a:cubicBezTo>
                  <a:cubicBezTo>
                    <a:pt x="21062" y="352"/>
                    <a:pt x="20050" y="1"/>
                    <a:pt x="18996"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1741312" y="1702601"/>
              <a:ext cx="70965" cy="187929"/>
            </a:xfrm>
            <a:custGeom>
              <a:rect b="b" l="l" r="r" t="t"/>
              <a:pathLst>
                <a:path extrusionOk="0" h="6496" w="2453">
                  <a:moveTo>
                    <a:pt x="379" y="0"/>
                  </a:moveTo>
                  <a:cubicBezTo>
                    <a:pt x="332" y="0"/>
                    <a:pt x="285" y="17"/>
                    <a:pt x="238" y="56"/>
                  </a:cubicBezTo>
                  <a:cubicBezTo>
                    <a:pt x="1" y="234"/>
                    <a:pt x="149" y="649"/>
                    <a:pt x="209" y="886"/>
                  </a:cubicBezTo>
                  <a:cubicBezTo>
                    <a:pt x="238" y="1242"/>
                    <a:pt x="268" y="1568"/>
                    <a:pt x="298" y="1924"/>
                  </a:cubicBezTo>
                  <a:cubicBezTo>
                    <a:pt x="416" y="3110"/>
                    <a:pt x="327" y="4355"/>
                    <a:pt x="475" y="5541"/>
                  </a:cubicBezTo>
                  <a:cubicBezTo>
                    <a:pt x="594" y="6342"/>
                    <a:pt x="1246" y="6312"/>
                    <a:pt x="1899" y="6461"/>
                  </a:cubicBezTo>
                  <a:cubicBezTo>
                    <a:pt x="2004" y="6480"/>
                    <a:pt x="2100" y="6496"/>
                    <a:pt x="2181" y="6496"/>
                  </a:cubicBezTo>
                  <a:cubicBezTo>
                    <a:pt x="2350" y="6496"/>
                    <a:pt x="2452" y="6425"/>
                    <a:pt x="2432" y="6164"/>
                  </a:cubicBezTo>
                  <a:cubicBezTo>
                    <a:pt x="2314" y="5008"/>
                    <a:pt x="2017" y="3911"/>
                    <a:pt x="1691" y="2813"/>
                  </a:cubicBezTo>
                  <a:cubicBezTo>
                    <a:pt x="1484" y="2132"/>
                    <a:pt x="1276" y="1450"/>
                    <a:pt x="979" y="797"/>
                  </a:cubicBezTo>
                  <a:cubicBezTo>
                    <a:pt x="903" y="594"/>
                    <a:pt x="654" y="0"/>
                    <a:pt x="3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1638375" y="1715852"/>
              <a:ext cx="41225" cy="60782"/>
            </a:xfrm>
            <a:custGeom>
              <a:rect b="b" l="l" r="r" t="t"/>
              <a:pathLst>
                <a:path extrusionOk="0" h="2101" w="1425">
                  <a:moveTo>
                    <a:pt x="529" y="1"/>
                  </a:moveTo>
                  <a:cubicBezTo>
                    <a:pt x="500" y="1"/>
                    <a:pt x="473" y="5"/>
                    <a:pt x="446" y="13"/>
                  </a:cubicBezTo>
                  <a:cubicBezTo>
                    <a:pt x="119" y="102"/>
                    <a:pt x="1" y="636"/>
                    <a:pt x="149" y="1199"/>
                  </a:cubicBezTo>
                  <a:cubicBezTo>
                    <a:pt x="311" y="1711"/>
                    <a:pt x="619" y="2101"/>
                    <a:pt x="919" y="2101"/>
                  </a:cubicBezTo>
                  <a:cubicBezTo>
                    <a:pt x="949" y="2101"/>
                    <a:pt x="979" y="2097"/>
                    <a:pt x="1009" y="2089"/>
                  </a:cubicBezTo>
                  <a:cubicBezTo>
                    <a:pt x="1305" y="2000"/>
                    <a:pt x="1424" y="1466"/>
                    <a:pt x="1276" y="903"/>
                  </a:cubicBezTo>
                  <a:cubicBezTo>
                    <a:pt x="1141" y="391"/>
                    <a:pt x="810" y="1"/>
                    <a:pt x="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1796224" y="1709834"/>
              <a:ext cx="41196" cy="60811"/>
            </a:xfrm>
            <a:custGeom>
              <a:rect b="b" l="l" r="r" t="t"/>
              <a:pathLst>
                <a:path extrusionOk="0" h="2102" w="1424">
                  <a:moveTo>
                    <a:pt x="511" y="1"/>
                  </a:moveTo>
                  <a:cubicBezTo>
                    <a:pt x="479" y="1"/>
                    <a:pt x="447" y="5"/>
                    <a:pt x="416" y="13"/>
                  </a:cubicBezTo>
                  <a:cubicBezTo>
                    <a:pt x="119" y="102"/>
                    <a:pt x="1" y="636"/>
                    <a:pt x="149" y="1200"/>
                  </a:cubicBezTo>
                  <a:cubicBezTo>
                    <a:pt x="284" y="1712"/>
                    <a:pt x="614" y="2101"/>
                    <a:pt x="896" y="2101"/>
                  </a:cubicBezTo>
                  <a:cubicBezTo>
                    <a:pt x="924" y="2101"/>
                    <a:pt x="952" y="2097"/>
                    <a:pt x="979" y="2089"/>
                  </a:cubicBezTo>
                  <a:cubicBezTo>
                    <a:pt x="1305" y="2000"/>
                    <a:pt x="1424" y="1466"/>
                    <a:pt x="1276" y="903"/>
                  </a:cubicBezTo>
                  <a:cubicBezTo>
                    <a:pt x="1115" y="367"/>
                    <a:pt x="809"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1636668" y="1884637"/>
              <a:ext cx="177601" cy="93241"/>
            </a:xfrm>
            <a:custGeom>
              <a:rect b="b" l="l" r="r" t="t"/>
              <a:pathLst>
                <a:path extrusionOk="0" h="3223" w="6139">
                  <a:moveTo>
                    <a:pt x="633" y="1"/>
                  </a:moveTo>
                  <a:cubicBezTo>
                    <a:pt x="584" y="1"/>
                    <a:pt x="539" y="15"/>
                    <a:pt x="505" y="50"/>
                  </a:cubicBezTo>
                  <a:cubicBezTo>
                    <a:pt x="149" y="228"/>
                    <a:pt x="30" y="702"/>
                    <a:pt x="1" y="1058"/>
                  </a:cubicBezTo>
                  <a:cubicBezTo>
                    <a:pt x="119" y="1206"/>
                    <a:pt x="238" y="1325"/>
                    <a:pt x="356" y="1444"/>
                  </a:cubicBezTo>
                  <a:cubicBezTo>
                    <a:pt x="742" y="1770"/>
                    <a:pt x="1187" y="2037"/>
                    <a:pt x="1631" y="2244"/>
                  </a:cubicBezTo>
                  <a:cubicBezTo>
                    <a:pt x="2906" y="2837"/>
                    <a:pt x="4270" y="3193"/>
                    <a:pt x="5664" y="3223"/>
                  </a:cubicBezTo>
                  <a:cubicBezTo>
                    <a:pt x="5842" y="2956"/>
                    <a:pt x="6138" y="2452"/>
                    <a:pt x="5901" y="2185"/>
                  </a:cubicBezTo>
                  <a:cubicBezTo>
                    <a:pt x="5847" y="2130"/>
                    <a:pt x="5784" y="2112"/>
                    <a:pt x="5718" y="2112"/>
                  </a:cubicBezTo>
                  <a:cubicBezTo>
                    <a:pt x="5604" y="2112"/>
                    <a:pt x="5480" y="2166"/>
                    <a:pt x="5367" y="2185"/>
                  </a:cubicBezTo>
                  <a:cubicBezTo>
                    <a:pt x="5298" y="2194"/>
                    <a:pt x="5226" y="2197"/>
                    <a:pt x="5152" y="2197"/>
                  </a:cubicBezTo>
                  <a:cubicBezTo>
                    <a:pt x="4974" y="2197"/>
                    <a:pt x="4785" y="2176"/>
                    <a:pt x="4596" y="2155"/>
                  </a:cubicBezTo>
                  <a:cubicBezTo>
                    <a:pt x="4063" y="2096"/>
                    <a:pt x="3529" y="1918"/>
                    <a:pt x="3055" y="1681"/>
                  </a:cubicBezTo>
                  <a:cubicBezTo>
                    <a:pt x="2224" y="1295"/>
                    <a:pt x="1483" y="732"/>
                    <a:pt x="831" y="80"/>
                  </a:cubicBezTo>
                  <a:cubicBezTo>
                    <a:pt x="801" y="50"/>
                    <a:pt x="771" y="50"/>
                    <a:pt x="742" y="20"/>
                  </a:cubicBezTo>
                  <a:cubicBezTo>
                    <a:pt x="705" y="8"/>
                    <a:pt x="668" y="1"/>
                    <a:pt x="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1647806" y="1964024"/>
              <a:ext cx="107272" cy="49673"/>
            </a:xfrm>
            <a:custGeom>
              <a:rect b="b" l="l" r="r" t="t"/>
              <a:pathLst>
                <a:path extrusionOk="0" h="1717" w="3708">
                  <a:moveTo>
                    <a:pt x="574" y="0"/>
                  </a:moveTo>
                  <a:cubicBezTo>
                    <a:pt x="379" y="0"/>
                    <a:pt x="186" y="20"/>
                    <a:pt x="1" y="64"/>
                  </a:cubicBezTo>
                  <a:cubicBezTo>
                    <a:pt x="238" y="538"/>
                    <a:pt x="624" y="983"/>
                    <a:pt x="1128" y="1279"/>
                  </a:cubicBezTo>
                  <a:cubicBezTo>
                    <a:pt x="1624" y="1566"/>
                    <a:pt x="2195" y="1717"/>
                    <a:pt x="2768" y="1717"/>
                  </a:cubicBezTo>
                  <a:cubicBezTo>
                    <a:pt x="3084" y="1717"/>
                    <a:pt x="3401" y="1671"/>
                    <a:pt x="3707" y="1576"/>
                  </a:cubicBezTo>
                  <a:cubicBezTo>
                    <a:pt x="3322" y="1072"/>
                    <a:pt x="2818" y="657"/>
                    <a:pt x="2255" y="390"/>
                  </a:cubicBezTo>
                  <a:cubicBezTo>
                    <a:pt x="2017" y="301"/>
                    <a:pt x="1810" y="212"/>
                    <a:pt x="1573" y="153"/>
                  </a:cubicBezTo>
                  <a:cubicBezTo>
                    <a:pt x="1253" y="59"/>
                    <a:pt x="911" y="0"/>
                    <a:pt x="5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1635800" y="1915246"/>
              <a:ext cx="164727" cy="94370"/>
            </a:xfrm>
            <a:custGeom>
              <a:rect b="b" l="l" r="r" t="t"/>
              <a:pathLst>
                <a:path extrusionOk="0" h="3262" w="5694">
                  <a:moveTo>
                    <a:pt x="31" y="0"/>
                  </a:moveTo>
                  <a:cubicBezTo>
                    <a:pt x="31" y="30"/>
                    <a:pt x="31" y="30"/>
                    <a:pt x="31" y="59"/>
                  </a:cubicBezTo>
                  <a:cubicBezTo>
                    <a:pt x="1" y="623"/>
                    <a:pt x="119" y="1216"/>
                    <a:pt x="416" y="1750"/>
                  </a:cubicBezTo>
                  <a:cubicBezTo>
                    <a:pt x="601" y="1706"/>
                    <a:pt x="794" y="1686"/>
                    <a:pt x="989" y="1686"/>
                  </a:cubicBezTo>
                  <a:cubicBezTo>
                    <a:pt x="1326" y="1686"/>
                    <a:pt x="1668" y="1745"/>
                    <a:pt x="1988" y="1839"/>
                  </a:cubicBezTo>
                  <a:cubicBezTo>
                    <a:pt x="2225" y="1898"/>
                    <a:pt x="2432" y="1987"/>
                    <a:pt x="2670" y="2076"/>
                  </a:cubicBezTo>
                  <a:cubicBezTo>
                    <a:pt x="3233" y="2343"/>
                    <a:pt x="3737" y="2758"/>
                    <a:pt x="4122" y="3262"/>
                  </a:cubicBezTo>
                  <a:cubicBezTo>
                    <a:pt x="4715" y="3084"/>
                    <a:pt x="5249" y="2728"/>
                    <a:pt x="5664" y="2224"/>
                  </a:cubicBezTo>
                  <a:cubicBezTo>
                    <a:pt x="5664" y="2194"/>
                    <a:pt x="5694" y="2165"/>
                    <a:pt x="5694" y="2165"/>
                  </a:cubicBezTo>
                  <a:cubicBezTo>
                    <a:pt x="4300" y="2135"/>
                    <a:pt x="2936" y="1779"/>
                    <a:pt x="1661" y="1186"/>
                  </a:cubicBezTo>
                  <a:cubicBezTo>
                    <a:pt x="1217" y="979"/>
                    <a:pt x="772" y="712"/>
                    <a:pt x="386" y="386"/>
                  </a:cubicBezTo>
                  <a:cubicBezTo>
                    <a:pt x="268" y="267"/>
                    <a:pt x="149" y="148"/>
                    <a:pt x="31" y="0"/>
                  </a:cubicBezTo>
                  <a:close/>
                </a:path>
              </a:pathLst>
            </a:custGeom>
            <a:solidFill>
              <a:srgbClr val="000000">
                <a:alpha val="71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1582624" y="2098815"/>
              <a:ext cx="209337" cy="219637"/>
            </a:xfrm>
            <a:custGeom>
              <a:rect b="b" l="l" r="r" t="t"/>
              <a:pathLst>
                <a:path extrusionOk="0" h="7592" w="7236">
                  <a:moveTo>
                    <a:pt x="327" y="0"/>
                  </a:moveTo>
                  <a:cubicBezTo>
                    <a:pt x="149" y="149"/>
                    <a:pt x="89" y="208"/>
                    <a:pt x="0" y="356"/>
                  </a:cubicBezTo>
                  <a:lnTo>
                    <a:pt x="386" y="7591"/>
                  </a:lnTo>
                  <a:lnTo>
                    <a:pt x="3796" y="2639"/>
                  </a:lnTo>
                  <a:lnTo>
                    <a:pt x="7028" y="7206"/>
                  </a:lnTo>
                  <a:lnTo>
                    <a:pt x="7235" y="949"/>
                  </a:lnTo>
                  <a:cubicBezTo>
                    <a:pt x="7206" y="831"/>
                    <a:pt x="7028" y="623"/>
                    <a:pt x="6939" y="445"/>
                  </a:cubicBezTo>
                  <a:lnTo>
                    <a:pt x="3796" y="2432"/>
                  </a:lnTo>
                  <a:lnTo>
                    <a:pt x="3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1414476" y="2961805"/>
              <a:ext cx="176762" cy="79008"/>
            </a:xfrm>
            <a:custGeom>
              <a:rect b="b" l="l" r="r" t="t"/>
              <a:pathLst>
                <a:path extrusionOk="0" h="2731" w="6110">
                  <a:moveTo>
                    <a:pt x="5546" y="1"/>
                  </a:moveTo>
                  <a:lnTo>
                    <a:pt x="564" y="179"/>
                  </a:lnTo>
                  <a:cubicBezTo>
                    <a:pt x="238" y="179"/>
                    <a:pt x="1" y="475"/>
                    <a:pt x="119" y="772"/>
                  </a:cubicBezTo>
                  <a:cubicBezTo>
                    <a:pt x="416" y="1513"/>
                    <a:pt x="1157" y="2669"/>
                    <a:pt x="2996" y="2729"/>
                  </a:cubicBezTo>
                  <a:cubicBezTo>
                    <a:pt x="3035" y="2730"/>
                    <a:pt x="3075" y="2730"/>
                    <a:pt x="3113" y="2730"/>
                  </a:cubicBezTo>
                  <a:cubicBezTo>
                    <a:pt x="4984" y="2730"/>
                    <a:pt x="5730" y="1348"/>
                    <a:pt x="6020" y="534"/>
                  </a:cubicBezTo>
                  <a:cubicBezTo>
                    <a:pt x="6109" y="268"/>
                    <a:pt x="5872" y="1"/>
                    <a:pt x="55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1781642" y="2963512"/>
              <a:ext cx="144997" cy="77359"/>
            </a:xfrm>
            <a:custGeom>
              <a:rect b="b" l="l" r="r" t="t"/>
              <a:pathLst>
                <a:path extrusionOk="0" h="2674" w="5012">
                  <a:moveTo>
                    <a:pt x="445" y="1"/>
                  </a:moveTo>
                  <a:cubicBezTo>
                    <a:pt x="208" y="1"/>
                    <a:pt x="1" y="268"/>
                    <a:pt x="90" y="564"/>
                  </a:cubicBezTo>
                  <a:cubicBezTo>
                    <a:pt x="348" y="1340"/>
                    <a:pt x="997" y="2674"/>
                    <a:pt x="2495" y="2674"/>
                  </a:cubicBezTo>
                  <a:cubicBezTo>
                    <a:pt x="2542" y="2674"/>
                    <a:pt x="2590" y="2672"/>
                    <a:pt x="2640" y="2670"/>
                  </a:cubicBezTo>
                  <a:cubicBezTo>
                    <a:pt x="4152" y="2551"/>
                    <a:pt x="4715" y="1395"/>
                    <a:pt x="4923" y="653"/>
                  </a:cubicBezTo>
                  <a:cubicBezTo>
                    <a:pt x="5012" y="357"/>
                    <a:pt x="4804" y="60"/>
                    <a:pt x="4537" y="60"/>
                  </a:cubicBezTo>
                  <a:lnTo>
                    <a:pt x="4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1658046" y="3015702"/>
              <a:ext cx="75646" cy="63849"/>
            </a:xfrm>
            <a:custGeom>
              <a:rect b="b" l="l" r="r" t="t"/>
              <a:pathLst>
                <a:path extrusionOk="0" h="3055" w="3619">
                  <a:moveTo>
                    <a:pt x="327" y="0"/>
                  </a:moveTo>
                  <a:cubicBezTo>
                    <a:pt x="149" y="0"/>
                    <a:pt x="1" y="148"/>
                    <a:pt x="1" y="326"/>
                  </a:cubicBezTo>
                  <a:lnTo>
                    <a:pt x="1" y="2728"/>
                  </a:lnTo>
                  <a:cubicBezTo>
                    <a:pt x="1" y="2906"/>
                    <a:pt x="149" y="3054"/>
                    <a:pt x="327" y="3054"/>
                  </a:cubicBezTo>
                  <a:lnTo>
                    <a:pt x="3292" y="3054"/>
                  </a:lnTo>
                  <a:cubicBezTo>
                    <a:pt x="3470" y="3054"/>
                    <a:pt x="3618" y="2906"/>
                    <a:pt x="3618" y="2728"/>
                  </a:cubicBezTo>
                  <a:lnTo>
                    <a:pt x="3618" y="326"/>
                  </a:lnTo>
                  <a:cubicBezTo>
                    <a:pt x="3618" y="148"/>
                    <a:pt x="3470" y="0"/>
                    <a:pt x="32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764246" y="2326157"/>
              <a:ext cx="102962" cy="103801"/>
            </a:xfrm>
            <a:custGeom>
              <a:rect b="b" l="l" r="r" t="t"/>
              <a:pathLst>
                <a:path extrusionOk="0" h="3588" w="3559">
                  <a:moveTo>
                    <a:pt x="2906" y="0"/>
                  </a:moveTo>
                  <a:lnTo>
                    <a:pt x="0" y="2965"/>
                  </a:lnTo>
                  <a:lnTo>
                    <a:pt x="652" y="3588"/>
                  </a:lnTo>
                  <a:lnTo>
                    <a:pt x="3558" y="682"/>
                  </a:lnTo>
                  <a:lnTo>
                    <a:pt x="29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1423666" y="2109115"/>
              <a:ext cx="202452" cy="680260"/>
            </a:xfrm>
            <a:custGeom>
              <a:rect b="b" l="l" r="r" t="t"/>
              <a:pathLst>
                <a:path extrusionOk="0" h="23514" w="6998">
                  <a:moveTo>
                    <a:pt x="5752" y="0"/>
                  </a:moveTo>
                  <a:cubicBezTo>
                    <a:pt x="1631" y="593"/>
                    <a:pt x="0" y="4982"/>
                    <a:pt x="0" y="4982"/>
                  </a:cubicBezTo>
                  <a:lnTo>
                    <a:pt x="3262" y="7502"/>
                  </a:lnTo>
                  <a:lnTo>
                    <a:pt x="949" y="9281"/>
                  </a:lnTo>
                  <a:lnTo>
                    <a:pt x="6998" y="23514"/>
                  </a:lnTo>
                  <a:lnTo>
                    <a:pt x="5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1763177" y="2126271"/>
              <a:ext cx="157032" cy="676846"/>
            </a:xfrm>
            <a:custGeom>
              <a:rect b="b" l="l" r="r" t="t"/>
              <a:pathLst>
                <a:path extrusionOk="0" h="23396" w="5428">
                  <a:moveTo>
                    <a:pt x="801" y="0"/>
                  </a:moveTo>
                  <a:lnTo>
                    <a:pt x="1" y="23395"/>
                  </a:lnTo>
                  <a:lnTo>
                    <a:pt x="5190" y="8688"/>
                  </a:lnTo>
                  <a:lnTo>
                    <a:pt x="3114" y="5931"/>
                  </a:lnTo>
                  <a:lnTo>
                    <a:pt x="5427" y="3203"/>
                  </a:lnTo>
                  <a:cubicBezTo>
                    <a:pt x="3856" y="771"/>
                    <a:pt x="801" y="0"/>
                    <a:pt x="8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1669925" y="3027632"/>
              <a:ext cx="51255" cy="41316"/>
            </a:xfrm>
            <a:custGeom>
              <a:rect b="b" l="l" r="r" t="t"/>
              <a:pathLst>
                <a:path extrusionOk="0" h="2224" w="2759">
                  <a:moveTo>
                    <a:pt x="238" y="0"/>
                  </a:moveTo>
                  <a:cubicBezTo>
                    <a:pt x="119" y="0"/>
                    <a:pt x="1" y="119"/>
                    <a:pt x="1" y="237"/>
                  </a:cubicBezTo>
                  <a:lnTo>
                    <a:pt x="1" y="1987"/>
                  </a:lnTo>
                  <a:cubicBezTo>
                    <a:pt x="1" y="2105"/>
                    <a:pt x="119" y="2224"/>
                    <a:pt x="238" y="2224"/>
                  </a:cubicBezTo>
                  <a:lnTo>
                    <a:pt x="2521" y="2224"/>
                  </a:lnTo>
                  <a:cubicBezTo>
                    <a:pt x="2669" y="2224"/>
                    <a:pt x="2758" y="2105"/>
                    <a:pt x="2758" y="1987"/>
                  </a:cubicBezTo>
                  <a:lnTo>
                    <a:pt x="2758" y="237"/>
                  </a:lnTo>
                  <a:cubicBezTo>
                    <a:pt x="2758" y="119"/>
                    <a:pt x="2669" y="0"/>
                    <a:pt x="25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flipH="1">
              <a:off x="1567505" y="1598551"/>
              <a:ext cx="117198" cy="77349"/>
            </a:xfrm>
            <a:custGeom>
              <a:rect b="b" l="l" r="r" t="t"/>
              <a:pathLst>
                <a:path extrusionOk="0" fill="none" h="2832" w="4291">
                  <a:moveTo>
                    <a:pt x="1" y="2189"/>
                  </a:moveTo>
                  <a:cubicBezTo>
                    <a:pt x="1" y="2189"/>
                    <a:pt x="1577" y="0"/>
                    <a:pt x="4291" y="2831"/>
                  </a:cubicBezTo>
                </a:path>
              </a:pathLst>
            </a:custGeom>
            <a:noFill/>
            <a:ln cap="flat" cmpd="sng" w="18975">
              <a:solidFill>
                <a:srgbClr val="783F04"/>
              </a:solidFill>
              <a:prstDash val="solid"/>
              <a:miter lim="2918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flipH="1">
              <a:off x="1758512" y="1605550"/>
              <a:ext cx="82948" cy="42280"/>
            </a:xfrm>
            <a:custGeom>
              <a:rect b="b" l="l" r="r" t="t"/>
              <a:pathLst>
                <a:path extrusionOk="0" fill="none" h="1548" w="3037">
                  <a:moveTo>
                    <a:pt x="3036" y="1459"/>
                  </a:moveTo>
                  <a:cubicBezTo>
                    <a:pt x="3036" y="1459"/>
                    <a:pt x="2307" y="0"/>
                    <a:pt x="1" y="1547"/>
                  </a:cubicBezTo>
                </a:path>
              </a:pathLst>
            </a:custGeom>
            <a:noFill/>
            <a:ln cap="flat" cmpd="sng" w="18975">
              <a:solidFill>
                <a:srgbClr val="783F04"/>
              </a:solidFill>
              <a:prstDash val="solid"/>
              <a:miter lim="2918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rot="-3309264">
              <a:off x="1467935" y="1783788"/>
              <a:ext cx="51023" cy="39898"/>
            </a:xfrm>
            <a:custGeom>
              <a:rect b="b" l="l" r="r" t="t"/>
              <a:pathLst>
                <a:path extrusionOk="0" h="3742" w="4787">
                  <a:moveTo>
                    <a:pt x="3355" y="0"/>
                  </a:moveTo>
                  <a:cubicBezTo>
                    <a:pt x="3036" y="0"/>
                    <a:pt x="2721" y="82"/>
                    <a:pt x="2422" y="210"/>
                  </a:cubicBezTo>
                  <a:cubicBezTo>
                    <a:pt x="2218" y="268"/>
                    <a:pt x="2043" y="385"/>
                    <a:pt x="1868" y="502"/>
                  </a:cubicBezTo>
                  <a:cubicBezTo>
                    <a:pt x="1693" y="618"/>
                    <a:pt x="1547" y="764"/>
                    <a:pt x="1372" y="910"/>
                  </a:cubicBezTo>
                  <a:cubicBezTo>
                    <a:pt x="1226" y="1056"/>
                    <a:pt x="1080" y="1202"/>
                    <a:pt x="934" y="1377"/>
                  </a:cubicBezTo>
                  <a:cubicBezTo>
                    <a:pt x="817" y="1523"/>
                    <a:pt x="700" y="1698"/>
                    <a:pt x="555" y="1844"/>
                  </a:cubicBezTo>
                  <a:lnTo>
                    <a:pt x="496" y="1961"/>
                  </a:lnTo>
                  <a:lnTo>
                    <a:pt x="555" y="2048"/>
                  </a:lnTo>
                  <a:cubicBezTo>
                    <a:pt x="671" y="2224"/>
                    <a:pt x="817" y="2399"/>
                    <a:pt x="876" y="2574"/>
                  </a:cubicBezTo>
                  <a:cubicBezTo>
                    <a:pt x="963" y="2720"/>
                    <a:pt x="1021" y="2924"/>
                    <a:pt x="963" y="3070"/>
                  </a:cubicBezTo>
                  <a:cubicBezTo>
                    <a:pt x="905" y="3216"/>
                    <a:pt x="730" y="3333"/>
                    <a:pt x="555" y="3449"/>
                  </a:cubicBezTo>
                  <a:cubicBezTo>
                    <a:pt x="379" y="3537"/>
                    <a:pt x="175" y="3624"/>
                    <a:pt x="0" y="3741"/>
                  </a:cubicBezTo>
                  <a:cubicBezTo>
                    <a:pt x="204" y="3683"/>
                    <a:pt x="409" y="3654"/>
                    <a:pt x="613" y="3566"/>
                  </a:cubicBezTo>
                  <a:cubicBezTo>
                    <a:pt x="817" y="3508"/>
                    <a:pt x="1051" y="3391"/>
                    <a:pt x="1167" y="3158"/>
                  </a:cubicBezTo>
                  <a:cubicBezTo>
                    <a:pt x="1284" y="2924"/>
                    <a:pt x="1255" y="2661"/>
                    <a:pt x="1167" y="2457"/>
                  </a:cubicBezTo>
                  <a:cubicBezTo>
                    <a:pt x="1099" y="2274"/>
                    <a:pt x="1012" y="2127"/>
                    <a:pt x="922" y="1973"/>
                  </a:cubicBezTo>
                  <a:lnTo>
                    <a:pt x="922" y="1973"/>
                  </a:lnTo>
                  <a:cubicBezTo>
                    <a:pt x="1022" y="1843"/>
                    <a:pt x="1133" y="1727"/>
                    <a:pt x="1226" y="1611"/>
                  </a:cubicBezTo>
                  <a:cubicBezTo>
                    <a:pt x="1372" y="1465"/>
                    <a:pt x="1518" y="1319"/>
                    <a:pt x="1634" y="1173"/>
                  </a:cubicBezTo>
                  <a:cubicBezTo>
                    <a:pt x="1926" y="910"/>
                    <a:pt x="2218" y="677"/>
                    <a:pt x="2568" y="502"/>
                  </a:cubicBezTo>
                  <a:cubicBezTo>
                    <a:pt x="2874" y="349"/>
                    <a:pt x="3202" y="263"/>
                    <a:pt x="3533" y="263"/>
                  </a:cubicBezTo>
                  <a:cubicBezTo>
                    <a:pt x="3581" y="263"/>
                    <a:pt x="3629" y="264"/>
                    <a:pt x="3677" y="268"/>
                  </a:cubicBezTo>
                  <a:cubicBezTo>
                    <a:pt x="4057" y="268"/>
                    <a:pt x="4436" y="385"/>
                    <a:pt x="4786" y="618"/>
                  </a:cubicBezTo>
                  <a:cubicBezTo>
                    <a:pt x="4524" y="327"/>
                    <a:pt x="4115" y="93"/>
                    <a:pt x="3707" y="35"/>
                  </a:cubicBezTo>
                  <a:cubicBezTo>
                    <a:pt x="3589" y="11"/>
                    <a:pt x="3472" y="0"/>
                    <a:pt x="3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9"/>
          <p:cNvSpPr/>
          <p:nvPr/>
        </p:nvSpPr>
        <p:spPr>
          <a:xfrm>
            <a:off x="4150164" y="1735163"/>
            <a:ext cx="843300" cy="8433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6953164" y="1735163"/>
            <a:ext cx="843300" cy="8433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1347151" y="1735163"/>
            <a:ext cx="843300" cy="8433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RFM ANALYSIS</a:t>
            </a:r>
            <a:endParaRPr/>
          </a:p>
        </p:txBody>
      </p:sp>
      <p:grpSp>
        <p:nvGrpSpPr>
          <p:cNvPr id="553" name="Google Shape;553;p19"/>
          <p:cNvGrpSpPr/>
          <p:nvPr/>
        </p:nvGrpSpPr>
        <p:grpSpPr>
          <a:xfrm>
            <a:off x="685518" y="2867269"/>
            <a:ext cx="2166564" cy="974797"/>
            <a:chOff x="4095245" y="3177264"/>
            <a:chExt cx="1659312" cy="974797"/>
          </a:xfrm>
        </p:grpSpPr>
        <p:sp>
          <p:nvSpPr>
            <p:cNvPr id="554" name="Google Shape;554;p19"/>
            <p:cNvSpPr txBox="1"/>
            <p:nvPr/>
          </p:nvSpPr>
          <p:spPr>
            <a:xfrm>
              <a:off x="4095258" y="3177264"/>
              <a:ext cx="1659300" cy="315300"/>
            </a:xfrm>
            <a:prstGeom prst="rect">
              <a:avLst/>
            </a:prstGeom>
            <a:solidFill>
              <a:srgbClr val="76FB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Recency</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555" name="Google Shape;555;p19"/>
            <p:cNvSpPr txBox="1"/>
            <p:nvPr/>
          </p:nvSpPr>
          <p:spPr>
            <a:xfrm>
              <a:off x="4095245" y="3579361"/>
              <a:ext cx="16593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Time passed since the last transaction</a:t>
              </a:r>
              <a:endParaRPr sz="1200">
                <a:solidFill>
                  <a:schemeClr val="dk1"/>
                </a:solidFill>
                <a:latin typeface="Roboto"/>
                <a:ea typeface="Roboto"/>
                <a:cs typeface="Roboto"/>
                <a:sym typeface="Roboto"/>
              </a:endParaRPr>
            </a:p>
          </p:txBody>
        </p:sp>
      </p:grpSp>
      <p:cxnSp>
        <p:nvCxnSpPr>
          <p:cNvPr id="556" name="Google Shape;556;p19"/>
          <p:cNvCxnSpPr>
            <a:stCxn id="551" idx="4"/>
            <a:endCxn id="554" idx="0"/>
          </p:cNvCxnSpPr>
          <p:nvPr/>
        </p:nvCxnSpPr>
        <p:spPr>
          <a:xfrm>
            <a:off x="1768801" y="2578463"/>
            <a:ext cx="0" cy="288900"/>
          </a:xfrm>
          <a:prstGeom prst="straightConnector1">
            <a:avLst/>
          </a:prstGeom>
          <a:noFill/>
          <a:ln cap="flat" cmpd="sng" w="9525">
            <a:solidFill>
              <a:schemeClr val="dk1"/>
            </a:solidFill>
            <a:prstDash val="dot"/>
            <a:round/>
            <a:headEnd len="med" w="med" type="none"/>
            <a:tailEnd len="med" w="med" type="none"/>
          </a:ln>
        </p:spPr>
      </p:cxnSp>
      <p:grpSp>
        <p:nvGrpSpPr>
          <p:cNvPr id="557" name="Google Shape;557;p19"/>
          <p:cNvGrpSpPr/>
          <p:nvPr/>
        </p:nvGrpSpPr>
        <p:grpSpPr>
          <a:xfrm>
            <a:off x="3488531" y="2867269"/>
            <a:ext cx="2166564" cy="974797"/>
            <a:chOff x="4095245" y="3177264"/>
            <a:chExt cx="1659312" cy="974797"/>
          </a:xfrm>
        </p:grpSpPr>
        <p:sp>
          <p:nvSpPr>
            <p:cNvPr id="558" name="Google Shape;558;p19"/>
            <p:cNvSpPr txBox="1"/>
            <p:nvPr/>
          </p:nvSpPr>
          <p:spPr>
            <a:xfrm>
              <a:off x="4095258" y="3177264"/>
              <a:ext cx="1659300" cy="31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Frequency</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559" name="Google Shape;559;p19"/>
            <p:cNvSpPr txBox="1"/>
            <p:nvPr/>
          </p:nvSpPr>
          <p:spPr>
            <a:xfrm>
              <a:off x="4095245" y="3579361"/>
              <a:ext cx="16593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Number of transactions made over a given period</a:t>
              </a:r>
              <a:endParaRPr sz="1200">
                <a:solidFill>
                  <a:schemeClr val="dk1"/>
                </a:solidFill>
                <a:latin typeface="Roboto"/>
                <a:ea typeface="Roboto"/>
                <a:cs typeface="Roboto"/>
                <a:sym typeface="Roboto"/>
              </a:endParaRPr>
            </a:p>
          </p:txBody>
        </p:sp>
      </p:grpSp>
      <p:cxnSp>
        <p:nvCxnSpPr>
          <p:cNvPr id="560" name="Google Shape;560;p19"/>
          <p:cNvCxnSpPr>
            <a:stCxn id="549" idx="4"/>
            <a:endCxn id="558" idx="0"/>
          </p:cNvCxnSpPr>
          <p:nvPr/>
        </p:nvCxnSpPr>
        <p:spPr>
          <a:xfrm>
            <a:off x="4571814" y="2578463"/>
            <a:ext cx="0" cy="288900"/>
          </a:xfrm>
          <a:prstGeom prst="straightConnector1">
            <a:avLst/>
          </a:prstGeom>
          <a:noFill/>
          <a:ln cap="flat" cmpd="sng" w="9525">
            <a:solidFill>
              <a:schemeClr val="dk1"/>
            </a:solidFill>
            <a:prstDash val="dot"/>
            <a:round/>
            <a:headEnd len="med" w="med" type="none"/>
            <a:tailEnd len="med" w="med" type="none"/>
          </a:ln>
        </p:spPr>
      </p:cxnSp>
      <p:grpSp>
        <p:nvGrpSpPr>
          <p:cNvPr id="561" name="Google Shape;561;p19"/>
          <p:cNvGrpSpPr/>
          <p:nvPr/>
        </p:nvGrpSpPr>
        <p:grpSpPr>
          <a:xfrm>
            <a:off x="6291531" y="2867269"/>
            <a:ext cx="2166564" cy="974797"/>
            <a:chOff x="4095245" y="3177264"/>
            <a:chExt cx="1659312" cy="974797"/>
          </a:xfrm>
        </p:grpSpPr>
        <p:sp>
          <p:nvSpPr>
            <p:cNvPr id="562" name="Google Shape;562;p19"/>
            <p:cNvSpPr txBox="1"/>
            <p:nvPr/>
          </p:nvSpPr>
          <p:spPr>
            <a:xfrm>
              <a:off x="4095258" y="3177264"/>
              <a:ext cx="1659300" cy="31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Monetary</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563" name="Google Shape;563;p19"/>
            <p:cNvSpPr txBox="1"/>
            <p:nvPr/>
          </p:nvSpPr>
          <p:spPr>
            <a:xfrm>
              <a:off x="4095245" y="3579361"/>
              <a:ext cx="16593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Value of transactions over a period of time</a:t>
              </a:r>
              <a:endParaRPr sz="1200">
                <a:solidFill>
                  <a:schemeClr val="dk1"/>
                </a:solidFill>
                <a:latin typeface="Roboto"/>
                <a:ea typeface="Roboto"/>
                <a:cs typeface="Roboto"/>
                <a:sym typeface="Roboto"/>
              </a:endParaRPr>
            </a:p>
          </p:txBody>
        </p:sp>
      </p:grpSp>
      <p:cxnSp>
        <p:nvCxnSpPr>
          <p:cNvPr id="564" name="Google Shape;564;p19"/>
          <p:cNvCxnSpPr>
            <a:stCxn id="550" idx="4"/>
            <a:endCxn id="562" idx="0"/>
          </p:cNvCxnSpPr>
          <p:nvPr/>
        </p:nvCxnSpPr>
        <p:spPr>
          <a:xfrm>
            <a:off x="7374814" y="2578463"/>
            <a:ext cx="0" cy="288900"/>
          </a:xfrm>
          <a:prstGeom prst="straightConnector1">
            <a:avLst/>
          </a:prstGeom>
          <a:noFill/>
          <a:ln cap="flat" cmpd="sng" w="9525">
            <a:solidFill>
              <a:schemeClr val="dk1"/>
            </a:solidFill>
            <a:prstDash val="dot"/>
            <a:round/>
            <a:headEnd len="med" w="med" type="none"/>
            <a:tailEnd len="med" w="med" type="none"/>
          </a:ln>
        </p:spPr>
      </p:cxnSp>
      <p:grpSp>
        <p:nvGrpSpPr>
          <p:cNvPr id="565" name="Google Shape;565;p19"/>
          <p:cNvGrpSpPr/>
          <p:nvPr/>
        </p:nvGrpSpPr>
        <p:grpSpPr>
          <a:xfrm>
            <a:off x="7152436" y="1896941"/>
            <a:ext cx="383637" cy="383632"/>
            <a:chOff x="1807686" y="2130378"/>
            <a:chExt cx="383637" cy="383632"/>
          </a:xfrm>
        </p:grpSpPr>
        <p:sp>
          <p:nvSpPr>
            <p:cNvPr id="566" name="Google Shape;566;p19"/>
            <p:cNvSpPr/>
            <p:nvPr/>
          </p:nvSpPr>
          <p:spPr>
            <a:xfrm>
              <a:off x="1995890" y="2130378"/>
              <a:ext cx="123168" cy="123131"/>
            </a:xfrm>
            <a:custGeom>
              <a:rect b="b" l="l" r="r" t="t"/>
              <a:pathLst>
                <a:path extrusionOk="0" h="3287" w="3288">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2042304" y="2130378"/>
              <a:ext cx="76756" cy="123131"/>
            </a:xfrm>
            <a:custGeom>
              <a:rect b="b" l="l" r="r" t="t"/>
              <a:pathLst>
                <a:path extrusionOk="0" h="3287" w="2049">
                  <a:moveTo>
                    <a:pt x="405" y="1"/>
                  </a:moveTo>
                  <a:cubicBezTo>
                    <a:pt x="262" y="1"/>
                    <a:pt x="143" y="24"/>
                    <a:pt x="0" y="48"/>
                  </a:cubicBezTo>
                  <a:cubicBezTo>
                    <a:pt x="715" y="239"/>
                    <a:pt x="1239" y="882"/>
                    <a:pt x="1239" y="1644"/>
                  </a:cubicBezTo>
                  <a:cubicBezTo>
                    <a:pt x="1239" y="2406"/>
                    <a:pt x="715" y="3049"/>
                    <a:pt x="0" y="3239"/>
                  </a:cubicBezTo>
                  <a:cubicBezTo>
                    <a:pt x="143" y="3287"/>
                    <a:pt x="262" y="3287"/>
                    <a:pt x="405" y="3287"/>
                  </a:cubicBezTo>
                  <a:cubicBezTo>
                    <a:pt x="1310" y="3287"/>
                    <a:pt x="2048" y="2549"/>
                    <a:pt x="2048" y="1644"/>
                  </a:cubicBezTo>
                  <a:cubicBezTo>
                    <a:pt x="2048" y="739"/>
                    <a:pt x="1310" y="1"/>
                    <a:pt x="405" y="1"/>
                  </a:cubicBezTo>
                  <a:close/>
                </a:path>
              </a:pathLst>
            </a:custGeom>
            <a:solidFill>
              <a:srgbClr val="FEE4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2085122" y="2170537"/>
              <a:ext cx="16108" cy="43753"/>
            </a:xfrm>
            <a:custGeom>
              <a:rect b="b" l="l" r="r" t="t"/>
              <a:pathLst>
                <a:path extrusionOk="0" h="1168" w="430">
                  <a:moveTo>
                    <a:pt x="195" y="0"/>
                  </a:moveTo>
                  <a:cubicBezTo>
                    <a:pt x="170" y="0"/>
                    <a:pt x="143" y="8"/>
                    <a:pt x="119" y="24"/>
                  </a:cubicBezTo>
                  <a:cubicBezTo>
                    <a:pt x="24" y="48"/>
                    <a:pt x="0" y="143"/>
                    <a:pt x="24" y="215"/>
                  </a:cubicBezTo>
                  <a:cubicBezTo>
                    <a:pt x="96" y="334"/>
                    <a:pt x="119" y="453"/>
                    <a:pt x="119" y="572"/>
                  </a:cubicBezTo>
                  <a:cubicBezTo>
                    <a:pt x="119" y="715"/>
                    <a:pt x="96" y="834"/>
                    <a:pt x="24" y="929"/>
                  </a:cubicBezTo>
                  <a:cubicBezTo>
                    <a:pt x="0" y="1024"/>
                    <a:pt x="24" y="1096"/>
                    <a:pt x="119" y="1143"/>
                  </a:cubicBezTo>
                  <a:cubicBezTo>
                    <a:pt x="119" y="1143"/>
                    <a:pt x="143" y="1167"/>
                    <a:pt x="167" y="1167"/>
                  </a:cubicBezTo>
                  <a:cubicBezTo>
                    <a:pt x="239" y="1167"/>
                    <a:pt x="286" y="1120"/>
                    <a:pt x="310" y="1072"/>
                  </a:cubicBezTo>
                  <a:cubicBezTo>
                    <a:pt x="381" y="905"/>
                    <a:pt x="429" y="738"/>
                    <a:pt x="429" y="572"/>
                  </a:cubicBezTo>
                  <a:cubicBezTo>
                    <a:pt x="429" y="405"/>
                    <a:pt x="381" y="238"/>
                    <a:pt x="310" y="95"/>
                  </a:cubicBezTo>
                  <a:cubicBezTo>
                    <a:pt x="294" y="32"/>
                    <a:pt x="247" y="0"/>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2014658" y="2170686"/>
              <a:ext cx="16070" cy="44465"/>
            </a:xfrm>
            <a:custGeom>
              <a:rect b="b" l="l" r="r" t="t"/>
              <a:pathLst>
                <a:path extrusionOk="0" h="1187" w="429">
                  <a:moveTo>
                    <a:pt x="246" y="1"/>
                  </a:moveTo>
                  <a:cubicBezTo>
                    <a:pt x="189" y="1"/>
                    <a:pt x="130" y="40"/>
                    <a:pt x="95" y="91"/>
                  </a:cubicBezTo>
                  <a:cubicBezTo>
                    <a:pt x="24" y="234"/>
                    <a:pt x="0" y="401"/>
                    <a:pt x="0" y="568"/>
                  </a:cubicBezTo>
                  <a:cubicBezTo>
                    <a:pt x="0" y="758"/>
                    <a:pt x="48" y="925"/>
                    <a:pt x="119" y="1092"/>
                  </a:cubicBezTo>
                  <a:cubicBezTo>
                    <a:pt x="143" y="1139"/>
                    <a:pt x="214" y="1187"/>
                    <a:pt x="262" y="1187"/>
                  </a:cubicBezTo>
                  <a:cubicBezTo>
                    <a:pt x="286" y="1187"/>
                    <a:pt x="310" y="1163"/>
                    <a:pt x="333" y="1163"/>
                  </a:cubicBezTo>
                  <a:cubicBezTo>
                    <a:pt x="405" y="1116"/>
                    <a:pt x="429" y="1020"/>
                    <a:pt x="405" y="949"/>
                  </a:cubicBezTo>
                  <a:cubicBezTo>
                    <a:pt x="333" y="830"/>
                    <a:pt x="310" y="711"/>
                    <a:pt x="310" y="568"/>
                  </a:cubicBezTo>
                  <a:cubicBezTo>
                    <a:pt x="310" y="449"/>
                    <a:pt x="333" y="330"/>
                    <a:pt x="381" y="234"/>
                  </a:cubicBezTo>
                  <a:cubicBezTo>
                    <a:pt x="429" y="139"/>
                    <a:pt x="381" y="44"/>
                    <a:pt x="310" y="20"/>
                  </a:cubicBezTo>
                  <a:cubicBezTo>
                    <a:pt x="290" y="7"/>
                    <a:pt x="268" y="1"/>
                    <a:pt x="2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2039607" y="2158924"/>
              <a:ext cx="36636" cy="66941"/>
            </a:xfrm>
            <a:custGeom>
              <a:rect b="b" l="l" r="r" t="t"/>
              <a:pathLst>
                <a:path extrusionOk="0" h="1787" w="978">
                  <a:moveTo>
                    <a:pt x="477" y="1"/>
                  </a:moveTo>
                  <a:cubicBezTo>
                    <a:pt x="382" y="1"/>
                    <a:pt x="310" y="72"/>
                    <a:pt x="310" y="144"/>
                  </a:cubicBezTo>
                  <a:lnTo>
                    <a:pt x="310" y="191"/>
                  </a:lnTo>
                  <a:lnTo>
                    <a:pt x="287" y="191"/>
                  </a:lnTo>
                  <a:cubicBezTo>
                    <a:pt x="168" y="239"/>
                    <a:pt x="72" y="358"/>
                    <a:pt x="49" y="501"/>
                  </a:cubicBezTo>
                  <a:cubicBezTo>
                    <a:pt x="25" y="620"/>
                    <a:pt x="72" y="763"/>
                    <a:pt x="168" y="858"/>
                  </a:cubicBezTo>
                  <a:cubicBezTo>
                    <a:pt x="239" y="906"/>
                    <a:pt x="334" y="929"/>
                    <a:pt x="430" y="977"/>
                  </a:cubicBezTo>
                  <a:cubicBezTo>
                    <a:pt x="453" y="977"/>
                    <a:pt x="501" y="1001"/>
                    <a:pt x="549" y="1001"/>
                  </a:cubicBezTo>
                  <a:cubicBezTo>
                    <a:pt x="644" y="1048"/>
                    <a:pt x="644" y="1120"/>
                    <a:pt x="620" y="1168"/>
                  </a:cubicBezTo>
                  <a:cubicBezTo>
                    <a:pt x="620" y="1215"/>
                    <a:pt x="572" y="1287"/>
                    <a:pt x="477" y="1287"/>
                  </a:cubicBezTo>
                  <a:cubicBezTo>
                    <a:pt x="406" y="1287"/>
                    <a:pt x="334" y="1287"/>
                    <a:pt x="287" y="1239"/>
                  </a:cubicBezTo>
                  <a:cubicBezTo>
                    <a:pt x="257" y="1209"/>
                    <a:pt x="223" y="1196"/>
                    <a:pt x="190" y="1196"/>
                  </a:cubicBezTo>
                  <a:cubicBezTo>
                    <a:pt x="144" y="1196"/>
                    <a:pt x="100" y="1221"/>
                    <a:pt x="72" y="1263"/>
                  </a:cubicBezTo>
                  <a:cubicBezTo>
                    <a:pt x="1" y="1310"/>
                    <a:pt x="25" y="1430"/>
                    <a:pt x="72" y="1477"/>
                  </a:cubicBezTo>
                  <a:cubicBezTo>
                    <a:pt x="144" y="1525"/>
                    <a:pt x="239" y="1572"/>
                    <a:pt x="310" y="1596"/>
                  </a:cubicBezTo>
                  <a:lnTo>
                    <a:pt x="310" y="1620"/>
                  </a:lnTo>
                  <a:cubicBezTo>
                    <a:pt x="310" y="1715"/>
                    <a:pt x="382" y="1787"/>
                    <a:pt x="477" y="1787"/>
                  </a:cubicBezTo>
                  <a:cubicBezTo>
                    <a:pt x="549" y="1787"/>
                    <a:pt x="620" y="1715"/>
                    <a:pt x="620" y="1620"/>
                  </a:cubicBezTo>
                  <a:lnTo>
                    <a:pt x="620" y="1572"/>
                  </a:lnTo>
                  <a:cubicBezTo>
                    <a:pt x="787" y="1525"/>
                    <a:pt x="906" y="1382"/>
                    <a:pt x="930" y="1215"/>
                  </a:cubicBezTo>
                  <a:cubicBezTo>
                    <a:pt x="977" y="1001"/>
                    <a:pt x="858" y="787"/>
                    <a:pt x="644" y="715"/>
                  </a:cubicBezTo>
                  <a:cubicBezTo>
                    <a:pt x="596" y="691"/>
                    <a:pt x="549" y="691"/>
                    <a:pt x="525" y="667"/>
                  </a:cubicBezTo>
                  <a:cubicBezTo>
                    <a:pt x="453" y="667"/>
                    <a:pt x="406" y="644"/>
                    <a:pt x="382" y="620"/>
                  </a:cubicBezTo>
                  <a:cubicBezTo>
                    <a:pt x="358" y="596"/>
                    <a:pt x="358" y="572"/>
                    <a:pt x="358" y="548"/>
                  </a:cubicBezTo>
                  <a:cubicBezTo>
                    <a:pt x="358" y="525"/>
                    <a:pt x="382" y="501"/>
                    <a:pt x="430" y="477"/>
                  </a:cubicBezTo>
                  <a:cubicBezTo>
                    <a:pt x="447" y="465"/>
                    <a:pt x="465" y="461"/>
                    <a:pt x="482" y="461"/>
                  </a:cubicBezTo>
                  <a:cubicBezTo>
                    <a:pt x="534" y="461"/>
                    <a:pt x="578" y="501"/>
                    <a:pt x="596" y="501"/>
                  </a:cubicBezTo>
                  <a:lnTo>
                    <a:pt x="572" y="501"/>
                  </a:lnTo>
                  <a:cubicBezTo>
                    <a:pt x="572" y="501"/>
                    <a:pt x="615" y="543"/>
                    <a:pt x="678" y="543"/>
                  </a:cubicBezTo>
                  <a:cubicBezTo>
                    <a:pt x="710" y="543"/>
                    <a:pt x="747" y="532"/>
                    <a:pt x="787" y="501"/>
                  </a:cubicBezTo>
                  <a:cubicBezTo>
                    <a:pt x="906" y="405"/>
                    <a:pt x="811" y="310"/>
                    <a:pt x="811" y="310"/>
                  </a:cubicBezTo>
                  <a:cubicBezTo>
                    <a:pt x="763" y="263"/>
                    <a:pt x="715" y="215"/>
                    <a:pt x="620" y="167"/>
                  </a:cubicBezTo>
                  <a:lnTo>
                    <a:pt x="620" y="144"/>
                  </a:lnTo>
                  <a:cubicBezTo>
                    <a:pt x="620" y="72"/>
                    <a:pt x="549" y="1"/>
                    <a:pt x="4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1893322" y="2153567"/>
              <a:ext cx="11613" cy="22364"/>
            </a:xfrm>
            <a:custGeom>
              <a:rect b="b" l="l" r="r" t="t"/>
              <a:pathLst>
                <a:path extrusionOk="0" h="597" w="310">
                  <a:moveTo>
                    <a:pt x="143" y="1"/>
                  </a:moveTo>
                  <a:cubicBezTo>
                    <a:pt x="72" y="1"/>
                    <a:pt x="0" y="72"/>
                    <a:pt x="0" y="144"/>
                  </a:cubicBezTo>
                  <a:lnTo>
                    <a:pt x="0" y="429"/>
                  </a:lnTo>
                  <a:cubicBezTo>
                    <a:pt x="0" y="525"/>
                    <a:pt x="72" y="596"/>
                    <a:pt x="143" y="596"/>
                  </a:cubicBezTo>
                  <a:cubicBezTo>
                    <a:pt x="238" y="596"/>
                    <a:pt x="310" y="525"/>
                    <a:pt x="310" y="429"/>
                  </a:cubicBezTo>
                  <a:lnTo>
                    <a:pt x="310" y="144"/>
                  </a:lnTo>
                  <a:cubicBezTo>
                    <a:pt x="310" y="72"/>
                    <a:pt x="238"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1937938" y="2153567"/>
              <a:ext cx="11613" cy="22364"/>
            </a:xfrm>
            <a:custGeom>
              <a:rect b="b" l="l" r="r" t="t"/>
              <a:pathLst>
                <a:path extrusionOk="0" h="597" w="310">
                  <a:moveTo>
                    <a:pt x="143" y="1"/>
                  </a:moveTo>
                  <a:cubicBezTo>
                    <a:pt x="71" y="1"/>
                    <a:pt x="0" y="72"/>
                    <a:pt x="0" y="144"/>
                  </a:cubicBezTo>
                  <a:lnTo>
                    <a:pt x="0" y="429"/>
                  </a:lnTo>
                  <a:cubicBezTo>
                    <a:pt x="0" y="525"/>
                    <a:pt x="71" y="596"/>
                    <a:pt x="143" y="596"/>
                  </a:cubicBezTo>
                  <a:cubicBezTo>
                    <a:pt x="238" y="596"/>
                    <a:pt x="310" y="525"/>
                    <a:pt x="310" y="429"/>
                  </a:cubicBezTo>
                  <a:lnTo>
                    <a:pt x="310" y="144"/>
                  </a:lnTo>
                  <a:cubicBezTo>
                    <a:pt x="310" y="72"/>
                    <a:pt x="238"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1915611" y="2132176"/>
              <a:ext cx="11650" cy="32141"/>
            </a:xfrm>
            <a:custGeom>
              <a:rect b="b" l="l" r="r" t="t"/>
              <a:pathLst>
                <a:path extrusionOk="0" h="858" w="311">
                  <a:moveTo>
                    <a:pt x="167" y="0"/>
                  </a:moveTo>
                  <a:cubicBezTo>
                    <a:pt x="72" y="0"/>
                    <a:pt x="1" y="72"/>
                    <a:pt x="1" y="167"/>
                  </a:cubicBezTo>
                  <a:lnTo>
                    <a:pt x="1" y="691"/>
                  </a:lnTo>
                  <a:cubicBezTo>
                    <a:pt x="1" y="786"/>
                    <a:pt x="72" y="858"/>
                    <a:pt x="167" y="858"/>
                  </a:cubicBezTo>
                  <a:cubicBezTo>
                    <a:pt x="239" y="858"/>
                    <a:pt x="310" y="786"/>
                    <a:pt x="310" y="691"/>
                  </a:cubicBezTo>
                  <a:lnTo>
                    <a:pt x="310" y="167"/>
                  </a:lnTo>
                  <a:cubicBezTo>
                    <a:pt x="310" y="72"/>
                    <a:pt x="239" y="0"/>
                    <a:pt x="1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1859419" y="2191028"/>
              <a:ext cx="123131" cy="123168"/>
            </a:xfrm>
            <a:custGeom>
              <a:rect b="b" l="l" r="r" t="t"/>
              <a:pathLst>
                <a:path extrusionOk="0" h="3288" w="3287">
                  <a:moveTo>
                    <a:pt x="1644" y="1"/>
                  </a:moveTo>
                  <a:cubicBezTo>
                    <a:pt x="739" y="1"/>
                    <a:pt x="0" y="739"/>
                    <a:pt x="0" y="1644"/>
                  </a:cubicBezTo>
                  <a:cubicBezTo>
                    <a:pt x="0" y="2549"/>
                    <a:pt x="739" y="3287"/>
                    <a:pt x="1644" y="3287"/>
                  </a:cubicBezTo>
                  <a:cubicBezTo>
                    <a:pt x="2549" y="3287"/>
                    <a:pt x="3287" y="2549"/>
                    <a:pt x="3287" y="1644"/>
                  </a:cubicBezTo>
                  <a:cubicBezTo>
                    <a:pt x="3287" y="739"/>
                    <a:pt x="2549" y="1"/>
                    <a:pt x="16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1905796" y="2191028"/>
              <a:ext cx="76756" cy="123168"/>
            </a:xfrm>
            <a:custGeom>
              <a:rect b="b" l="l" r="r" t="t"/>
              <a:pathLst>
                <a:path extrusionOk="0" h="3288" w="2049">
                  <a:moveTo>
                    <a:pt x="406" y="1"/>
                  </a:moveTo>
                  <a:cubicBezTo>
                    <a:pt x="263" y="1"/>
                    <a:pt x="144" y="25"/>
                    <a:pt x="1" y="49"/>
                  </a:cubicBezTo>
                  <a:cubicBezTo>
                    <a:pt x="715" y="239"/>
                    <a:pt x="1239" y="882"/>
                    <a:pt x="1239" y="1644"/>
                  </a:cubicBezTo>
                  <a:cubicBezTo>
                    <a:pt x="1239" y="2406"/>
                    <a:pt x="715" y="3049"/>
                    <a:pt x="1" y="3240"/>
                  </a:cubicBezTo>
                  <a:cubicBezTo>
                    <a:pt x="144" y="3264"/>
                    <a:pt x="263" y="3287"/>
                    <a:pt x="406" y="3287"/>
                  </a:cubicBezTo>
                  <a:cubicBezTo>
                    <a:pt x="1311" y="3287"/>
                    <a:pt x="2049" y="2549"/>
                    <a:pt x="2049" y="1644"/>
                  </a:cubicBezTo>
                  <a:cubicBezTo>
                    <a:pt x="2049" y="739"/>
                    <a:pt x="1311" y="1"/>
                    <a:pt x="406" y="1"/>
                  </a:cubicBezTo>
                  <a:close/>
                </a:path>
              </a:pathLst>
            </a:custGeom>
            <a:solidFill>
              <a:srgbClr val="FEE4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1948614" y="2230886"/>
              <a:ext cx="16108" cy="44053"/>
            </a:xfrm>
            <a:custGeom>
              <a:rect b="b" l="l" r="r" t="t"/>
              <a:pathLst>
                <a:path extrusionOk="0" h="1176" w="430">
                  <a:moveTo>
                    <a:pt x="173" y="0"/>
                  </a:moveTo>
                  <a:cubicBezTo>
                    <a:pt x="155" y="0"/>
                    <a:pt x="137" y="3"/>
                    <a:pt x="120" y="9"/>
                  </a:cubicBezTo>
                  <a:cubicBezTo>
                    <a:pt x="25" y="56"/>
                    <a:pt x="1" y="151"/>
                    <a:pt x="25" y="223"/>
                  </a:cubicBezTo>
                  <a:cubicBezTo>
                    <a:pt x="96" y="342"/>
                    <a:pt x="120" y="461"/>
                    <a:pt x="120" y="580"/>
                  </a:cubicBezTo>
                  <a:cubicBezTo>
                    <a:pt x="120" y="699"/>
                    <a:pt x="96" y="842"/>
                    <a:pt x="25" y="937"/>
                  </a:cubicBezTo>
                  <a:cubicBezTo>
                    <a:pt x="1" y="1009"/>
                    <a:pt x="25" y="1104"/>
                    <a:pt x="120" y="1152"/>
                  </a:cubicBezTo>
                  <a:cubicBezTo>
                    <a:pt x="120" y="1152"/>
                    <a:pt x="144" y="1176"/>
                    <a:pt x="168" y="1176"/>
                  </a:cubicBezTo>
                  <a:cubicBezTo>
                    <a:pt x="239" y="1176"/>
                    <a:pt x="287" y="1128"/>
                    <a:pt x="310" y="1080"/>
                  </a:cubicBezTo>
                  <a:cubicBezTo>
                    <a:pt x="382" y="914"/>
                    <a:pt x="429" y="747"/>
                    <a:pt x="429" y="580"/>
                  </a:cubicBezTo>
                  <a:cubicBezTo>
                    <a:pt x="429" y="413"/>
                    <a:pt x="382" y="247"/>
                    <a:pt x="310" y="104"/>
                  </a:cubicBezTo>
                  <a:cubicBezTo>
                    <a:pt x="292" y="31"/>
                    <a:pt x="232" y="0"/>
                    <a:pt x="1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1878150" y="2231373"/>
              <a:ext cx="16108" cy="44465"/>
            </a:xfrm>
            <a:custGeom>
              <a:rect b="b" l="l" r="r" t="t"/>
              <a:pathLst>
                <a:path extrusionOk="0" h="1187" w="430">
                  <a:moveTo>
                    <a:pt x="246" y="0"/>
                  </a:moveTo>
                  <a:cubicBezTo>
                    <a:pt x="189" y="0"/>
                    <a:pt x="130" y="39"/>
                    <a:pt x="96" y="91"/>
                  </a:cubicBezTo>
                  <a:cubicBezTo>
                    <a:pt x="24" y="234"/>
                    <a:pt x="0" y="400"/>
                    <a:pt x="0" y="567"/>
                  </a:cubicBezTo>
                  <a:cubicBezTo>
                    <a:pt x="0" y="758"/>
                    <a:pt x="48" y="924"/>
                    <a:pt x="120" y="1091"/>
                  </a:cubicBezTo>
                  <a:cubicBezTo>
                    <a:pt x="143" y="1139"/>
                    <a:pt x="191" y="1186"/>
                    <a:pt x="262" y="1186"/>
                  </a:cubicBezTo>
                  <a:cubicBezTo>
                    <a:pt x="286" y="1186"/>
                    <a:pt x="310" y="1163"/>
                    <a:pt x="334" y="1163"/>
                  </a:cubicBezTo>
                  <a:cubicBezTo>
                    <a:pt x="405" y="1115"/>
                    <a:pt x="429" y="1020"/>
                    <a:pt x="405" y="948"/>
                  </a:cubicBezTo>
                  <a:cubicBezTo>
                    <a:pt x="334" y="829"/>
                    <a:pt x="310" y="710"/>
                    <a:pt x="310" y="567"/>
                  </a:cubicBezTo>
                  <a:cubicBezTo>
                    <a:pt x="310" y="448"/>
                    <a:pt x="334" y="329"/>
                    <a:pt x="381" y="210"/>
                  </a:cubicBezTo>
                  <a:cubicBezTo>
                    <a:pt x="405" y="138"/>
                    <a:pt x="381" y="43"/>
                    <a:pt x="310" y="19"/>
                  </a:cubicBezTo>
                  <a:cubicBezTo>
                    <a:pt x="290" y="6"/>
                    <a:pt x="268" y="0"/>
                    <a:pt x="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1903136" y="2219610"/>
              <a:ext cx="36598" cy="66941"/>
            </a:xfrm>
            <a:custGeom>
              <a:rect b="b" l="l" r="r" t="t"/>
              <a:pathLst>
                <a:path extrusionOk="0" h="1787" w="977">
                  <a:moveTo>
                    <a:pt x="477" y="0"/>
                  </a:moveTo>
                  <a:cubicBezTo>
                    <a:pt x="381" y="0"/>
                    <a:pt x="310" y="71"/>
                    <a:pt x="310" y="143"/>
                  </a:cubicBezTo>
                  <a:lnTo>
                    <a:pt x="310" y="191"/>
                  </a:lnTo>
                  <a:lnTo>
                    <a:pt x="286" y="191"/>
                  </a:lnTo>
                  <a:cubicBezTo>
                    <a:pt x="167" y="238"/>
                    <a:pt x="72" y="357"/>
                    <a:pt x="48" y="500"/>
                  </a:cubicBezTo>
                  <a:cubicBezTo>
                    <a:pt x="24" y="619"/>
                    <a:pt x="72" y="762"/>
                    <a:pt x="167" y="857"/>
                  </a:cubicBezTo>
                  <a:cubicBezTo>
                    <a:pt x="238" y="905"/>
                    <a:pt x="334" y="929"/>
                    <a:pt x="429" y="976"/>
                  </a:cubicBezTo>
                  <a:cubicBezTo>
                    <a:pt x="453" y="976"/>
                    <a:pt x="500" y="1000"/>
                    <a:pt x="524" y="1000"/>
                  </a:cubicBezTo>
                  <a:cubicBezTo>
                    <a:pt x="643" y="1048"/>
                    <a:pt x="643" y="1119"/>
                    <a:pt x="619" y="1167"/>
                  </a:cubicBezTo>
                  <a:cubicBezTo>
                    <a:pt x="619" y="1215"/>
                    <a:pt x="572" y="1286"/>
                    <a:pt x="477" y="1286"/>
                  </a:cubicBezTo>
                  <a:cubicBezTo>
                    <a:pt x="405" y="1286"/>
                    <a:pt x="334" y="1286"/>
                    <a:pt x="286" y="1238"/>
                  </a:cubicBezTo>
                  <a:cubicBezTo>
                    <a:pt x="256" y="1208"/>
                    <a:pt x="222" y="1195"/>
                    <a:pt x="189" y="1195"/>
                  </a:cubicBezTo>
                  <a:cubicBezTo>
                    <a:pt x="143" y="1195"/>
                    <a:pt x="99" y="1221"/>
                    <a:pt x="72" y="1262"/>
                  </a:cubicBezTo>
                  <a:cubicBezTo>
                    <a:pt x="0" y="1310"/>
                    <a:pt x="24" y="1429"/>
                    <a:pt x="72" y="1477"/>
                  </a:cubicBezTo>
                  <a:cubicBezTo>
                    <a:pt x="143" y="1524"/>
                    <a:pt x="238" y="1572"/>
                    <a:pt x="310" y="1596"/>
                  </a:cubicBezTo>
                  <a:lnTo>
                    <a:pt x="310" y="1619"/>
                  </a:lnTo>
                  <a:cubicBezTo>
                    <a:pt x="310" y="1715"/>
                    <a:pt x="381" y="1786"/>
                    <a:pt x="477" y="1786"/>
                  </a:cubicBezTo>
                  <a:cubicBezTo>
                    <a:pt x="548" y="1786"/>
                    <a:pt x="619" y="1715"/>
                    <a:pt x="619" y="1619"/>
                  </a:cubicBezTo>
                  <a:lnTo>
                    <a:pt x="619" y="1572"/>
                  </a:lnTo>
                  <a:cubicBezTo>
                    <a:pt x="786" y="1524"/>
                    <a:pt x="905" y="1381"/>
                    <a:pt x="929" y="1215"/>
                  </a:cubicBezTo>
                  <a:cubicBezTo>
                    <a:pt x="977" y="1000"/>
                    <a:pt x="858" y="786"/>
                    <a:pt x="643" y="714"/>
                  </a:cubicBezTo>
                  <a:cubicBezTo>
                    <a:pt x="596" y="691"/>
                    <a:pt x="548" y="691"/>
                    <a:pt x="524" y="667"/>
                  </a:cubicBezTo>
                  <a:cubicBezTo>
                    <a:pt x="453" y="667"/>
                    <a:pt x="405" y="643"/>
                    <a:pt x="381" y="619"/>
                  </a:cubicBezTo>
                  <a:cubicBezTo>
                    <a:pt x="357" y="595"/>
                    <a:pt x="357" y="572"/>
                    <a:pt x="357" y="548"/>
                  </a:cubicBezTo>
                  <a:cubicBezTo>
                    <a:pt x="357" y="524"/>
                    <a:pt x="381" y="500"/>
                    <a:pt x="429" y="476"/>
                  </a:cubicBezTo>
                  <a:cubicBezTo>
                    <a:pt x="447" y="464"/>
                    <a:pt x="465" y="460"/>
                    <a:pt x="481" y="460"/>
                  </a:cubicBezTo>
                  <a:cubicBezTo>
                    <a:pt x="532" y="460"/>
                    <a:pt x="572" y="500"/>
                    <a:pt x="572" y="500"/>
                  </a:cubicBezTo>
                  <a:cubicBezTo>
                    <a:pt x="572" y="500"/>
                    <a:pt x="620" y="561"/>
                    <a:pt x="692" y="561"/>
                  </a:cubicBezTo>
                  <a:cubicBezTo>
                    <a:pt x="720" y="561"/>
                    <a:pt x="752" y="551"/>
                    <a:pt x="786" y="524"/>
                  </a:cubicBezTo>
                  <a:cubicBezTo>
                    <a:pt x="905" y="405"/>
                    <a:pt x="810" y="286"/>
                    <a:pt x="810" y="286"/>
                  </a:cubicBezTo>
                  <a:cubicBezTo>
                    <a:pt x="762" y="262"/>
                    <a:pt x="715" y="214"/>
                    <a:pt x="619" y="167"/>
                  </a:cubicBezTo>
                  <a:lnTo>
                    <a:pt x="619" y="143"/>
                  </a:lnTo>
                  <a:cubicBezTo>
                    <a:pt x="619" y="71"/>
                    <a:pt x="548"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1807686" y="2270445"/>
              <a:ext cx="368457" cy="243565"/>
            </a:xfrm>
            <a:custGeom>
              <a:rect b="b" l="l" r="r" t="t"/>
              <a:pathLst>
                <a:path extrusionOk="0" h="6502" w="9836">
                  <a:moveTo>
                    <a:pt x="405" y="0"/>
                  </a:moveTo>
                  <a:cubicBezTo>
                    <a:pt x="191" y="0"/>
                    <a:pt x="0" y="167"/>
                    <a:pt x="0" y="405"/>
                  </a:cubicBezTo>
                  <a:lnTo>
                    <a:pt x="0" y="6097"/>
                  </a:lnTo>
                  <a:cubicBezTo>
                    <a:pt x="0" y="6311"/>
                    <a:pt x="191" y="6502"/>
                    <a:pt x="405" y="6502"/>
                  </a:cubicBezTo>
                  <a:lnTo>
                    <a:pt x="9431" y="6502"/>
                  </a:lnTo>
                  <a:cubicBezTo>
                    <a:pt x="9645" y="6502"/>
                    <a:pt x="9835" y="6311"/>
                    <a:pt x="9835" y="6097"/>
                  </a:cubicBezTo>
                  <a:lnTo>
                    <a:pt x="9835" y="405"/>
                  </a:lnTo>
                  <a:cubicBezTo>
                    <a:pt x="9835" y="167"/>
                    <a:pt x="9645" y="0"/>
                    <a:pt x="9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2129738" y="2270445"/>
              <a:ext cx="46413" cy="243565"/>
            </a:xfrm>
            <a:custGeom>
              <a:rect b="b" l="l" r="r" t="t"/>
              <a:pathLst>
                <a:path extrusionOk="0" h="6502" w="1239">
                  <a:moveTo>
                    <a:pt x="0" y="0"/>
                  </a:moveTo>
                  <a:cubicBezTo>
                    <a:pt x="238" y="0"/>
                    <a:pt x="405" y="167"/>
                    <a:pt x="405" y="405"/>
                  </a:cubicBezTo>
                  <a:lnTo>
                    <a:pt x="405" y="6097"/>
                  </a:lnTo>
                  <a:cubicBezTo>
                    <a:pt x="405" y="6311"/>
                    <a:pt x="238" y="6502"/>
                    <a:pt x="0" y="6502"/>
                  </a:cubicBezTo>
                  <a:lnTo>
                    <a:pt x="834" y="6502"/>
                  </a:lnTo>
                  <a:cubicBezTo>
                    <a:pt x="1048" y="6502"/>
                    <a:pt x="1238" y="6311"/>
                    <a:pt x="1238" y="6097"/>
                  </a:cubicBezTo>
                  <a:lnTo>
                    <a:pt x="1238" y="405"/>
                  </a:lnTo>
                  <a:cubicBezTo>
                    <a:pt x="1238" y="167"/>
                    <a:pt x="1048" y="0"/>
                    <a:pt x="834"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1807686" y="2296331"/>
              <a:ext cx="334555" cy="11613"/>
            </a:xfrm>
            <a:custGeom>
              <a:rect b="b" l="l" r="r" t="t"/>
              <a:pathLst>
                <a:path extrusionOk="0" h="310" w="8931">
                  <a:moveTo>
                    <a:pt x="0" y="0"/>
                  </a:moveTo>
                  <a:lnTo>
                    <a:pt x="0" y="310"/>
                  </a:lnTo>
                  <a:lnTo>
                    <a:pt x="167" y="310"/>
                  </a:lnTo>
                  <a:cubicBezTo>
                    <a:pt x="262" y="310"/>
                    <a:pt x="334" y="238"/>
                    <a:pt x="334" y="167"/>
                  </a:cubicBezTo>
                  <a:cubicBezTo>
                    <a:pt x="334" y="71"/>
                    <a:pt x="262" y="0"/>
                    <a:pt x="167" y="0"/>
                  </a:cubicBezTo>
                  <a:close/>
                  <a:moveTo>
                    <a:pt x="786" y="0"/>
                  </a:moveTo>
                  <a:cubicBezTo>
                    <a:pt x="691" y="0"/>
                    <a:pt x="643" y="71"/>
                    <a:pt x="643" y="167"/>
                  </a:cubicBezTo>
                  <a:cubicBezTo>
                    <a:pt x="643" y="238"/>
                    <a:pt x="691" y="310"/>
                    <a:pt x="786" y="310"/>
                  </a:cubicBezTo>
                  <a:lnTo>
                    <a:pt x="953" y="310"/>
                  </a:lnTo>
                  <a:cubicBezTo>
                    <a:pt x="1048" y="310"/>
                    <a:pt x="1096" y="238"/>
                    <a:pt x="1096" y="167"/>
                  </a:cubicBezTo>
                  <a:cubicBezTo>
                    <a:pt x="1096" y="71"/>
                    <a:pt x="1048" y="0"/>
                    <a:pt x="953" y="0"/>
                  </a:cubicBezTo>
                  <a:close/>
                  <a:moveTo>
                    <a:pt x="1572" y="0"/>
                  </a:moveTo>
                  <a:cubicBezTo>
                    <a:pt x="1477" y="0"/>
                    <a:pt x="1405" y="71"/>
                    <a:pt x="1405" y="167"/>
                  </a:cubicBezTo>
                  <a:cubicBezTo>
                    <a:pt x="1405" y="238"/>
                    <a:pt x="1477" y="310"/>
                    <a:pt x="1572" y="310"/>
                  </a:cubicBezTo>
                  <a:lnTo>
                    <a:pt x="1739" y="310"/>
                  </a:lnTo>
                  <a:cubicBezTo>
                    <a:pt x="1810" y="310"/>
                    <a:pt x="1881" y="238"/>
                    <a:pt x="1881" y="167"/>
                  </a:cubicBezTo>
                  <a:cubicBezTo>
                    <a:pt x="1881" y="71"/>
                    <a:pt x="1810" y="0"/>
                    <a:pt x="1739" y="0"/>
                  </a:cubicBezTo>
                  <a:close/>
                  <a:moveTo>
                    <a:pt x="2358" y="0"/>
                  </a:moveTo>
                  <a:cubicBezTo>
                    <a:pt x="2262" y="0"/>
                    <a:pt x="2191" y="71"/>
                    <a:pt x="2191" y="167"/>
                  </a:cubicBezTo>
                  <a:cubicBezTo>
                    <a:pt x="2191" y="238"/>
                    <a:pt x="2262" y="310"/>
                    <a:pt x="2358" y="310"/>
                  </a:cubicBezTo>
                  <a:lnTo>
                    <a:pt x="2524" y="310"/>
                  </a:lnTo>
                  <a:cubicBezTo>
                    <a:pt x="2596" y="310"/>
                    <a:pt x="2667" y="238"/>
                    <a:pt x="2667" y="167"/>
                  </a:cubicBezTo>
                  <a:cubicBezTo>
                    <a:pt x="2667" y="71"/>
                    <a:pt x="2596" y="0"/>
                    <a:pt x="2524" y="0"/>
                  </a:cubicBezTo>
                  <a:close/>
                  <a:moveTo>
                    <a:pt x="3144" y="0"/>
                  </a:moveTo>
                  <a:cubicBezTo>
                    <a:pt x="3048" y="0"/>
                    <a:pt x="2977" y="71"/>
                    <a:pt x="2977" y="167"/>
                  </a:cubicBezTo>
                  <a:cubicBezTo>
                    <a:pt x="2977" y="238"/>
                    <a:pt x="3048" y="310"/>
                    <a:pt x="3144" y="310"/>
                  </a:cubicBezTo>
                  <a:lnTo>
                    <a:pt x="3287" y="310"/>
                  </a:lnTo>
                  <a:cubicBezTo>
                    <a:pt x="3382" y="310"/>
                    <a:pt x="3453" y="238"/>
                    <a:pt x="3453" y="167"/>
                  </a:cubicBezTo>
                  <a:cubicBezTo>
                    <a:pt x="3453" y="71"/>
                    <a:pt x="3382" y="0"/>
                    <a:pt x="3287" y="0"/>
                  </a:cubicBezTo>
                  <a:close/>
                  <a:moveTo>
                    <a:pt x="3906" y="0"/>
                  </a:moveTo>
                  <a:cubicBezTo>
                    <a:pt x="3834" y="0"/>
                    <a:pt x="3763" y="71"/>
                    <a:pt x="3763" y="167"/>
                  </a:cubicBezTo>
                  <a:cubicBezTo>
                    <a:pt x="3763" y="238"/>
                    <a:pt x="3834" y="310"/>
                    <a:pt x="3906" y="310"/>
                  </a:cubicBezTo>
                  <a:lnTo>
                    <a:pt x="4072" y="310"/>
                  </a:lnTo>
                  <a:cubicBezTo>
                    <a:pt x="4168" y="310"/>
                    <a:pt x="4239" y="238"/>
                    <a:pt x="4239" y="167"/>
                  </a:cubicBezTo>
                  <a:cubicBezTo>
                    <a:pt x="4239" y="71"/>
                    <a:pt x="4168" y="0"/>
                    <a:pt x="4072" y="0"/>
                  </a:cubicBezTo>
                  <a:close/>
                  <a:moveTo>
                    <a:pt x="4692" y="0"/>
                  </a:moveTo>
                  <a:cubicBezTo>
                    <a:pt x="4620" y="0"/>
                    <a:pt x="4549" y="71"/>
                    <a:pt x="4549" y="167"/>
                  </a:cubicBezTo>
                  <a:cubicBezTo>
                    <a:pt x="4549" y="238"/>
                    <a:pt x="4620" y="310"/>
                    <a:pt x="4692" y="310"/>
                  </a:cubicBezTo>
                  <a:lnTo>
                    <a:pt x="4858" y="310"/>
                  </a:lnTo>
                  <a:cubicBezTo>
                    <a:pt x="4954" y="310"/>
                    <a:pt x="5025" y="238"/>
                    <a:pt x="5025" y="167"/>
                  </a:cubicBezTo>
                  <a:cubicBezTo>
                    <a:pt x="5025" y="71"/>
                    <a:pt x="4954" y="0"/>
                    <a:pt x="4858" y="0"/>
                  </a:cubicBezTo>
                  <a:close/>
                  <a:moveTo>
                    <a:pt x="5477" y="0"/>
                  </a:moveTo>
                  <a:cubicBezTo>
                    <a:pt x="5406" y="0"/>
                    <a:pt x="5335" y="71"/>
                    <a:pt x="5335" y="167"/>
                  </a:cubicBezTo>
                  <a:cubicBezTo>
                    <a:pt x="5335" y="238"/>
                    <a:pt x="5406" y="310"/>
                    <a:pt x="5477" y="310"/>
                  </a:cubicBezTo>
                  <a:lnTo>
                    <a:pt x="5644" y="310"/>
                  </a:lnTo>
                  <a:cubicBezTo>
                    <a:pt x="5739" y="310"/>
                    <a:pt x="5811" y="238"/>
                    <a:pt x="5811" y="167"/>
                  </a:cubicBezTo>
                  <a:cubicBezTo>
                    <a:pt x="5811" y="71"/>
                    <a:pt x="5739" y="0"/>
                    <a:pt x="5644" y="0"/>
                  </a:cubicBezTo>
                  <a:close/>
                  <a:moveTo>
                    <a:pt x="6263" y="0"/>
                  </a:moveTo>
                  <a:cubicBezTo>
                    <a:pt x="6168" y="0"/>
                    <a:pt x="6120" y="71"/>
                    <a:pt x="6120" y="167"/>
                  </a:cubicBezTo>
                  <a:cubicBezTo>
                    <a:pt x="6120" y="238"/>
                    <a:pt x="6168" y="310"/>
                    <a:pt x="6263" y="310"/>
                  </a:cubicBezTo>
                  <a:lnTo>
                    <a:pt x="6430" y="310"/>
                  </a:lnTo>
                  <a:cubicBezTo>
                    <a:pt x="6501" y="310"/>
                    <a:pt x="6573" y="238"/>
                    <a:pt x="6573" y="167"/>
                  </a:cubicBezTo>
                  <a:cubicBezTo>
                    <a:pt x="6573" y="71"/>
                    <a:pt x="6501" y="0"/>
                    <a:pt x="6430" y="0"/>
                  </a:cubicBezTo>
                  <a:close/>
                  <a:moveTo>
                    <a:pt x="7049" y="0"/>
                  </a:moveTo>
                  <a:cubicBezTo>
                    <a:pt x="6954" y="0"/>
                    <a:pt x="6883" y="71"/>
                    <a:pt x="6883" y="167"/>
                  </a:cubicBezTo>
                  <a:cubicBezTo>
                    <a:pt x="6883" y="238"/>
                    <a:pt x="6954" y="310"/>
                    <a:pt x="7049" y="310"/>
                  </a:cubicBezTo>
                  <a:lnTo>
                    <a:pt x="7216" y="310"/>
                  </a:lnTo>
                  <a:cubicBezTo>
                    <a:pt x="7287" y="310"/>
                    <a:pt x="7359" y="238"/>
                    <a:pt x="7359" y="167"/>
                  </a:cubicBezTo>
                  <a:cubicBezTo>
                    <a:pt x="7359" y="71"/>
                    <a:pt x="7287" y="0"/>
                    <a:pt x="7216" y="0"/>
                  </a:cubicBezTo>
                  <a:close/>
                  <a:moveTo>
                    <a:pt x="7835" y="0"/>
                  </a:moveTo>
                  <a:cubicBezTo>
                    <a:pt x="7740" y="0"/>
                    <a:pt x="7668" y="71"/>
                    <a:pt x="7668" y="167"/>
                  </a:cubicBezTo>
                  <a:cubicBezTo>
                    <a:pt x="7668" y="238"/>
                    <a:pt x="7740" y="310"/>
                    <a:pt x="7835" y="310"/>
                  </a:cubicBezTo>
                  <a:lnTo>
                    <a:pt x="8002" y="310"/>
                  </a:lnTo>
                  <a:cubicBezTo>
                    <a:pt x="8073" y="310"/>
                    <a:pt x="8145" y="238"/>
                    <a:pt x="8145" y="167"/>
                  </a:cubicBezTo>
                  <a:cubicBezTo>
                    <a:pt x="8145" y="71"/>
                    <a:pt x="8073" y="0"/>
                    <a:pt x="8002" y="0"/>
                  </a:cubicBezTo>
                  <a:close/>
                  <a:moveTo>
                    <a:pt x="8621" y="0"/>
                  </a:moveTo>
                  <a:cubicBezTo>
                    <a:pt x="8526" y="0"/>
                    <a:pt x="8454" y="71"/>
                    <a:pt x="8454" y="167"/>
                  </a:cubicBezTo>
                  <a:cubicBezTo>
                    <a:pt x="8454" y="238"/>
                    <a:pt x="8526" y="310"/>
                    <a:pt x="8621" y="310"/>
                  </a:cubicBezTo>
                  <a:lnTo>
                    <a:pt x="8764" y="310"/>
                  </a:lnTo>
                  <a:cubicBezTo>
                    <a:pt x="8859" y="310"/>
                    <a:pt x="8931" y="238"/>
                    <a:pt x="8931" y="167"/>
                  </a:cubicBezTo>
                  <a:cubicBezTo>
                    <a:pt x="8931" y="71"/>
                    <a:pt x="8859" y="0"/>
                    <a:pt x="87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1807686" y="2475619"/>
              <a:ext cx="334555" cy="11650"/>
            </a:xfrm>
            <a:custGeom>
              <a:rect b="b" l="l" r="r" t="t"/>
              <a:pathLst>
                <a:path extrusionOk="0" h="311" w="8931">
                  <a:moveTo>
                    <a:pt x="0" y="1"/>
                  </a:moveTo>
                  <a:lnTo>
                    <a:pt x="0" y="310"/>
                  </a:lnTo>
                  <a:lnTo>
                    <a:pt x="167" y="310"/>
                  </a:lnTo>
                  <a:cubicBezTo>
                    <a:pt x="262" y="310"/>
                    <a:pt x="334" y="263"/>
                    <a:pt x="334" y="167"/>
                  </a:cubicBezTo>
                  <a:cubicBezTo>
                    <a:pt x="334" y="72"/>
                    <a:pt x="262" y="1"/>
                    <a:pt x="167" y="1"/>
                  </a:cubicBezTo>
                  <a:close/>
                  <a:moveTo>
                    <a:pt x="786" y="1"/>
                  </a:moveTo>
                  <a:cubicBezTo>
                    <a:pt x="691" y="1"/>
                    <a:pt x="643" y="72"/>
                    <a:pt x="643" y="167"/>
                  </a:cubicBezTo>
                  <a:cubicBezTo>
                    <a:pt x="643" y="263"/>
                    <a:pt x="691" y="310"/>
                    <a:pt x="786" y="310"/>
                  </a:cubicBezTo>
                  <a:lnTo>
                    <a:pt x="953" y="310"/>
                  </a:lnTo>
                  <a:cubicBezTo>
                    <a:pt x="1048" y="310"/>
                    <a:pt x="1096" y="263"/>
                    <a:pt x="1096" y="167"/>
                  </a:cubicBezTo>
                  <a:cubicBezTo>
                    <a:pt x="1096" y="72"/>
                    <a:pt x="1048" y="1"/>
                    <a:pt x="953" y="1"/>
                  </a:cubicBezTo>
                  <a:close/>
                  <a:moveTo>
                    <a:pt x="1572" y="1"/>
                  </a:moveTo>
                  <a:cubicBezTo>
                    <a:pt x="1477" y="1"/>
                    <a:pt x="1405" y="72"/>
                    <a:pt x="1405" y="167"/>
                  </a:cubicBezTo>
                  <a:cubicBezTo>
                    <a:pt x="1405" y="263"/>
                    <a:pt x="1477" y="310"/>
                    <a:pt x="1572" y="310"/>
                  </a:cubicBezTo>
                  <a:lnTo>
                    <a:pt x="1739" y="310"/>
                  </a:lnTo>
                  <a:cubicBezTo>
                    <a:pt x="1810" y="310"/>
                    <a:pt x="1881" y="263"/>
                    <a:pt x="1881" y="167"/>
                  </a:cubicBezTo>
                  <a:cubicBezTo>
                    <a:pt x="1881" y="72"/>
                    <a:pt x="1810" y="1"/>
                    <a:pt x="1739" y="1"/>
                  </a:cubicBezTo>
                  <a:close/>
                  <a:moveTo>
                    <a:pt x="2358" y="1"/>
                  </a:moveTo>
                  <a:cubicBezTo>
                    <a:pt x="2262" y="1"/>
                    <a:pt x="2191" y="72"/>
                    <a:pt x="2191" y="167"/>
                  </a:cubicBezTo>
                  <a:cubicBezTo>
                    <a:pt x="2191" y="263"/>
                    <a:pt x="2262" y="310"/>
                    <a:pt x="2358" y="310"/>
                  </a:cubicBezTo>
                  <a:lnTo>
                    <a:pt x="2524" y="310"/>
                  </a:lnTo>
                  <a:cubicBezTo>
                    <a:pt x="2596" y="310"/>
                    <a:pt x="2667" y="263"/>
                    <a:pt x="2667" y="167"/>
                  </a:cubicBezTo>
                  <a:cubicBezTo>
                    <a:pt x="2667" y="72"/>
                    <a:pt x="2596" y="1"/>
                    <a:pt x="2524" y="1"/>
                  </a:cubicBezTo>
                  <a:close/>
                  <a:moveTo>
                    <a:pt x="3144" y="1"/>
                  </a:moveTo>
                  <a:cubicBezTo>
                    <a:pt x="3048" y="1"/>
                    <a:pt x="2977" y="72"/>
                    <a:pt x="2977" y="167"/>
                  </a:cubicBezTo>
                  <a:cubicBezTo>
                    <a:pt x="2977" y="263"/>
                    <a:pt x="3048" y="310"/>
                    <a:pt x="3144" y="310"/>
                  </a:cubicBezTo>
                  <a:lnTo>
                    <a:pt x="3287" y="310"/>
                  </a:lnTo>
                  <a:cubicBezTo>
                    <a:pt x="3382" y="310"/>
                    <a:pt x="3453" y="263"/>
                    <a:pt x="3453" y="167"/>
                  </a:cubicBezTo>
                  <a:cubicBezTo>
                    <a:pt x="3453" y="72"/>
                    <a:pt x="3382" y="1"/>
                    <a:pt x="3287" y="1"/>
                  </a:cubicBezTo>
                  <a:close/>
                  <a:moveTo>
                    <a:pt x="3906" y="1"/>
                  </a:moveTo>
                  <a:cubicBezTo>
                    <a:pt x="3834" y="1"/>
                    <a:pt x="3763" y="72"/>
                    <a:pt x="3763" y="167"/>
                  </a:cubicBezTo>
                  <a:cubicBezTo>
                    <a:pt x="3763" y="263"/>
                    <a:pt x="3834" y="310"/>
                    <a:pt x="3906" y="310"/>
                  </a:cubicBezTo>
                  <a:lnTo>
                    <a:pt x="4072" y="310"/>
                  </a:lnTo>
                  <a:cubicBezTo>
                    <a:pt x="4168" y="310"/>
                    <a:pt x="4239" y="263"/>
                    <a:pt x="4239" y="167"/>
                  </a:cubicBezTo>
                  <a:cubicBezTo>
                    <a:pt x="4239" y="72"/>
                    <a:pt x="4168" y="1"/>
                    <a:pt x="4072" y="1"/>
                  </a:cubicBezTo>
                  <a:close/>
                  <a:moveTo>
                    <a:pt x="4692" y="1"/>
                  </a:moveTo>
                  <a:cubicBezTo>
                    <a:pt x="4620" y="1"/>
                    <a:pt x="4549" y="72"/>
                    <a:pt x="4549" y="167"/>
                  </a:cubicBezTo>
                  <a:cubicBezTo>
                    <a:pt x="4549" y="263"/>
                    <a:pt x="4620" y="310"/>
                    <a:pt x="4692" y="310"/>
                  </a:cubicBezTo>
                  <a:lnTo>
                    <a:pt x="4858" y="310"/>
                  </a:lnTo>
                  <a:cubicBezTo>
                    <a:pt x="4954" y="310"/>
                    <a:pt x="5025" y="263"/>
                    <a:pt x="5025" y="167"/>
                  </a:cubicBezTo>
                  <a:cubicBezTo>
                    <a:pt x="5025" y="72"/>
                    <a:pt x="4954" y="1"/>
                    <a:pt x="4858" y="1"/>
                  </a:cubicBezTo>
                  <a:close/>
                  <a:moveTo>
                    <a:pt x="5477" y="1"/>
                  </a:moveTo>
                  <a:cubicBezTo>
                    <a:pt x="5406" y="1"/>
                    <a:pt x="5335" y="72"/>
                    <a:pt x="5335" y="167"/>
                  </a:cubicBezTo>
                  <a:cubicBezTo>
                    <a:pt x="5335" y="263"/>
                    <a:pt x="5406" y="310"/>
                    <a:pt x="5477" y="310"/>
                  </a:cubicBezTo>
                  <a:lnTo>
                    <a:pt x="5644" y="310"/>
                  </a:lnTo>
                  <a:cubicBezTo>
                    <a:pt x="5739" y="310"/>
                    <a:pt x="5811" y="263"/>
                    <a:pt x="5811" y="167"/>
                  </a:cubicBezTo>
                  <a:cubicBezTo>
                    <a:pt x="5811" y="72"/>
                    <a:pt x="5739" y="1"/>
                    <a:pt x="5644" y="1"/>
                  </a:cubicBezTo>
                  <a:close/>
                  <a:moveTo>
                    <a:pt x="6263" y="1"/>
                  </a:moveTo>
                  <a:cubicBezTo>
                    <a:pt x="6168" y="1"/>
                    <a:pt x="6120" y="72"/>
                    <a:pt x="6120" y="167"/>
                  </a:cubicBezTo>
                  <a:cubicBezTo>
                    <a:pt x="6120" y="263"/>
                    <a:pt x="6168" y="310"/>
                    <a:pt x="6263" y="310"/>
                  </a:cubicBezTo>
                  <a:lnTo>
                    <a:pt x="6430" y="310"/>
                  </a:lnTo>
                  <a:cubicBezTo>
                    <a:pt x="6501" y="310"/>
                    <a:pt x="6573" y="263"/>
                    <a:pt x="6573" y="167"/>
                  </a:cubicBezTo>
                  <a:cubicBezTo>
                    <a:pt x="6573" y="72"/>
                    <a:pt x="6501" y="1"/>
                    <a:pt x="6430" y="1"/>
                  </a:cubicBezTo>
                  <a:close/>
                  <a:moveTo>
                    <a:pt x="7049" y="1"/>
                  </a:moveTo>
                  <a:cubicBezTo>
                    <a:pt x="6954" y="1"/>
                    <a:pt x="6883" y="72"/>
                    <a:pt x="6883" y="167"/>
                  </a:cubicBezTo>
                  <a:cubicBezTo>
                    <a:pt x="6883" y="263"/>
                    <a:pt x="6954" y="310"/>
                    <a:pt x="7049" y="310"/>
                  </a:cubicBezTo>
                  <a:lnTo>
                    <a:pt x="7216" y="310"/>
                  </a:lnTo>
                  <a:cubicBezTo>
                    <a:pt x="7287" y="310"/>
                    <a:pt x="7359" y="263"/>
                    <a:pt x="7359" y="167"/>
                  </a:cubicBezTo>
                  <a:cubicBezTo>
                    <a:pt x="7359" y="72"/>
                    <a:pt x="7287" y="1"/>
                    <a:pt x="7216" y="1"/>
                  </a:cubicBezTo>
                  <a:close/>
                  <a:moveTo>
                    <a:pt x="7835" y="1"/>
                  </a:moveTo>
                  <a:cubicBezTo>
                    <a:pt x="7740" y="1"/>
                    <a:pt x="7668" y="72"/>
                    <a:pt x="7668" y="167"/>
                  </a:cubicBezTo>
                  <a:cubicBezTo>
                    <a:pt x="7668" y="263"/>
                    <a:pt x="7740" y="310"/>
                    <a:pt x="7835" y="310"/>
                  </a:cubicBezTo>
                  <a:lnTo>
                    <a:pt x="8002" y="310"/>
                  </a:lnTo>
                  <a:cubicBezTo>
                    <a:pt x="8073" y="310"/>
                    <a:pt x="8145" y="263"/>
                    <a:pt x="8145" y="167"/>
                  </a:cubicBezTo>
                  <a:cubicBezTo>
                    <a:pt x="8145" y="72"/>
                    <a:pt x="8073" y="1"/>
                    <a:pt x="8002" y="1"/>
                  </a:cubicBezTo>
                  <a:close/>
                  <a:moveTo>
                    <a:pt x="8621" y="1"/>
                  </a:moveTo>
                  <a:cubicBezTo>
                    <a:pt x="8526" y="1"/>
                    <a:pt x="8454" y="72"/>
                    <a:pt x="8454" y="167"/>
                  </a:cubicBezTo>
                  <a:cubicBezTo>
                    <a:pt x="8454" y="263"/>
                    <a:pt x="8526" y="310"/>
                    <a:pt x="8621" y="310"/>
                  </a:cubicBezTo>
                  <a:lnTo>
                    <a:pt x="8764" y="310"/>
                  </a:lnTo>
                  <a:cubicBezTo>
                    <a:pt x="8859" y="310"/>
                    <a:pt x="8931" y="263"/>
                    <a:pt x="8931" y="167"/>
                  </a:cubicBezTo>
                  <a:cubicBezTo>
                    <a:pt x="8931" y="72"/>
                    <a:pt x="8859" y="1"/>
                    <a:pt x="87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2072648" y="2348064"/>
              <a:ext cx="118673" cy="88331"/>
            </a:xfrm>
            <a:custGeom>
              <a:rect b="b" l="l" r="r" t="t"/>
              <a:pathLst>
                <a:path extrusionOk="0" h="2358" w="3168">
                  <a:moveTo>
                    <a:pt x="405" y="0"/>
                  </a:moveTo>
                  <a:cubicBezTo>
                    <a:pt x="191" y="0"/>
                    <a:pt x="0" y="191"/>
                    <a:pt x="0" y="405"/>
                  </a:cubicBezTo>
                  <a:lnTo>
                    <a:pt x="0" y="1929"/>
                  </a:lnTo>
                  <a:cubicBezTo>
                    <a:pt x="0" y="2167"/>
                    <a:pt x="191" y="2358"/>
                    <a:pt x="405" y="2358"/>
                  </a:cubicBezTo>
                  <a:lnTo>
                    <a:pt x="2762" y="2358"/>
                  </a:lnTo>
                  <a:cubicBezTo>
                    <a:pt x="2977" y="2358"/>
                    <a:pt x="3167" y="2167"/>
                    <a:pt x="3167" y="1929"/>
                  </a:cubicBezTo>
                  <a:lnTo>
                    <a:pt x="3167" y="405"/>
                  </a:lnTo>
                  <a:cubicBezTo>
                    <a:pt x="3167" y="191"/>
                    <a:pt x="2977" y="0"/>
                    <a:pt x="2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2144872" y="2348064"/>
              <a:ext cx="46450" cy="88331"/>
            </a:xfrm>
            <a:custGeom>
              <a:rect b="b" l="l" r="r" t="t"/>
              <a:pathLst>
                <a:path extrusionOk="0" h="2358" w="1240">
                  <a:moveTo>
                    <a:pt x="1" y="0"/>
                  </a:moveTo>
                  <a:cubicBezTo>
                    <a:pt x="239" y="0"/>
                    <a:pt x="406" y="191"/>
                    <a:pt x="406" y="405"/>
                  </a:cubicBezTo>
                  <a:lnTo>
                    <a:pt x="406" y="1953"/>
                  </a:lnTo>
                  <a:cubicBezTo>
                    <a:pt x="406" y="2167"/>
                    <a:pt x="239" y="2358"/>
                    <a:pt x="1" y="2358"/>
                  </a:cubicBezTo>
                  <a:lnTo>
                    <a:pt x="834" y="2358"/>
                  </a:lnTo>
                  <a:cubicBezTo>
                    <a:pt x="1049" y="2358"/>
                    <a:pt x="1239" y="2167"/>
                    <a:pt x="1239" y="1953"/>
                  </a:cubicBezTo>
                  <a:lnTo>
                    <a:pt x="1239" y="405"/>
                  </a:lnTo>
                  <a:cubicBezTo>
                    <a:pt x="1239" y="191"/>
                    <a:pt x="1049" y="0"/>
                    <a:pt x="834"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2100294" y="2372152"/>
              <a:ext cx="39296" cy="40157"/>
            </a:xfrm>
            <a:custGeom>
              <a:rect b="b" l="l" r="r" t="t"/>
              <a:pathLst>
                <a:path extrusionOk="0" h="1072" w="1049">
                  <a:moveTo>
                    <a:pt x="524" y="0"/>
                  </a:moveTo>
                  <a:cubicBezTo>
                    <a:pt x="238" y="0"/>
                    <a:pt x="0" y="238"/>
                    <a:pt x="0" y="524"/>
                  </a:cubicBezTo>
                  <a:cubicBezTo>
                    <a:pt x="0" y="834"/>
                    <a:pt x="238" y="1072"/>
                    <a:pt x="524" y="1072"/>
                  </a:cubicBezTo>
                  <a:cubicBezTo>
                    <a:pt x="810" y="1072"/>
                    <a:pt x="1048" y="834"/>
                    <a:pt x="1048" y="524"/>
                  </a:cubicBezTo>
                  <a:cubicBezTo>
                    <a:pt x="1048" y="238"/>
                    <a:pt x="810" y="0"/>
                    <a:pt x="5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19"/>
          <p:cNvGrpSpPr/>
          <p:nvPr/>
        </p:nvGrpSpPr>
        <p:grpSpPr>
          <a:xfrm>
            <a:off x="4379987" y="1965449"/>
            <a:ext cx="383673" cy="382734"/>
            <a:chOff x="1049362" y="4260749"/>
            <a:chExt cx="383673" cy="382734"/>
          </a:xfrm>
        </p:grpSpPr>
        <p:sp>
          <p:nvSpPr>
            <p:cNvPr id="587" name="Google Shape;587;p19"/>
            <p:cNvSpPr/>
            <p:nvPr/>
          </p:nvSpPr>
          <p:spPr>
            <a:xfrm>
              <a:off x="1234045" y="4445394"/>
              <a:ext cx="198988" cy="198088"/>
            </a:xfrm>
            <a:custGeom>
              <a:rect b="b" l="l" r="r" t="t"/>
              <a:pathLst>
                <a:path extrusionOk="0" h="5288" w="5312">
                  <a:moveTo>
                    <a:pt x="2668" y="1"/>
                  </a:moveTo>
                  <a:cubicBezTo>
                    <a:pt x="1191" y="1"/>
                    <a:pt x="0" y="1192"/>
                    <a:pt x="0" y="2644"/>
                  </a:cubicBezTo>
                  <a:cubicBezTo>
                    <a:pt x="0" y="4121"/>
                    <a:pt x="1191" y="5288"/>
                    <a:pt x="2668" y="5288"/>
                  </a:cubicBezTo>
                  <a:cubicBezTo>
                    <a:pt x="4120" y="5288"/>
                    <a:pt x="5311" y="4121"/>
                    <a:pt x="5311" y="2644"/>
                  </a:cubicBezTo>
                  <a:cubicBezTo>
                    <a:pt x="5311" y="1192"/>
                    <a:pt x="4120" y="1"/>
                    <a:pt x="26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
            <p:cNvSpPr/>
            <p:nvPr/>
          </p:nvSpPr>
          <p:spPr>
            <a:xfrm>
              <a:off x="1317882" y="4445394"/>
              <a:ext cx="115152" cy="198088"/>
            </a:xfrm>
            <a:custGeom>
              <a:rect b="b" l="l" r="r" t="t"/>
              <a:pathLst>
                <a:path extrusionOk="0" h="5288" w="3074">
                  <a:moveTo>
                    <a:pt x="430" y="1"/>
                  </a:moveTo>
                  <a:cubicBezTo>
                    <a:pt x="287" y="1"/>
                    <a:pt x="144" y="1"/>
                    <a:pt x="1" y="25"/>
                  </a:cubicBezTo>
                  <a:cubicBezTo>
                    <a:pt x="1287" y="215"/>
                    <a:pt x="2240" y="1311"/>
                    <a:pt x="2240" y="2644"/>
                  </a:cubicBezTo>
                  <a:cubicBezTo>
                    <a:pt x="2240" y="3978"/>
                    <a:pt x="1287" y="5073"/>
                    <a:pt x="1" y="5264"/>
                  </a:cubicBezTo>
                  <a:cubicBezTo>
                    <a:pt x="144" y="5288"/>
                    <a:pt x="287" y="5288"/>
                    <a:pt x="430" y="5288"/>
                  </a:cubicBezTo>
                  <a:cubicBezTo>
                    <a:pt x="1882" y="5288"/>
                    <a:pt x="3073" y="4121"/>
                    <a:pt x="3073" y="2644"/>
                  </a:cubicBezTo>
                  <a:cubicBezTo>
                    <a:pt x="3073" y="1192"/>
                    <a:pt x="1882" y="1"/>
                    <a:pt x="430" y="1"/>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a:off x="1272405" y="4486076"/>
              <a:ext cx="122269" cy="116725"/>
            </a:xfrm>
            <a:custGeom>
              <a:rect b="b" l="l" r="r" t="t"/>
              <a:pathLst>
                <a:path extrusionOk="0" h="3116" w="3264">
                  <a:moveTo>
                    <a:pt x="1192" y="1"/>
                  </a:moveTo>
                  <a:cubicBezTo>
                    <a:pt x="1168" y="1"/>
                    <a:pt x="1144" y="4"/>
                    <a:pt x="1120" y="10"/>
                  </a:cubicBezTo>
                  <a:cubicBezTo>
                    <a:pt x="977" y="58"/>
                    <a:pt x="905" y="296"/>
                    <a:pt x="786" y="391"/>
                  </a:cubicBezTo>
                  <a:cubicBezTo>
                    <a:pt x="643" y="487"/>
                    <a:pt x="405" y="463"/>
                    <a:pt x="310" y="606"/>
                  </a:cubicBezTo>
                  <a:cubicBezTo>
                    <a:pt x="215" y="725"/>
                    <a:pt x="310" y="963"/>
                    <a:pt x="239" y="1106"/>
                  </a:cubicBezTo>
                  <a:cubicBezTo>
                    <a:pt x="191" y="1249"/>
                    <a:pt x="0" y="1392"/>
                    <a:pt x="0" y="1558"/>
                  </a:cubicBezTo>
                  <a:cubicBezTo>
                    <a:pt x="0" y="1725"/>
                    <a:pt x="191" y="1868"/>
                    <a:pt x="239" y="2011"/>
                  </a:cubicBezTo>
                  <a:cubicBezTo>
                    <a:pt x="286" y="2154"/>
                    <a:pt x="215" y="2392"/>
                    <a:pt x="310" y="2511"/>
                  </a:cubicBezTo>
                  <a:cubicBezTo>
                    <a:pt x="405" y="2654"/>
                    <a:pt x="643" y="2654"/>
                    <a:pt x="786" y="2749"/>
                  </a:cubicBezTo>
                  <a:cubicBezTo>
                    <a:pt x="905" y="2820"/>
                    <a:pt x="977" y="3059"/>
                    <a:pt x="1120" y="3106"/>
                  </a:cubicBezTo>
                  <a:cubicBezTo>
                    <a:pt x="1144" y="3113"/>
                    <a:pt x="1168" y="3116"/>
                    <a:pt x="1192" y="3116"/>
                  </a:cubicBezTo>
                  <a:cubicBezTo>
                    <a:pt x="1340" y="3116"/>
                    <a:pt x="1501" y="3011"/>
                    <a:pt x="1644" y="3011"/>
                  </a:cubicBezTo>
                  <a:cubicBezTo>
                    <a:pt x="1787" y="3011"/>
                    <a:pt x="1929" y="3116"/>
                    <a:pt x="2072" y="3116"/>
                  </a:cubicBezTo>
                  <a:cubicBezTo>
                    <a:pt x="2096" y="3116"/>
                    <a:pt x="2120" y="3113"/>
                    <a:pt x="2144" y="3106"/>
                  </a:cubicBezTo>
                  <a:cubicBezTo>
                    <a:pt x="2287" y="3059"/>
                    <a:pt x="2358" y="2820"/>
                    <a:pt x="2477" y="2749"/>
                  </a:cubicBezTo>
                  <a:cubicBezTo>
                    <a:pt x="2620" y="2630"/>
                    <a:pt x="2858" y="2654"/>
                    <a:pt x="2953" y="2511"/>
                  </a:cubicBezTo>
                  <a:cubicBezTo>
                    <a:pt x="3049" y="2392"/>
                    <a:pt x="2977" y="2154"/>
                    <a:pt x="3025" y="2011"/>
                  </a:cubicBezTo>
                  <a:cubicBezTo>
                    <a:pt x="3072" y="1868"/>
                    <a:pt x="3263" y="1725"/>
                    <a:pt x="3263" y="1558"/>
                  </a:cubicBezTo>
                  <a:cubicBezTo>
                    <a:pt x="3263" y="1392"/>
                    <a:pt x="3072" y="1249"/>
                    <a:pt x="3025" y="1106"/>
                  </a:cubicBezTo>
                  <a:cubicBezTo>
                    <a:pt x="2977" y="963"/>
                    <a:pt x="3049" y="725"/>
                    <a:pt x="2953" y="606"/>
                  </a:cubicBezTo>
                  <a:cubicBezTo>
                    <a:pt x="2858" y="463"/>
                    <a:pt x="2620" y="487"/>
                    <a:pt x="2477" y="391"/>
                  </a:cubicBezTo>
                  <a:cubicBezTo>
                    <a:pt x="2358" y="296"/>
                    <a:pt x="2287" y="58"/>
                    <a:pt x="2144" y="10"/>
                  </a:cubicBezTo>
                  <a:cubicBezTo>
                    <a:pt x="2120" y="4"/>
                    <a:pt x="2096" y="1"/>
                    <a:pt x="2072" y="1"/>
                  </a:cubicBezTo>
                  <a:cubicBezTo>
                    <a:pt x="1929" y="1"/>
                    <a:pt x="1787" y="106"/>
                    <a:pt x="1644" y="106"/>
                  </a:cubicBezTo>
                  <a:cubicBezTo>
                    <a:pt x="1501" y="106"/>
                    <a:pt x="1340" y="1"/>
                    <a:pt x="11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1313425" y="4518218"/>
              <a:ext cx="40195" cy="53006"/>
            </a:xfrm>
            <a:custGeom>
              <a:rect b="b" l="l" r="r" t="t"/>
              <a:pathLst>
                <a:path extrusionOk="0" h="1415" w="1073">
                  <a:moveTo>
                    <a:pt x="897" y="0"/>
                  </a:moveTo>
                  <a:cubicBezTo>
                    <a:pt x="854" y="0"/>
                    <a:pt x="813" y="18"/>
                    <a:pt x="787" y="57"/>
                  </a:cubicBezTo>
                  <a:lnTo>
                    <a:pt x="49" y="1153"/>
                  </a:lnTo>
                  <a:cubicBezTo>
                    <a:pt x="1" y="1224"/>
                    <a:pt x="1" y="1319"/>
                    <a:pt x="72" y="1367"/>
                  </a:cubicBezTo>
                  <a:cubicBezTo>
                    <a:pt x="96" y="1391"/>
                    <a:pt x="144" y="1415"/>
                    <a:pt x="168" y="1415"/>
                  </a:cubicBezTo>
                  <a:cubicBezTo>
                    <a:pt x="215" y="1415"/>
                    <a:pt x="263" y="1391"/>
                    <a:pt x="287" y="1343"/>
                  </a:cubicBezTo>
                  <a:lnTo>
                    <a:pt x="1025" y="248"/>
                  </a:lnTo>
                  <a:cubicBezTo>
                    <a:pt x="1073" y="176"/>
                    <a:pt x="1073" y="81"/>
                    <a:pt x="1001" y="33"/>
                  </a:cubicBezTo>
                  <a:cubicBezTo>
                    <a:pt x="969" y="12"/>
                    <a:pt x="932" y="0"/>
                    <a:pt x="8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1340209" y="4559612"/>
              <a:ext cx="14310" cy="11613"/>
            </a:xfrm>
            <a:custGeom>
              <a:rect b="b" l="l" r="r" t="t"/>
              <a:pathLst>
                <a:path extrusionOk="0" h="310" w="382">
                  <a:moveTo>
                    <a:pt x="191" y="0"/>
                  </a:moveTo>
                  <a:cubicBezTo>
                    <a:pt x="0" y="0"/>
                    <a:pt x="0" y="310"/>
                    <a:pt x="191" y="310"/>
                  </a:cubicBezTo>
                  <a:cubicBezTo>
                    <a:pt x="381" y="310"/>
                    <a:pt x="381"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1312563" y="4518555"/>
              <a:ext cx="14310" cy="10751"/>
            </a:xfrm>
            <a:custGeom>
              <a:rect b="b" l="l" r="r" t="t"/>
              <a:pathLst>
                <a:path extrusionOk="0" h="287" w="382">
                  <a:moveTo>
                    <a:pt x="191" y="1"/>
                  </a:moveTo>
                  <a:cubicBezTo>
                    <a:pt x="0" y="1"/>
                    <a:pt x="0" y="286"/>
                    <a:pt x="191" y="286"/>
                  </a:cubicBezTo>
                  <a:cubicBezTo>
                    <a:pt x="381" y="286"/>
                    <a:pt x="381"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1049362" y="4260749"/>
              <a:ext cx="198988" cy="198088"/>
            </a:xfrm>
            <a:custGeom>
              <a:rect b="b" l="l" r="r" t="t"/>
              <a:pathLst>
                <a:path extrusionOk="0" h="5288" w="5312">
                  <a:moveTo>
                    <a:pt x="2644" y="0"/>
                  </a:moveTo>
                  <a:cubicBezTo>
                    <a:pt x="1192" y="0"/>
                    <a:pt x="1" y="1167"/>
                    <a:pt x="1" y="2644"/>
                  </a:cubicBezTo>
                  <a:cubicBezTo>
                    <a:pt x="1" y="4096"/>
                    <a:pt x="1192" y="5287"/>
                    <a:pt x="2644" y="5287"/>
                  </a:cubicBezTo>
                  <a:cubicBezTo>
                    <a:pt x="4121" y="5287"/>
                    <a:pt x="5311" y="4096"/>
                    <a:pt x="5311" y="2644"/>
                  </a:cubicBezTo>
                  <a:cubicBezTo>
                    <a:pt x="5311" y="1167"/>
                    <a:pt x="4121" y="0"/>
                    <a:pt x="26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1133237" y="4260749"/>
              <a:ext cx="115115" cy="198088"/>
            </a:xfrm>
            <a:custGeom>
              <a:rect b="b" l="l" r="r" t="t"/>
              <a:pathLst>
                <a:path extrusionOk="0" h="5288" w="3073">
                  <a:moveTo>
                    <a:pt x="405" y="0"/>
                  </a:moveTo>
                  <a:cubicBezTo>
                    <a:pt x="286" y="0"/>
                    <a:pt x="143" y="0"/>
                    <a:pt x="0" y="24"/>
                  </a:cubicBezTo>
                  <a:cubicBezTo>
                    <a:pt x="1263" y="215"/>
                    <a:pt x="2239" y="1310"/>
                    <a:pt x="2239" y="2644"/>
                  </a:cubicBezTo>
                  <a:cubicBezTo>
                    <a:pt x="2239" y="3977"/>
                    <a:pt x="1263" y="5073"/>
                    <a:pt x="0" y="5263"/>
                  </a:cubicBezTo>
                  <a:cubicBezTo>
                    <a:pt x="143" y="5287"/>
                    <a:pt x="286" y="5287"/>
                    <a:pt x="405" y="5287"/>
                  </a:cubicBezTo>
                  <a:cubicBezTo>
                    <a:pt x="1882" y="5287"/>
                    <a:pt x="3072" y="4096"/>
                    <a:pt x="3072" y="2644"/>
                  </a:cubicBezTo>
                  <a:cubicBezTo>
                    <a:pt x="3072" y="1191"/>
                    <a:pt x="1882" y="0"/>
                    <a:pt x="405" y="0"/>
                  </a:cubicBezTo>
                  <a:close/>
                </a:path>
              </a:pathLst>
            </a:custGeom>
            <a:solidFill>
              <a:srgbClr val="000000">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1085062" y="4297310"/>
              <a:ext cx="127589" cy="117924"/>
            </a:xfrm>
            <a:custGeom>
              <a:rect b="b" l="l" r="r" t="t"/>
              <a:pathLst>
                <a:path extrusionOk="0" h="3148" w="3406">
                  <a:moveTo>
                    <a:pt x="1703" y="1"/>
                  </a:moveTo>
                  <a:cubicBezTo>
                    <a:pt x="1620" y="1"/>
                    <a:pt x="1536" y="48"/>
                    <a:pt x="1501" y="144"/>
                  </a:cubicBezTo>
                  <a:lnTo>
                    <a:pt x="1167" y="787"/>
                  </a:lnTo>
                  <a:cubicBezTo>
                    <a:pt x="1143" y="858"/>
                    <a:pt x="1072" y="906"/>
                    <a:pt x="1001" y="929"/>
                  </a:cubicBezTo>
                  <a:lnTo>
                    <a:pt x="262" y="1025"/>
                  </a:lnTo>
                  <a:cubicBezTo>
                    <a:pt x="72" y="1049"/>
                    <a:pt x="0" y="1287"/>
                    <a:pt x="143" y="1430"/>
                  </a:cubicBezTo>
                  <a:lnTo>
                    <a:pt x="667" y="1930"/>
                  </a:lnTo>
                  <a:cubicBezTo>
                    <a:pt x="715" y="2001"/>
                    <a:pt x="739" y="2073"/>
                    <a:pt x="739" y="2144"/>
                  </a:cubicBezTo>
                  <a:lnTo>
                    <a:pt x="596" y="2858"/>
                  </a:lnTo>
                  <a:cubicBezTo>
                    <a:pt x="577" y="3011"/>
                    <a:pt x="710" y="3148"/>
                    <a:pt x="850" y="3148"/>
                  </a:cubicBezTo>
                  <a:cubicBezTo>
                    <a:pt x="884" y="3148"/>
                    <a:pt x="920" y="3139"/>
                    <a:pt x="953" y="3120"/>
                  </a:cubicBezTo>
                  <a:lnTo>
                    <a:pt x="1596" y="2787"/>
                  </a:lnTo>
                  <a:cubicBezTo>
                    <a:pt x="1632" y="2763"/>
                    <a:pt x="1667" y="2751"/>
                    <a:pt x="1703" y="2751"/>
                  </a:cubicBezTo>
                  <a:cubicBezTo>
                    <a:pt x="1739" y="2751"/>
                    <a:pt x="1775" y="2763"/>
                    <a:pt x="1810" y="2787"/>
                  </a:cubicBezTo>
                  <a:lnTo>
                    <a:pt x="2453" y="3120"/>
                  </a:lnTo>
                  <a:cubicBezTo>
                    <a:pt x="2487" y="3139"/>
                    <a:pt x="2522" y="3148"/>
                    <a:pt x="2557" y="3148"/>
                  </a:cubicBezTo>
                  <a:cubicBezTo>
                    <a:pt x="2696" y="3148"/>
                    <a:pt x="2830" y="3011"/>
                    <a:pt x="2810" y="2858"/>
                  </a:cubicBezTo>
                  <a:lnTo>
                    <a:pt x="2668" y="2144"/>
                  </a:lnTo>
                  <a:cubicBezTo>
                    <a:pt x="2668" y="2073"/>
                    <a:pt x="2691" y="2001"/>
                    <a:pt x="2739" y="1930"/>
                  </a:cubicBezTo>
                  <a:lnTo>
                    <a:pt x="3263" y="1430"/>
                  </a:lnTo>
                  <a:cubicBezTo>
                    <a:pt x="3406" y="1287"/>
                    <a:pt x="3334" y="1049"/>
                    <a:pt x="3144" y="1025"/>
                  </a:cubicBezTo>
                  <a:lnTo>
                    <a:pt x="2406" y="929"/>
                  </a:lnTo>
                  <a:cubicBezTo>
                    <a:pt x="2334" y="906"/>
                    <a:pt x="2263" y="858"/>
                    <a:pt x="2239" y="787"/>
                  </a:cubicBezTo>
                  <a:lnTo>
                    <a:pt x="1906" y="144"/>
                  </a:lnTo>
                  <a:cubicBezTo>
                    <a:pt x="1870" y="48"/>
                    <a:pt x="1786" y="1"/>
                    <a:pt x="17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1061874" y="4459666"/>
              <a:ext cx="172204" cy="157070"/>
            </a:xfrm>
            <a:custGeom>
              <a:rect b="b" l="l" r="r" t="t"/>
              <a:pathLst>
                <a:path extrusionOk="0" h="4193" w="4597">
                  <a:moveTo>
                    <a:pt x="476" y="1"/>
                  </a:moveTo>
                  <a:cubicBezTo>
                    <a:pt x="476" y="1"/>
                    <a:pt x="476" y="1"/>
                    <a:pt x="476" y="25"/>
                  </a:cubicBezTo>
                  <a:lnTo>
                    <a:pt x="453" y="25"/>
                  </a:lnTo>
                  <a:lnTo>
                    <a:pt x="95" y="239"/>
                  </a:lnTo>
                  <a:cubicBezTo>
                    <a:pt x="24" y="287"/>
                    <a:pt x="0" y="382"/>
                    <a:pt x="48" y="453"/>
                  </a:cubicBezTo>
                  <a:cubicBezTo>
                    <a:pt x="72" y="501"/>
                    <a:pt x="119" y="525"/>
                    <a:pt x="191" y="525"/>
                  </a:cubicBezTo>
                  <a:cubicBezTo>
                    <a:pt x="215" y="525"/>
                    <a:pt x="238" y="525"/>
                    <a:pt x="262" y="501"/>
                  </a:cubicBezTo>
                  <a:lnTo>
                    <a:pt x="405" y="430"/>
                  </a:lnTo>
                  <a:cubicBezTo>
                    <a:pt x="453" y="1406"/>
                    <a:pt x="881" y="2311"/>
                    <a:pt x="1572" y="3001"/>
                  </a:cubicBezTo>
                  <a:cubicBezTo>
                    <a:pt x="2334" y="3764"/>
                    <a:pt x="3358" y="4192"/>
                    <a:pt x="4430" y="4192"/>
                  </a:cubicBezTo>
                  <a:cubicBezTo>
                    <a:pt x="4525" y="4192"/>
                    <a:pt x="4596" y="4121"/>
                    <a:pt x="4596" y="4049"/>
                  </a:cubicBezTo>
                  <a:cubicBezTo>
                    <a:pt x="4596" y="3954"/>
                    <a:pt x="4525" y="3883"/>
                    <a:pt x="4430" y="3883"/>
                  </a:cubicBezTo>
                  <a:cubicBezTo>
                    <a:pt x="3429" y="3883"/>
                    <a:pt x="2501" y="3502"/>
                    <a:pt x="1786" y="2787"/>
                  </a:cubicBezTo>
                  <a:cubicBezTo>
                    <a:pt x="1143" y="2144"/>
                    <a:pt x="786" y="1334"/>
                    <a:pt x="715" y="430"/>
                  </a:cubicBezTo>
                  <a:lnTo>
                    <a:pt x="715" y="430"/>
                  </a:lnTo>
                  <a:lnTo>
                    <a:pt x="834" y="501"/>
                  </a:lnTo>
                  <a:cubicBezTo>
                    <a:pt x="859" y="518"/>
                    <a:pt x="887" y="526"/>
                    <a:pt x="915" y="526"/>
                  </a:cubicBezTo>
                  <a:cubicBezTo>
                    <a:pt x="967" y="526"/>
                    <a:pt x="1017" y="499"/>
                    <a:pt x="1048" y="453"/>
                  </a:cubicBezTo>
                  <a:cubicBezTo>
                    <a:pt x="1096" y="382"/>
                    <a:pt x="1072" y="287"/>
                    <a:pt x="1000" y="239"/>
                  </a:cubicBezTo>
                  <a:lnTo>
                    <a:pt x="619" y="25"/>
                  </a:lnTo>
                  <a:cubicBezTo>
                    <a:pt x="619" y="1"/>
                    <a:pt x="619" y="1"/>
                    <a:pt x="6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1248317" y="4287496"/>
              <a:ext cx="172204" cy="157070"/>
            </a:xfrm>
            <a:custGeom>
              <a:rect b="b" l="l" r="r" t="t"/>
              <a:pathLst>
                <a:path extrusionOk="0" h="4193" w="4597">
                  <a:moveTo>
                    <a:pt x="167" y="1"/>
                  </a:moveTo>
                  <a:cubicBezTo>
                    <a:pt x="72" y="1"/>
                    <a:pt x="0" y="72"/>
                    <a:pt x="0" y="144"/>
                  </a:cubicBezTo>
                  <a:cubicBezTo>
                    <a:pt x="0" y="239"/>
                    <a:pt x="72" y="310"/>
                    <a:pt x="167" y="310"/>
                  </a:cubicBezTo>
                  <a:cubicBezTo>
                    <a:pt x="1167" y="310"/>
                    <a:pt x="2096" y="691"/>
                    <a:pt x="2811" y="1406"/>
                  </a:cubicBezTo>
                  <a:cubicBezTo>
                    <a:pt x="3454" y="2049"/>
                    <a:pt x="3811" y="2858"/>
                    <a:pt x="3882" y="3763"/>
                  </a:cubicBezTo>
                  <a:lnTo>
                    <a:pt x="3763" y="3692"/>
                  </a:lnTo>
                  <a:cubicBezTo>
                    <a:pt x="3738" y="3675"/>
                    <a:pt x="3710" y="3667"/>
                    <a:pt x="3681" y="3667"/>
                  </a:cubicBezTo>
                  <a:cubicBezTo>
                    <a:pt x="3630" y="3667"/>
                    <a:pt x="3580" y="3693"/>
                    <a:pt x="3549" y="3740"/>
                  </a:cubicBezTo>
                  <a:cubicBezTo>
                    <a:pt x="3501" y="3811"/>
                    <a:pt x="3525" y="3906"/>
                    <a:pt x="3596" y="3954"/>
                  </a:cubicBezTo>
                  <a:lnTo>
                    <a:pt x="3977" y="4168"/>
                  </a:lnTo>
                  <a:cubicBezTo>
                    <a:pt x="3977" y="4192"/>
                    <a:pt x="3977" y="4192"/>
                    <a:pt x="3977" y="4192"/>
                  </a:cubicBezTo>
                  <a:lnTo>
                    <a:pt x="4120" y="4192"/>
                  </a:lnTo>
                  <a:cubicBezTo>
                    <a:pt x="4120" y="4192"/>
                    <a:pt x="4120" y="4192"/>
                    <a:pt x="4120" y="4168"/>
                  </a:cubicBezTo>
                  <a:lnTo>
                    <a:pt x="4144" y="4168"/>
                  </a:lnTo>
                  <a:lnTo>
                    <a:pt x="4501" y="3954"/>
                  </a:lnTo>
                  <a:cubicBezTo>
                    <a:pt x="4573" y="3906"/>
                    <a:pt x="4597" y="3811"/>
                    <a:pt x="4549" y="3740"/>
                  </a:cubicBezTo>
                  <a:cubicBezTo>
                    <a:pt x="4518" y="3693"/>
                    <a:pt x="4468" y="3667"/>
                    <a:pt x="4416" y="3667"/>
                  </a:cubicBezTo>
                  <a:cubicBezTo>
                    <a:pt x="4388" y="3667"/>
                    <a:pt x="4360" y="3675"/>
                    <a:pt x="4335" y="3692"/>
                  </a:cubicBezTo>
                  <a:lnTo>
                    <a:pt x="4192" y="3763"/>
                  </a:lnTo>
                  <a:cubicBezTo>
                    <a:pt x="4144" y="2787"/>
                    <a:pt x="3715" y="1882"/>
                    <a:pt x="3025" y="1191"/>
                  </a:cubicBezTo>
                  <a:cubicBezTo>
                    <a:pt x="2263" y="429"/>
                    <a:pt x="1239" y="1"/>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8" name="Google Shape;598;p19"/>
          <p:cNvPicPr preferRelativeResize="0"/>
          <p:nvPr/>
        </p:nvPicPr>
        <p:blipFill>
          <a:blip r:embed="rId3">
            <a:alphaModFix/>
          </a:blip>
          <a:stretch>
            <a:fillRect/>
          </a:stretch>
        </p:blipFill>
        <p:spPr>
          <a:xfrm>
            <a:off x="1482438" y="1870475"/>
            <a:ext cx="572729" cy="572700"/>
          </a:xfrm>
          <a:prstGeom prst="rect">
            <a:avLst/>
          </a:prstGeom>
          <a:noFill/>
          <a:ln>
            <a:noFill/>
          </a:ln>
        </p:spPr>
      </p:pic>
      <p:sp>
        <p:nvSpPr>
          <p:cNvPr id="599" name="Google Shape;5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0" name="Google Shape;600;p19"/>
          <p:cNvSpPr/>
          <p:nvPr/>
        </p:nvSpPr>
        <p:spPr>
          <a:xfrm>
            <a:off x="-8" y="-1"/>
            <a:ext cx="1810500" cy="457200"/>
          </a:xfrm>
          <a:prstGeom prst="chevron">
            <a:avLst>
              <a:gd fmla="val 43954"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RFM</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cxnSp>
        <p:nvCxnSpPr>
          <p:cNvPr id="605" name="Google Shape;605;p20"/>
          <p:cNvCxnSpPr>
            <a:stCxn id="606" idx="2"/>
            <a:endCxn id="607" idx="3"/>
          </p:cNvCxnSpPr>
          <p:nvPr/>
        </p:nvCxnSpPr>
        <p:spPr>
          <a:xfrm rot="10800000">
            <a:off x="2135704" y="2736970"/>
            <a:ext cx="314100" cy="0"/>
          </a:xfrm>
          <a:prstGeom prst="straightConnector1">
            <a:avLst/>
          </a:prstGeom>
          <a:noFill/>
          <a:ln cap="flat" cmpd="sng" w="9525">
            <a:solidFill>
              <a:schemeClr val="dk1"/>
            </a:solidFill>
            <a:prstDash val="dot"/>
            <a:round/>
            <a:headEnd len="med" w="med" type="none"/>
            <a:tailEnd len="med" w="med" type="none"/>
          </a:ln>
        </p:spPr>
      </p:cxnSp>
      <p:sp>
        <p:nvSpPr>
          <p:cNvPr id="608" name="Google Shape;6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9" name="Google Shape;609;p20"/>
          <p:cNvSpPr/>
          <p:nvPr/>
        </p:nvSpPr>
        <p:spPr>
          <a:xfrm>
            <a:off x="-28216" y="1150385"/>
            <a:ext cx="731400" cy="73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1</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10" name="Google Shape;610;p20"/>
          <p:cNvSpPr txBox="1"/>
          <p:nvPr/>
        </p:nvSpPr>
        <p:spPr>
          <a:xfrm>
            <a:off x="1091699" y="1294535"/>
            <a:ext cx="1433100" cy="44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Simple</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11" name="Google Shape;611;p20"/>
          <p:cNvSpPr/>
          <p:nvPr/>
        </p:nvSpPr>
        <p:spPr>
          <a:xfrm>
            <a:off x="-28216" y="2618098"/>
            <a:ext cx="731400" cy="731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SemiBold"/>
                <a:ea typeface="Fira Sans Extra Condensed SemiBold"/>
                <a:cs typeface="Fira Sans Extra Condensed SemiBold"/>
                <a:sym typeface="Fira Sans Extra Condensed SemiBold"/>
              </a:rPr>
              <a:t>2</a:t>
            </a: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612" name="Google Shape;612;p20"/>
          <p:cNvSpPr txBox="1"/>
          <p:nvPr/>
        </p:nvSpPr>
        <p:spPr>
          <a:xfrm>
            <a:off x="1091700" y="2725025"/>
            <a:ext cx="1433100" cy="50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Non-Industry specific</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613" name="Google Shape;613;p20"/>
          <p:cNvSpPr/>
          <p:nvPr/>
        </p:nvSpPr>
        <p:spPr>
          <a:xfrm>
            <a:off x="-28216" y="4084379"/>
            <a:ext cx="731400" cy="73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3</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14" name="Google Shape;614;p20"/>
          <p:cNvSpPr txBox="1"/>
          <p:nvPr/>
        </p:nvSpPr>
        <p:spPr>
          <a:xfrm>
            <a:off x="1091699" y="4228529"/>
            <a:ext cx="1433100" cy="443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Incorrect</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615" name="Google Shape;615;p20"/>
          <p:cNvCxnSpPr>
            <a:stCxn id="609" idx="6"/>
            <a:endCxn id="610" idx="1"/>
          </p:cNvCxnSpPr>
          <p:nvPr/>
        </p:nvCxnSpPr>
        <p:spPr>
          <a:xfrm>
            <a:off x="703184" y="1516085"/>
            <a:ext cx="388500" cy="0"/>
          </a:xfrm>
          <a:prstGeom prst="straightConnector1">
            <a:avLst/>
          </a:prstGeom>
          <a:noFill/>
          <a:ln cap="flat" cmpd="sng" w="9525">
            <a:solidFill>
              <a:schemeClr val="dk1"/>
            </a:solidFill>
            <a:prstDash val="dot"/>
            <a:round/>
            <a:headEnd len="med" w="med" type="none"/>
            <a:tailEnd len="med" w="med" type="none"/>
          </a:ln>
        </p:spPr>
      </p:cxnSp>
      <p:cxnSp>
        <p:nvCxnSpPr>
          <p:cNvPr id="616" name="Google Shape;616;p20"/>
          <p:cNvCxnSpPr>
            <a:stCxn id="611" idx="6"/>
            <a:endCxn id="612" idx="1"/>
          </p:cNvCxnSpPr>
          <p:nvPr/>
        </p:nvCxnSpPr>
        <p:spPr>
          <a:xfrm flipH="1" rot="10800000">
            <a:off x="703184" y="2978998"/>
            <a:ext cx="388500" cy="4800"/>
          </a:xfrm>
          <a:prstGeom prst="straightConnector1">
            <a:avLst/>
          </a:prstGeom>
          <a:noFill/>
          <a:ln cap="flat" cmpd="sng" w="9525">
            <a:solidFill>
              <a:schemeClr val="dk1"/>
            </a:solidFill>
            <a:prstDash val="dot"/>
            <a:round/>
            <a:headEnd len="med" w="med" type="none"/>
            <a:tailEnd len="med" w="med" type="none"/>
          </a:ln>
        </p:spPr>
      </p:cxnSp>
      <p:cxnSp>
        <p:nvCxnSpPr>
          <p:cNvPr id="617" name="Google Shape;617;p20"/>
          <p:cNvCxnSpPr>
            <a:stCxn id="613" idx="6"/>
            <a:endCxn id="614" idx="1"/>
          </p:cNvCxnSpPr>
          <p:nvPr/>
        </p:nvCxnSpPr>
        <p:spPr>
          <a:xfrm>
            <a:off x="703184" y="4450079"/>
            <a:ext cx="388500" cy="0"/>
          </a:xfrm>
          <a:prstGeom prst="straightConnector1">
            <a:avLst/>
          </a:prstGeom>
          <a:noFill/>
          <a:ln cap="flat" cmpd="sng" w="9525">
            <a:solidFill>
              <a:schemeClr val="dk1"/>
            </a:solidFill>
            <a:prstDash val="dot"/>
            <a:round/>
            <a:headEnd len="med" w="med" type="none"/>
            <a:tailEnd len="med" w="med" type="none"/>
          </a:ln>
        </p:spPr>
      </p:cxnSp>
      <p:sp>
        <p:nvSpPr>
          <p:cNvPr id="618" name="Google Shape;618;p20"/>
          <p:cNvSpPr txBox="1"/>
          <p:nvPr>
            <p:ph type="title"/>
          </p:nvPr>
        </p:nvSpPr>
        <p:spPr>
          <a:xfrm>
            <a:off x="3150000" y="423750"/>
            <a:ext cx="284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RFM ANALYSIS</a:t>
            </a:r>
            <a:endParaRPr/>
          </a:p>
        </p:txBody>
      </p:sp>
      <p:pic>
        <p:nvPicPr>
          <p:cNvPr id="619" name="Google Shape;619;p20"/>
          <p:cNvPicPr preferRelativeResize="0"/>
          <p:nvPr/>
        </p:nvPicPr>
        <p:blipFill rotWithShape="1">
          <a:blip r:embed="rId3">
            <a:alphaModFix/>
          </a:blip>
          <a:srcRect b="16242" l="8983" r="0" t="10260"/>
          <a:stretch/>
        </p:blipFill>
        <p:spPr>
          <a:xfrm>
            <a:off x="2602200" y="1166071"/>
            <a:ext cx="6491501" cy="3505554"/>
          </a:xfrm>
          <a:prstGeom prst="rect">
            <a:avLst/>
          </a:prstGeom>
          <a:noFill/>
          <a:ln>
            <a:noFill/>
          </a:ln>
        </p:spPr>
      </p:pic>
      <p:sp>
        <p:nvSpPr>
          <p:cNvPr id="620" name="Google Shape;620;p20"/>
          <p:cNvSpPr/>
          <p:nvPr/>
        </p:nvSpPr>
        <p:spPr>
          <a:xfrm>
            <a:off x="6137450" y="1351075"/>
            <a:ext cx="723900" cy="5307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a:off x="7245200" y="3859750"/>
            <a:ext cx="723900" cy="5307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21"/>
          <p:cNvSpPr txBox="1"/>
          <p:nvPr>
            <p:ph type="title"/>
          </p:nvPr>
        </p:nvSpPr>
        <p:spPr>
          <a:xfrm>
            <a:off x="457200" y="416750"/>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Non-CHURN </a:t>
            </a:r>
            <a:r>
              <a:rPr lang="en"/>
              <a:t>CUSTOMER SEGMENTATION</a:t>
            </a:r>
            <a:endParaRPr/>
          </a:p>
        </p:txBody>
      </p:sp>
      <p:sp>
        <p:nvSpPr>
          <p:cNvPr id="627" name="Google Shape;627;p21"/>
          <p:cNvSpPr txBox="1"/>
          <p:nvPr/>
        </p:nvSpPr>
        <p:spPr>
          <a:xfrm>
            <a:off x="405899" y="1446935"/>
            <a:ext cx="1433100" cy="44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Potential</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28" name="Google Shape;628;p21"/>
          <p:cNvSpPr txBox="1"/>
          <p:nvPr/>
        </p:nvSpPr>
        <p:spPr>
          <a:xfrm>
            <a:off x="405899" y="2083373"/>
            <a:ext cx="1433100" cy="443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Can’t Lose</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629" name="Google Shape;629;p21"/>
          <p:cNvSpPr txBox="1"/>
          <p:nvPr/>
        </p:nvSpPr>
        <p:spPr>
          <a:xfrm>
            <a:off x="405899" y="3390329"/>
            <a:ext cx="1433100" cy="443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Must Win </a:t>
            </a:r>
            <a:r>
              <a:rPr lang="en" sz="1700">
                <a:solidFill>
                  <a:schemeClr val="dk1"/>
                </a:solidFill>
                <a:latin typeface="Fira Sans Extra Condensed SemiBold"/>
                <a:ea typeface="Fira Sans Extra Condensed SemiBold"/>
                <a:cs typeface="Fira Sans Extra Condensed SemiBold"/>
                <a:sym typeface="Fira Sans Extra Condensed SemiBold"/>
              </a:rPr>
              <a:t>Back</a:t>
            </a:r>
            <a:endParaRPr sz="17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30" name="Google Shape;630;p21"/>
          <p:cNvSpPr txBox="1"/>
          <p:nvPr/>
        </p:nvSpPr>
        <p:spPr>
          <a:xfrm>
            <a:off x="405899" y="4018416"/>
            <a:ext cx="1433100" cy="44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Fira Sans Extra Condensed SemiBold"/>
                <a:ea typeface="Fira Sans Extra Condensed SemiBold"/>
                <a:cs typeface="Fira Sans Extra Condensed SemiBold"/>
                <a:sym typeface="Fira Sans Extra Condensed SemiBold"/>
              </a:rPr>
              <a:t>Require Activation</a:t>
            </a:r>
            <a:endParaRPr>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631" name="Google Shape;63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32" name="Google Shape;632;p21"/>
          <p:cNvPicPr preferRelativeResize="0"/>
          <p:nvPr/>
        </p:nvPicPr>
        <p:blipFill>
          <a:blip r:embed="rId3">
            <a:alphaModFix/>
          </a:blip>
          <a:stretch>
            <a:fillRect/>
          </a:stretch>
        </p:blipFill>
        <p:spPr>
          <a:xfrm>
            <a:off x="1879400" y="1044375"/>
            <a:ext cx="7035999" cy="3955923"/>
          </a:xfrm>
          <a:prstGeom prst="rect">
            <a:avLst/>
          </a:prstGeom>
          <a:noFill/>
          <a:ln>
            <a:noFill/>
          </a:ln>
        </p:spPr>
      </p:pic>
      <p:sp>
        <p:nvSpPr>
          <p:cNvPr id="633" name="Google Shape;633;p21"/>
          <p:cNvSpPr/>
          <p:nvPr/>
        </p:nvSpPr>
        <p:spPr>
          <a:xfrm>
            <a:off x="7" y="-1"/>
            <a:ext cx="1810500" cy="457200"/>
          </a:xfrm>
          <a:prstGeom prst="chevron">
            <a:avLst>
              <a:gd fmla="val 43954"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CLUSTERING</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34" name="Google Shape;634;p21"/>
          <p:cNvSpPr txBox="1"/>
          <p:nvPr/>
        </p:nvSpPr>
        <p:spPr>
          <a:xfrm>
            <a:off x="405899" y="2736841"/>
            <a:ext cx="1433100" cy="44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Champions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er Loyalty Infographics by Slidesgo">
  <a:themeElements>
    <a:clrScheme name="Simple Light">
      <a:dk1>
        <a:srgbClr val="000000"/>
      </a:dk1>
      <a:lt1>
        <a:srgbClr val="FFFFFF"/>
      </a:lt1>
      <a:dk2>
        <a:srgbClr val="76FBA7"/>
      </a:dk2>
      <a:lt2>
        <a:srgbClr val="ED4F6E"/>
      </a:lt2>
      <a:accent1>
        <a:srgbClr val="FFEC7F"/>
      </a:accent1>
      <a:accent2>
        <a:srgbClr val="2A1659"/>
      </a:accent2>
      <a:accent3>
        <a:srgbClr val="83DEFF"/>
      </a:accent3>
      <a:accent4>
        <a:srgbClr val="AC61E1"/>
      </a:accent4>
      <a:accent5>
        <a:srgbClr val="F3F3F3"/>
      </a:accent5>
      <a:accent6>
        <a:srgbClr val="FFC671"/>
      </a:accent6>
      <a:hlink>
        <a:srgbClr val="76FB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