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0000"/>
    <a:srgbClr val="C80000"/>
    <a:srgbClr val="FF3D01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C979-6CCF-4D0D-B83C-DCF3186B53D2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97A2-6308-4B80-9106-3519DB5B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700" y="512838"/>
            <a:ext cx="1810596" cy="5571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88" y="512838"/>
            <a:ext cx="1810596" cy="5571066"/>
          </a:xfrm>
          <a:prstGeom prst="rect">
            <a:avLst/>
          </a:prstGeom>
        </p:spPr>
      </p:pic>
      <p:sp>
        <p:nvSpPr>
          <p:cNvPr id="1034" name="Freeform: Shape 1033"/>
          <p:cNvSpPr/>
          <p:nvPr/>
        </p:nvSpPr>
        <p:spPr>
          <a:xfrm>
            <a:off x="10251140" y="1181336"/>
            <a:ext cx="1371600" cy="1800971"/>
          </a:xfrm>
          <a:custGeom>
            <a:avLst/>
            <a:gdLst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371600 w 1371600"/>
              <a:gd name="connsiteY29" fmla="*/ 655983 h 1800971"/>
              <a:gd name="connsiteX30" fmla="*/ 1232452 w 1371600"/>
              <a:gd name="connsiteY30" fmla="*/ 1184745 h 1800971"/>
              <a:gd name="connsiteX31" fmla="*/ 1148963 w 1371600"/>
              <a:gd name="connsiteY31" fmla="*/ 1144988 h 1800971"/>
              <a:gd name="connsiteX32" fmla="*/ 1208598 w 1371600"/>
              <a:gd name="connsiteY32" fmla="*/ 938254 h 1800971"/>
              <a:gd name="connsiteX33" fmla="*/ 1236428 w 1371600"/>
              <a:gd name="connsiteY33" fmla="*/ 683812 h 1800971"/>
              <a:gd name="connsiteX34" fmla="*/ 767301 w 1371600"/>
              <a:gd name="connsiteY34" fmla="*/ 326004 h 1800971"/>
              <a:gd name="connsiteX35" fmla="*/ 759349 w 1371600"/>
              <a:gd name="connsiteY35" fmla="*/ 401541 h 1800971"/>
              <a:gd name="connsiteX36" fmla="*/ 791155 w 1371600"/>
              <a:gd name="connsiteY36" fmla="*/ 453225 h 1800971"/>
              <a:gd name="connsiteX37" fmla="*/ 799106 w 1371600"/>
              <a:gd name="connsiteY37" fmla="*/ 477078 h 1800971"/>
              <a:gd name="connsiteX38" fmla="*/ 803081 w 1371600"/>
              <a:gd name="connsiteY38" fmla="*/ 489005 h 1800971"/>
              <a:gd name="connsiteX39" fmla="*/ 799106 w 1371600"/>
              <a:gd name="connsiteY39" fmla="*/ 564543 h 1800971"/>
              <a:gd name="connsiteX40" fmla="*/ 791155 w 1371600"/>
              <a:gd name="connsiteY40" fmla="*/ 588397 h 1800971"/>
              <a:gd name="connsiteX41" fmla="*/ 771276 w 1371600"/>
              <a:gd name="connsiteY41" fmla="*/ 604299 h 1800971"/>
              <a:gd name="connsiteX42" fmla="*/ 755374 w 1371600"/>
              <a:gd name="connsiteY42" fmla="*/ 620202 h 1800971"/>
              <a:gd name="connsiteX43" fmla="*/ 751398 w 1371600"/>
              <a:gd name="connsiteY43" fmla="*/ 632129 h 1800971"/>
              <a:gd name="connsiteX44" fmla="*/ 743447 w 1371600"/>
              <a:gd name="connsiteY44" fmla="*/ 640080 h 1800971"/>
              <a:gd name="connsiteX45" fmla="*/ 791155 w 1371600"/>
              <a:gd name="connsiteY45" fmla="*/ 862717 h 1800971"/>
              <a:gd name="connsiteX46" fmla="*/ 934278 w 1371600"/>
              <a:gd name="connsiteY46" fmla="*/ 1025718 h 1800971"/>
              <a:gd name="connsiteX47" fmla="*/ 993913 w 1371600"/>
              <a:gd name="connsiteY47" fmla="*/ 1144988 h 1800971"/>
              <a:gd name="connsiteX48" fmla="*/ 1077401 w 1371600"/>
              <a:gd name="connsiteY48" fmla="*/ 1379552 h 1800971"/>
              <a:gd name="connsiteX49" fmla="*/ 1141012 w 1371600"/>
              <a:gd name="connsiteY49" fmla="*/ 1709531 h 1800971"/>
              <a:gd name="connsiteX50" fmla="*/ 1141012 w 1371600"/>
              <a:gd name="connsiteY50" fmla="*/ 1709531 h 1800971"/>
              <a:gd name="connsiteX51" fmla="*/ 1105231 w 1371600"/>
              <a:gd name="connsiteY51" fmla="*/ 1717482 h 1800971"/>
              <a:gd name="connsiteX52" fmla="*/ 1093304 w 1371600"/>
              <a:gd name="connsiteY52" fmla="*/ 1721458 h 1800971"/>
              <a:gd name="connsiteX53" fmla="*/ 1073426 w 1371600"/>
              <a:gd name="connsiteY53" fmla="*/ 1725433 h 1800971"/>
              <a:gd name="connsiteX54" fmla="*/ 1057523 w 1371600"/>
              <a:gd name="connsiteY54" fmla="*/ 1729409 h 1800971"/>
              <a:gd name="connsiteX55" fmla="*/ 1017767 w 1371600"/>
              <a:gd name="connsiteY55" fmla="*/ 1737360 h 1800971"/>
              <a:gd name="connsiteX56" fmla="*/ 1001864 w 1371600"/>
              <a:gd name="connsiteY56" fmla="*/ 1741336 h 1800971"/>
              <a:gd name="connsiteX57" fmla="*/ 946205 w 1371600"/>
              <a:gd name="connsiteY57" fmla="*/ 1749287 h 1800971"/>
              <a:gd name="connsiteX58" fmla="*/ 882595 w 1371600"/>
              <a:gd name="connsiteY58" fmla="*/ 1757238 h 1800971"/>
              <a:gd name="connsiteX59" fmla="*/ 838862 w 1371600"/>
              <a:gd name="connsiteY59" fmla="*/ 1761214 h 1800971"/>
              <a:gd name="connsiteX60" fmla="*/ 822960 w 1371600"/>
              <a:gd name="connsiteY60" fmla="*/ 1594237 h 1800971"/>
              <a:gd name="connsiteX61" fmla="*/ 826935 w 1371600"/>
              <a:gd name="connsiteY61" fmla="*/ 1749287 h 1800971"/>
              <a:gd name="connsiteX62" fmla="*/ 791155 w 1371600"/>
              <a:gd name="connsiteY62" fmla="*/ 1753263 h 1800971"/>
              <a:gd name="connsiteX63" fmla="*/ 779228 w 1371600"/>
              <a:gd name="connsiteY63" fmla="*/ 1757238 h 1800971"/>
              <a:gd name="connsiteX64" fmla="*/ 711641 w 1371600"/>
              <a:gd name="connsiteY64" fmla="*/ 1761214 h 1800971"/>
              <a:gd name="connsiteX65" fmla="*/ 524786 w 1371600"/>
              <a:gd name="connsiteY65" fmla="*/ 1753263 h 1800971"/>
              <a:gd name="connsiteX66" fmla="*/ 481054 w 1371600"/>
              <a:gd name="connsiteY66" fmla="*/ 1745312 h 1800971"/>
              <a:gd name="connsiteX67" fmla="*/ 453224 w 1371600"/>
              <a:gd name="connsiteY67" fmla="*/ 1737360 h 1800971"/>
              <a:gd name="connsiteX68" fmla="*/ 425395 w 1371600"/>
              <a:gd name="connsiteY68" fmla="*/ 1733385 h 1800971"/>
              <a:gd name="connsiteX69" fmla="*/ 365760 w 1371600"/>
              <a:gd name="connsiteY69" fmla="*/ 1725433 h 1800971"/>
              <a:gd name="connsiteX70" fmla="*/ 329979 w 1371600"/>
              <a:gd name="connsiteY70" fmla="*/ 1725433 h 1800971"/>
              <a:gd name="connsiteX71" fmla="*/ 353833 w 1371600"/>
              <a:gd name="connsiteY71" fmla="*/ 1307990 h 1800971"/>
              <a:gd name="connsiteX72" fmla="*/ 381662 w 1371600"/>
              <a:gd name="connsiteY72" fmla="*/ 1133061 h 1800971"/>
              <a:gd name="connsiteX73" fmla="*/ 421419 w 1371600"/>
              <a:gd name="connsiteY73" fmla="*/ 978011 h 1800971"/>
              <a:gd name="connsiteX74" fmla="*/ 170953 w 1371600"/>
              <a:gd name="connsiteY74" fmla="*/ 520811 h 1800971"/>
              <a:gd name="connsiteX75" fmla="*/ 119269 w 1371600"/>
              <a:gd name="connsiteY75" fmla="*/ 962108 h 1800971"/>
              <a:gd name="connsiteX76" fmla="*/ 131196 w 1371600"/>
              <a:gd name="connsiteY76" fmla="*/ 1141012 h 1800971"/>
              <a:gd name="connsiteX77" fmla="*/ 131196 w 1371600"/>
              <a:gd name="connsiteY77" fmla="*/ 1435211 h 1800971"/>
              <a:gd name="connsiteX78" fmla="*/ 107342 w 1371600"/>
              <a:gd name="connsiteY78" fmla="*/ 1482918 h 1800971"/>
              <a:gd name="connsiteX79" fmla="*/ 103367 w 1371600"/>
              <a:gd name="connsiteY79" fmla="*/ 1800971 h 1800971"/>
              <a:gd name="connsiteX80" fmla="*/ 31805 w 1371600"/>
              <a:gd name="connsiteY80" fmla="*/ 1757238 h 1800971"/>
              <a:gd name="connsiteX81" fmla="*/ 0 w 1371600"/>
              <a:gd name="connsiteY81" fmla="*/ 1351722 h 1800971"/>
              <a:gd name="connsiteX82" fmla="*/ 3975 w 1371600"/>
              <a:gd name="connsiteY82" fmla="*/ 1292087 h 1800971"/>
              <a:gd name="connsiteX83" fmla="*/ 31805 w 1371600"/>
              <a:gd name="connsiteY83" fmla="*/ 1001865 h 1800971"/>
              <a:gd name="connsiteX84" fmla="*/ 27829 w 1371600"/>
              <a:gd name="connsiteY84" fmla="*/ 508884 h 1800971"/>
              <a:gd name="connsiteX85" fmla="*/ 43732 w 1371600"/>
              <a:gd name="connsiteY85" fmla="*/ 306125 h 1800971"/>
              <a:gd name="connsiteX86" fmla="*/ 63610 w 1371600"/>
              <a:gd name="connsiteY86" fmla="*/ 250466 h 1800971"/>
              <a:gd name="connsiteX87" fmla="*/ 337930 w 1371600"/>
              <a:gd name="connsiteY87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25718 w 1371600"/>
              <a:gd name="connsiteY29" fmla="*/ 341906 h 1800971"/>
              <a:gd name="connsiteX30" fmla="*/ 1371600 w 1371600"/>
              <a:gd name="connsiteY30" fmla="*/ 655983 h 1800971"/>
              <a:gd name="connsiteX31" fmla="*/ 1232452 w 1371600"/>
              <a:gd name="connsiteY31" fmla="*/ 1184745 h 1800971"/>
              <a:gd name="connsiteX32" fmla="*/ 1148963 w 1371600"/>
              <a:gd name="connsiteY32" fmla="*/ 1144988 h 1800971"/>
              <a:gd name="connsiteX33" fmla="*/ 1208598 w 1371600"/>
              <a:gd name="connsiteY33" fmla="*/ 938254 h 1800971"/>
              <a:gd name="connsiteX34" fmla="*/ 1236428 w 1371600"/>
              <a:gd name="connsiteY34" fmla="*/ 683812 h 1800971"/>
              <a:gd name="connsiteX35" fmla="*/ 767301 w 1371600"/>
              <a:gd name="connsiteY35" fmla="*/ 326004 h 1800971"/>
              <a:gd name="connsiteX36" fmla="*/ 759349 w 1371600"/>
              <a:gd name="connsiteY36" fmla="*/ 401541 h 1800971"/>
              <a:gd name="connsiteX37" fmla="*/ 791155 w 1371600"/>
              <a:gd name="connsiteY37" fmla="*/ 453225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82595 w 1371600"/>
              <a:gd name="connsiteY59" fmla="*/ 1757238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26935 w 1371600"/>
              <a:gd name="connsiteY62" fmla="*/ 1749287 h 1800971"/>
              <a:gd name="connsiteX63" fmla="*/ 791155 w 1371600"/>
              <a:gd name="connsiteY63" fmla="*/ 1753263 h 1800971"/>
              <a:gd name="connsiteX64" fmla="*/ 779228 w 1371600"/>
              <a:gd name="connsiteY64" fmla="*/ 1757238 h 1800971"/>
              <a:gd name="connsiteX65" fmla="*/ 711641 w 1371600"/>
              <a:gd name="connsiteY65" fmla="*/ 1761214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170953 w 1371600"/>
              <a:gd name="connsiteY75" fmla="*/ 520811 h 1800971"/>
              <a:gd name="connsiteX76" fmla="*/ 119269 w 1371600"/>
              <a:gd name="connsiteY76" fmla="*/ 962108 h 1800971"/>
              <a:gd name="connsiteX77" fmla="*/ 131196 w 1371600"/>
              <a:gd name="connsiteY77" fmla="*/ 1141012 h 1800971"/>
              <a:gd name="connsiteX78" fmla="*/ 131196 w 1371600"/>
              <a:gd name="connsiteY78" fmla="*/ 1435211 h 1800971"/>
              <a:gd name="connsiteX79" fmla="*/ 107342 w 1371600"/>
              <a:gd name="connsiteY79" fmla="*/ 1482918 h 1800971"/>
              <a:gd name="connsiteX80" fmla="*/ 103367 w 1371600"/>
              <a:gd name="connsiteY80" fmla="*/ 1800971 h 1800971"/>
              <a:gd name="connsiteX81" fmla="*/ 31805 w 1371600"/>
              <a:gd name="connsiteY81" fmla="*/ 1757238 h 1800971"/>
              <a:gd name="connsiteX82" fmla="*/ 0 w 1371600"/>
              <a:gd name="connsiteY82" fmla="*/ 1351722 h 1800971"/>
              <a:gd name="connsiteX83" fmla="*/ 3975 w 1371600"/>
              <a:gd name="connsiteY83" fmla="*/ 1292087 h 1800971"/>
              <a:gd name="connsiteX84" fmla="*/ 31805 w 1371600"/>
              <a:gd name="connsiteY84" fmla="*/ 1001865 h 1800971"/>
              <a:gd name="connsiteX85" fmla="*/ 27829 w 1371600"/>
              <a:gd name="connsiteY85" fmla="*/ 508884 h 1800971"/>
              <a:gd name="connsiteX86" fmla="*/ 43732 w 1371600"/>
              <a:gd name="connsiteY86" fmla="*/ 306125 h 1800971"/>
              <a:gd name="connsiteX87" fmla="*/ 63610 w 1371600"/>
              <a:gd name="connsiteY87" fmla="*/ 250466 h 1800971"/>
              <a:gd name="connsiteX88" fmla="*/ 337930 w 1371600"/>
              <a:gd name="connsiteY8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232452 w 1371600"/>
              <a:gd name="connsiteY31" fmla="*/ 1184745 h 1800971"/>
              <a:gd name="connsiteX32" fmla="*/ 1148963 w 1371600"/>
              <a:gd name="connsiteY32" fmla="*/ 1144988 h 1800971"/>
              <a:gd name="connsiteX33" fmla="*/ 1208598 w 1371600"/>
              <a:gd name="connsiteY33" fmla="*/ 938254 h 1800971"/>
              <a:gd name="connsiteX34" fmla="*/ 1236428 w 1371600"/>
              <a:gd name="connsiteY34" fmla="*/ 683812 h 1800971"/>
              <a:gd name="connsiteX35" fmla="*/ 767301 w 1371600"/>
              <a:gd name="connsiteY35" fmla="*/ 326004 h 1800971"/>
              <a:gd name="connsiteX36" fmla="*/ 759349 w 1371600"/>
              <a:gd name="connsiteY36" fmla="*/ 401541 h 1800971"/>
              <a:gd name="connsiteX37" fmla="*/ 791155 w 1371600"/>
              <a:gd name="connsiteY37" fmla="*/ 453225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82595 w 1371600"/>
              <a:gd name="connsiteY59" fmla="*/ 1757238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26935 w 1371600"/>
              <a:gd name="connsiteY62" fmla="*/ 1749287 h 1800971"/>
              <a:gd name="connsiteX63" fmla="*/ 791155 w 1371600"/>
              <a:gd name="connsiteY63" fmla="*/ 1753263 h 1800971"/>
              <a:gd name="connsiteX64" fmla="*/ 779228 w 1371600"/>
              <a:gd name="connsiteY64" fmla="*/ 1757238 h 1800971"/>
              <a:gd name="connsiteX65" fmla="*/ 711641 w 1371600"/>
              <a:gd name="connsiteY65" fmla="*/ 1761214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170953 w 1371600"/>
              <a:gd name="connsiteY75" fmla="*/ 520811 h 1800971"/>
              <a:gd name="connsiteX76" fmla="*/ 119269 w 1371600"/>
              <a:gd name="connsiteY76" fmla="*/ 962108 h 1800971"/>
              <a:gd name="connsiteX77" fmla="*/ 131196 w 1371600"/>
              <a:gd name="connsiteY77" fmla="*/ 1141012 h 1800971"/>
              <a:gd name="connsiteX78" fmla="*/ 131196 w 1371600"/>
              <a:gd name="connsiteY78" fmla="*/ 1435211 h 1800971"/>
              <a:gd name="connsiteX79" fmla="*/ 107342 w 1371600"/>
              <a:gd name="connsiteY79" fmla="*/ 1482918 h 1800971"/>
              <a:gd name="connsiteX80" fmla="*/ 103367 w 1371600"/>
              <a:gd name="connsiteY80" fmla="*/ 1800971 h 1800971"/>
              <a:gd name="connsiteX81" fmla="*/ 31805 w 1371600"/>
              <a:gd name="connsiteY81" fmla="*/ 1757238 h 1800971"/>
              <a:gd name="connsiteX82" fmla="*/ 0 w 1371600"/>
              <a:gd name="connsiteY82" fmla="*/ 1351722 h 1800971"/>
              <a:gd name="connsiteX83" fmla="*/ 3975 w 1371600"/>
              <a:gd name="connsiteY83" fmla="*/ 1292087 h 1800971"/>
              <a:gd name="connsiteX84" fmla="*/ 31805 w 1371600"/>
              <a:gd name="connsiteY84" fmla="*/ 1001865 h 1800971"/>
              <a:gd name="connsiteX85" fmla="*/ 27829 w 1371600"/>
              <a:gd name="connsiteY85" fmla="*/ 508884 h 1800971"/>
              <a:gd name="connsiteX86" fmla="*/ 43732 w 1371600"/>
              <a:gd name="connsiteY86" fmla="*/ 306125 h 1800971"/>
              <a:gd name="connsiteX87" fmla="*/ 63610 w 1371600"/>
              <a:gd name="connsiteY87" fmla="*/ 250466 h 1800971"/>
              <a:gd name="connsiteX88" fmla="*/ 337930 w 1371600"/>
              <a:gd name="connsiteY8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232452 w 1371600"/>
              <a:gd name="connsiteY31" fmla="*/ 1184745 h 1800971"/>
              <a:gd name="connsiteX32" fmla="*/ 1148963 w 1371600"/>
              <a:gd name="connsiteY32" fmla="*/ 1144988 h 1800971"/>
              <a:gd name="connsiteX33" fmla="*/ 1208598 w 1371600"/>
              <a:gd name="connsiteY33" fmla="*/ 938254 h 1800971"/>
              <a:gd name="connsiteX34" fmla="*/ 1236428 w 1371600"/>
              <a:gd name="connsiteY34" fmla="*/ 683812 h 1800971"/>
              <a:gd name="connsiteX35" fmla="*/ 767301 w 1371600"/>
              <a:gd name="connsiteY35" fmla="*/ 326004 h 1800971"/>
              <a:gd name="connsiteX36" fmla="*/ 759349 w 1371600"/>
              <a:gd name="connsiteY36" fmla="*/ 401541 h 1800971"/>
              <a:gd name="connsiteX37" fmla="*/ 791155 w 1371600"/>
              <a:gd name="connsiteY37" fmla="*/ 453225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82595 w 1371600"/>
              <a:gd name="connsiteY59" fmla="*/ 1757238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26935 w 1371600"/>
              <a:gd name="connsiteY62" fmla="*/ 1749287 h 1800971"/>
              <a:gd name="connsiteX63" fmla="*/ 791155 w 1371600"/>
              <a:gd name="connsiteY63" fmla="*/ 1753263 h 1800971"/>
              <a:gd name="connsiteX64" fmla="*/ 779228 w 1371600"/>
              <a:gd name="connsiteY64" fmla="*/ 1757238 h 1800971"/>
              <a:gd name="connsiteX65" fmla="*/ 711641 w 1371600"/>
              <a:gd name="connsiteY65" fmla="*/ 1761214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170953 w 1371600"/>
              <a:gd name="connsiteY75" fmla="*/ 520811 h 1800971"/>
              <a:gd name="connsiteX76" fmla="*/ 119269 w 1371600"/>
              <a:gd name="connsiteY76" fmla="*/ 962108 h 1800971"/>
              <a:gd name="connsiteX77" fmla="*/ 131196 w 1371600"/>
              <a:gd name="connsiteY77" fmla="*/ 1141012 h 1800971"/>
              <a:gd name="connsiteX78" fmla="*/ 131196 w 1371600"/>
              <a:gd name="connsiteY78" fmla="*/ 1435211 h 1800971"/>
              <a:gd name="connsiteX79" fmla="*/ 107342 w 1371600"/>
              <a:gd name="connsiteY79" fmla="*/ 1482918 h 1800971"/>
              <a:gd name="connsiteX80" fmla="*/ 103367 w 1371600"/>
              <a:gd name="connsiteY80" fmla="*/ 1800971 h 1800971"/>
              <a:gd name="connsiteX81" fmla="*/ 31805 w 1371600"/>
              <a:gd name="connsiteY81" fmla="*/ 1757238 h 1800971"/>
              <a:gd name="connsiteX82" fmla="*/ 0 w 1371600"/>
              <a:gd name="connsiteY82" fmla="*/ 1351722 h 1800971"/>
              <a:gd name="connsiteX83" fmla="*/ 3975 w 1371600"/>
              <a:gd name="connsiteY83" fmla="*/ 1292087 h 1800971"/>
              <a:gd name="connsiteX84" fmla="*/ 31805 w 1371600"/>
              <a:gd name="connsiteY84" fmla="*/ 1001865 h 1800971"/>
              <a:gd name="connsiteX85" fmla="*/ 27829 w 1371600"/>
              <a:gd name="connsiteY85" fmla="*/ 508884 h 1800971"/>
              <a:gd name="connsiteX86" fmla="*/ 43732 w 1371600"/>
              <a:gd name="connsiteY86" fmla="*/ 306125 h 1800971"/>
              <a:gd name="connsiteX87" fmla="*/ 63610 w 1371600"/>
              <a:gd name="connsiteY87" fmla="*/ 250466 h 1800971"/>
              <a:gd name="connsiteX88" fmla="*/ 337930 w 1371600"/>
              <a:gd name="connsiteY8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232452 w 1371600"/>
              <a:gd name="connsiteY31" fmla="*/ 1184745 h 1800971"/>
              <a:gd name="connsiteX32" fmla="*/ 1148963 w 1371600"/>
              <a:gd name="connsiteY32" fmla="*/ 1144988 h 1800971"/>
              <a:gd name="connsiteX33" fmla="*/ 1208598 w 1371600"/>
              <a:gd name="connsiteY33" fmla="*/ 938254 h 1800971"/>
              <a:gd name="connsiteX34" fmla="*/ 1236428 w 1371600"/>
              <a:gd name="connsiteY34" fmla="*/ 683812 h 1800971"/>
              <a:gd name="connsiteX35" fmla="*/ 767301 w 1371600"/>
              <a:gd name="connsiteY35" fmla="*/ 326004 h 1800971"/>
              <a:gd name="connsiteX36" fmla="*/ 759349 w 1371600"/>
              <a:gd name="connsiteY36" fmla="*/ 401541 h 1800971"/>
              <a:gd name="connsiteX37" fmla="*/ 791155 w 1371600"/>
              <a:gd name="connsiteY37" fmla="*/ 453225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82595 w 1371600"/>
              <a:gd name="connsiteY59" fmla="*/ 1757238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26935 w 1371600"/>
              <a:gd name="connsiteY62" fmla="*/ 1749287 h 1800971"/>
              <a:gd name="connsiteX63" fmla="*/ 791155 w 1371600"/>
              <a:gd name="connsiteY63" fmla="*/ 1753263 h 1800971"/>
              <a:gd name="connsiteX64" fmla="*/ 779228 w 1371600"/>
              <a:gd name="connsiteY64" fmla="*/ 1757238 h 1800971"/>
              <a:gd name="connsiteX65" fmla="*/ 711641 w 1371600"/>
              <a:gd name="connsiteY65" fmla="*/ 1761214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282271 w 1371600"/>
              <a:gd name="connsiteY75" fmla="*/ 727545 h 1800971"/>
              <a:gd name="connsiteX76" fmla="*/ 170953 w 1371600"/>
              <a:gd name="connsiteY76" fmla="*/ 520811 h 1800971"/>
              <a:gd name="connsiteX77" fmla="*/ 119269 w 1371600"/>
              <a:gd name="connsiteY77" fmla="*/ 962108 h 1800971"/>
              <a:gd name="connsiteX78" fmla="*/ 131196 w 1371600"/>
              <a:gd name="connsiteY78" fmla="*/ 1141012 h 1800971"/>
              <a:gd name="connsiteX79" fmla="*/ 131196 w 1371600"/>
              <a:gd name="connsiteY79" fmla="*/ 1435211 h 1800971"/>
              <a:gd name="connsiteX80" fmla="*/ 107342 w 1371600"/>
              <a:gd name="connsiteY80" fmla="*/ 1482918 h 1800971"/>
              <a:gd name="connsiteX81" fmla="*/ 103367 w 1371600"/>
              <a:gd name="connsiteY81" fmla="*/ 1800971 h 1800971"/>
              <a:gd name="connsiteX82" fmla="*/ 31805 w 1371600"/>
              <a:gd name="connsiteY82" fmla="*/ 1757238 h 1800971"/>
              <a:gd name="connsiteX83" fmla="*/ 0 w 1371600"/>
              <a:gd name="connsiteY83" fmla="*/ 1351722 h 1800971"/>
              <a:gd name="connsiteX84" fmla="*/ 3975 w 1371600"/>
              <a:gd name="connsiteY84" fmla="*/ 1292087 h 1800971"/>
              <a:gd name="connsiteX85" fmla="*/ 31805 w 1371600"/>
              <a:gd name="connsiteY85" fmla="*/ 1001865 h 1800971"/>
              <a:gd name="connsiteX86" fmla="*/ 27829 w 1371600"/>
              <a:gd name="connsiteY86" fmla="*/ 508884 h 1800971"/>
              <a:gd name="connsiteX87" fmla="*/ 43732 w 1371600"/>
              <a:gd name="connsiteY87" fmla="*/ 306125 h 1800971"/>
              <a:gd name="connsiteX88" fmla="*/ 63610 w 1371600"/>
              <a:gd name="connsiteY88" fmla="*/ 250466 h 1800971"/>
              <a:gd name="connsiteX89" fmla="*/ 337930 w 1371600"/>
              <a:gd name="connsiteY89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232452 w 1371600"/>
              <a:gd name="connsiteY31" fmla="*/ 1184745 h 1800971"/>
              <a:gd name="connsiteX32" fmla="*/ 1148963 w 1371600"/>
              <a:gd name="connsiteY32" fmla="*/ 1144988 h 1800971"/>
              <a:gd name="connsiteX33" fmla="*/ 1208598 w 1371600"/>
              <a:gd name="connsiteY33" fmla="*/ 938254 h 1800971"/>
              <a:gd name="connsiteX34" fmla="*/ 1236428 w 1371600"/>
              <a:gd name="connsiteY34" fmla="*/ 683812 h 1800971"/>
              <a:gd name="connsiteX35" fmla="*/ 767301 w 1371600"/>
              <a:gd name="connsiteY35" fmla="*/ 326004 h 1800971"/>
              <a:gd name="connsiteX36" fmla="*/ 759349 w 1371600"/>
              <a:gd name="connsiteY36" fmla="*/ 401541 h 1800971"/>
              <a:gd name="connsiteX37" fmla="*/ 791155 w 1371600"/>
              <a:gd name="connsiteY37" fmla="*/ 453225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82595 w 1371600"/>
              <a:gd name="connsiteY59" fmla="*/ 1757238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26935 w 1371600"/>
              <a:gd name="connsiteY62" fmla="*/ 1749287 h 1800971"/>
              <a:gd name="connsiteX63" fmla="*/ 791155 w 1371600"/>
              <a:gd name="connsiteY63" fmla="*/ 1753263 h 1800971"/>
              <a:gd name="connsiteX64" fmla="*/ 779228 w 1371600"/>
              <a:gd name="connsiteY64" fmla="*/ 1757238 h 1800971"/>
              <a:gd name="connsiteX65" fmla="*/ 711641 w 1371600"/>
              <a:gd name="connsiteY65" fmla="*/ 1761214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274320 w 1371600"/>
              <a:gd name="connsiteY75" fmla="*/ 731521 h 1800971"/>
              <a:gd name="connsiteX76" fmla="*/ 170953 w 1371600"/>
              <a:gd name="connsiteY76" fmla="*/ 520811 h 1800971"/>
              <a:gd name="connsiteX77" fmla="*/ 119269 w 1371600"/>
              <a:gd name="connsiteY77" fmla="*/ 962108 h 1800971"/>
              <a:gd name="connsiteX78" fmla="*/ 131196 w 1371600"/>
              <a:gd name="connsiteY78" fmla="*/ 1141012 h 1800971"/>
              <a:gd name="connsiteX79" fmla="*/ 131196 w 1371600"/>
              <a:gd name="connsiteY79" fmla="*/ 1435211 h 1800971"/>
              <a:gd name="connsiteX80" fmla="*/ 107342 w 1371600"/>
              <a:gd name="connsiteY80" fmla="*/ 1482918 h 1800971"/>
              <a:gd name="connsiteX81" fmla="*/ 103367 w 1371600"/>
              <a:gd name="connsiteY81" fmla="*/ 1800971 h 1800971"/>
              <a:gd name="connsiteX82" fmla="*/ 31805 w 1371600"/>
              <a:gd name="connsiteY82" fmla="*/ 1757238 h 1800971"/>
              <a:gd name="connsiteX83" fmla="*/ 0 w 1371600"/>
              <a:gd name="connsiteY83" fmla="*/ 1351722 h 1800971"/>
              <a:gd name="connsiteX84" fmla="*/ 3975 w 1371600"/>
              <a:gd name="connsiteY84" fmla="*/ 1292087 h 1800971"/>
              <a:gd name="connsiteX85" fmla="*/ 31805 w 1371600"/>
              <a:gd name="connsiteY85" fmla="*/ 1001865 h 1800971"/>
              <a:gd name="connsiteX86" fmla="*/ 27829 w 1371600"/>
              <a:gd name="connsiteY86" fmla="*/ 508884 h 1800971"/>
              <a:gd name="connsiteX87" fmla="*/ 43732 w 1371600"/>
              <a:gd name="connsiteY87" fmla="*/ 306125 h 1800971"/>
              <a:gd name="connsiteX88" fmla="*/ 63610 w 1371600"/>
              <a:gd name="connsiteY88" fmla="*/ 250466 h 1800971"/>
              <a:gd name="connsiteX89" fmla="*/ 337930 w 1371600"/>
              <a:gd name="connsiteY89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232452 w 1371600"/>
              <a:gd name="connsiteY31" fmla="*/ 1184745 h 1800971"/>
              <a:gd name="connsiteX32" fmla="*/ 1148963 w 1371600"/>
              <a:gd name="connsiteY32" fmla="*/ 1144988 h 1800971"/>
              <a:gd name="connsiteX33" fmla="*/ 1208598 w 1371600"/>
              <a:gd name="connsiteY33" fmla="*/ 938254 h 1800971"/>
              <a:gd name="connsiteX34" fmla="*/ 1236428 w 1371600"/>
              <a:gd name="connsiteY34" fmla="*/ 683812 h 1800971"/>
              <a:gd name="connsiteX35" fmla="*/ 767301 w 1371600"/>
              <a:gd name="connsiteY35" fmla="*/ 326004 h 1800971"/>
              <a:gd name="connsiteX36" fmla="*/ 759349 w 1371600"/>
              <a:gd name="connsiteY36" fmla="*/ 401541 h 1800971"/>
              <a:gd name="connsiteX37" fmla="*/ 791155 w 1371600"/>
              <a:gd name="connsiteY37" fmla="*/ 453225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82595 w 1371600"/>
              <a:gd name="connsiteY59" fmla="*/ 1757238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26935 w 1371600"/>
              <a:gd name="connsiteY62" fmla="*/ 1749287 h 1800971"/>
              <a:gd name="connsiteX63" fmla="*/ 791155 w 1371600"/>
              <a:gd name="connsiteY63" fmla="*/ 1753263 h 1800971"/>
              <a:gd name="connsiteX64" fmla="*/ 779228 w 1371600"/>
              <a:gd name="connsiteY64" fmla="*/ 1757238 h 1800971"/>
              <a:gd name="connsiteX65" fmla="*/ 711641 w 1371600"/>
              <a:gd name="connsiteY65" fmla="*/ 1761214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274320 w 1371600"/>
              <a:gd name="connsiteY75" fmla="*/ 731521 h 1800971"/>
              <a:gd name="connsiteX76" fmla="*/ 170953 w 1371600"/>
              <a:gd name="connsiteY76" fmla="*/ 520811 h 1800971"/>
              <a:gd name="connsiteX77" fmla="*/ 119269 w 1371600"/>
              <a:gd name="connsiteY77" fmla="*/ 962108 h 1800971"/>
              <a:gd name="connsiteX78" fmla="*/ 131196 w 1371600"/>
              <a:gd name="connsiteY78" fmla="*/ 1141012 h 1800971"/>
              <a:gd name="connsiteX79" fmla="*/ 131196 w 1371600"/>
              <a:gd name="connsiteY79" fmla="*/ 1435211 h 1800971"/>
              <a:gd name="connsiteX80" fmla="*/ 107342 w 1371600"/>
              <a:gd name="connsiteY80" fmla="*/ 1482918 h 1800971"/>
              <a:gd name="connsiteX81" fmla="*/ 103367 w 1371600"/>
              <a:gd name="connsiteY81" fmla="*/ 1800971 h 1800971"/>
              <a:gd name="connsiteX82" fmla="*/ 31805 w 1371600"/>
              <a:gd name="connsiteY82" fmla="*/ 1757238 h 1800971"/>
              <a:gd name="connsiteX83" fmla="*/ 0 w 1371600"/>
              <a:gd name="connsiteY83" fmla="*/ 1351722 h 1800971"/>
              <a:gd name="connsiteX84" fmla="*/ 3975 w 1371600"/>
              <a:gd name="connsiteY84" fmla="*/ 1292087 h 1800971"/>
              <a:gd name="connsiteX85" fmla="*/ 31805 w 1371600"/>
              <a:gd name="connsiteY85" fmla="*/ 1001865 h 1800971"/>
              <a:gd name="connsiteX86" fmla="*/ 27829 w 1371600"/>
              <a:gd name="connsiteY86" fmla="*/ 508884 h 1800971"/>
              <a:gd name="connsiteX87" fmla="*/ 31805 w 1371600"/>
              <a:gd name="connsiteY87" fmla="*/ 326003 h 1800971"/>
              <a:gd name="connsiteX88" fmla="*/ 63610 w 1371600"/>
              <a:gd name="connsiteY88" fmla="*/ 250466 h 1800971"/>
              <a:gd name="connsiteX89" fmla="*/ 337930 w 1371600"/>
              <a:gd name="connsiteY89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371600 w 1371600"/>
              <a:gd name="connsiteY31" fmla="*/ 659958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711641 w 1371600"/>
              <a:gd name="connsiteY66" fmla="*/ 1761214 h 1800971"/>
              <a:gd name="connsiteX67" fmla="*/ 524786 w 1371600"/>
              <a:gd name="connsiteY67" fmla="*/ 1753263 h 1800971"/>
              <a:gd name="connsiteX68" fmla="*/ 481054 w 1371600"/>
              <a:gd name="connsiteY68" fmla="*/ 1745312 h 1800971"/>
              <a:gd name="connsiteX69" fmla="*/ 453224 w 1371600"/>
              <a:gd name="connsiteY69" fmla="*/ 1737360 h 1800971"/>
              <a:gd name="connsiteX70" fmla="*/ 425395 w 1371600"/>
              <a:gd name="connsiteY70" fmla="*/ 1733385 h 1800971"/>
              <a:gd name="connsiteX71" fmla="*/ 365760 w 1371600"/>
              <a:gd name="connsiteY71" fmla="*/ 1725433 h 1800971"/>
              <a:gd name="connsiteX72" fmla="*/ 329979 w 1371600"/>
              <a:gd name="connsiteY72" fmla="*/ 1725433 h 1800971"/>
              <a:gd name="connsiteX73" fmla="*/ 353833 w 1371600"/>
              <a:gd name="connsiteY73" fmla="*/ 1307990 h 1800971"/>
              <a:gd name="connsiteX74" fmla="*/ 381662 w 1371600"/>
              <a:gd name="connsiteY74" fmla="*/ 1133061 h 1800971"/>
              <a:gd name="connsiteX75" fmla="*/ 421419 w 1371600"/>
              <a:gd name="connsiteY75" fmla="*/ 978011 h 1800971"/>
              <a:gd name="connsiteX76" fmla="*/ 274320 w 1371600"/>
              <a:gd name="connsiteY76" fmla="*/ 731521 h 1800971"/>
              <a:gd name="connsiteX77" fmla="*/ 170953 w 1371600"/>
              <a:gd name="connsiteY77" fmla="*/ 520811 h 1800971"/>
              <a:gd name="connsiteX78" fmla="*/ 119269 w 1371600"/>
              <a:gd name="connsiteY78" fmla="*/ 962108 h 1800971"/>
              <a:gd name="connsiteX79" fmla="*/ 131196 w 1371600"/>
              <a:gd name="connsiteY79" fmla="*/ 1141012 h 1800971"/>
              <a:gd name="connsiteX80" fmla="*/ 131196 w 1371600"/>
              <a:gd name="connsiteY80" fmla="*/ 1435211 h 1800971"/>
              <a:gd name="connsiteX81" fmla="*/ 107342 w 1371600"/>
              <a:gd name="connsiteY81" fmla="*/ 1482918 h 1800971"/>
              <a:gd name="connsiteX82" fmla="*/ 103367 w 1371600"/>
              <a:gd name="connsiteY82" fmla="*/ 1800971 h 1800971"/>
              <a:gd name="connsiteX83" fmla="*/ 31805 w 1371600"/>
              <a:gd name="connsiteY83" fmla="*/ 1757238 h 1800971"/>
              <a:gd name="connsiteX84" fmla="*/ 0 w 1371600"/>
              <a:gd name="connsiteY84" fmla="*/ 1351722 h 1800971"/>
              <a:gd name="connsiteX85" fmla="*/ 3975 w 1371600"/>
              <a:gd name="connsiteY85" fmla="*/ 1292087 h 1800971"/>
              <a:gd name="connsiteX86" fmla="*/ 31805 w 1371600"/>
              <a:gd name="connsiteY86" fmla="*/ 1001865 h 1800971"/>
              <a:gd name="connsiteX87" fmla="*/ 27829 w 1371600"/>
              <a:gd name="connsiteY87" fmla="*/ 508884 h 1800971"/>
              <a:gd name="connsiteX88" fmla="*/ 31805 w 1371600"/>
              <a:gd name="connsiteY88" fmla="*/ 326003 h 1800971"/>
              <a:gd name="connsiteX89" fmla="*/ 63610 w 1371600"/>
              <a:gd name="connsiteY89" fmla="*/ 250466 h 1800971"/>
              <a:gd name="connsiteX90" fmla="*/ 337930 w 1371600"/>
              <a:gd name="connsiteY90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71600 w 1371600"/>
              <a:gd name="connsiteY30" fmla="*/ 655983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711641 w 1371600"/>
              <a:gd name="connsiteY66" fmla="*/ 1761214 h 1800971"/>
              <a:gd name="connsiteX67" fmla="*/ 524786 w 1371600"/>
              <a:gd name="connsiteY67" fmla="*/ 1753263 h 1800971"/>
              <a:gd name="connsiteX68" fmla="*/ 481054 w 1371600"/>
              <a:gd name="connsiteY68" fmla="*/ 1745312 h 1800971"/>
              <a:gd name="connsiteX69" fmla="*/ 453224 w 1371600"/>
              <a:gd name="connsiteY69" fmla="*/ 1737360 h 1800971"/>
              <a:gd name="connsiteX70" fmla="*/ 425395 w 1371600"/>
              <a:gd name="connsiteY70" fmla="*/ 1733385 h 1800971"/>
              <a:gd name="connsiteX71" fmla="*/ 365760 w 1371600"/>
              <a:gd name="connsiteY71" fmla="*/ 1725433 h 1800971"/>
              <a:gd name="connsiteX72" fmla="*/ 329979 w 1371600"/>
              <a:gd name="connsiteY72" fmla="*/ 1725433 h 1800971"/>
              <a:gd name="connsiteX73" fmla="*/ 353833 w 1371600"/>
              <a:gd name="connsiteY73" fmla="*/ 1307990 h 1800971"/>
              <a:gd name="connsiteX74" fmla="*/ 381662 w 1371600"/>
              <a:gd name="connsiteY74" fmla="*/ 1133061 h 1800971"/>
              <a:gd name="connsiteX75" fmla="*/ 421419 w 1371600"/>
              <a:gd name="connsiteY75" fmla="*/ 978011 h 1800971"/>
              <a:gd name="connsiteX76" fmla="*/ 274320 w 1371600"/>
              <a:gd name="connsiteY76" fmla="*/ 731521 h 1800971"/>
              <a:gd name="connsiteX77" fmla="*/ 170953 w 1371600"/>
              <a:gd name="connsiteY77" fmla="*/ 520811 h 1800971"/>
              <a:gd name="connsiteX78" fmla="*/ 119269 w 1371600"/>
              <a:gd name="connsiteY78" fmla="*/ 962108 h 1800971"/>
              <a:gd name="connsiteX79" fmla="*/ 131196 w 1371600"/>
              <a:gd name="connsiteY79" fmla="*/ 1141012 h 1800971"/>
              <a:gd name="connsiteX80" fmla="*/ 131196 w 1371600"/>
              <a:gd name="connsiteY80" fmla="*/ 1435211 h 1800971"/>
              <a:gd name="connsiteX81" fmla="*/ 107342 w 1371600"/>
              <a:gd name="connsiteY81" fmla="*/ 1482918 h 1800971"/>
              <a:gd name="connsiteX82" fmla="*/ 103367 w 1371600"/>
              <a:gd name="connsiteY82" fmla="*/ 1800971 h 1800971"/>
              <a:gd name="connsiteX83" fmla="*/ 31805 w 1371600"/>
              <a:gd name="connsiteY83" fmla="*/ 1757238 h 1800971"/>
              <a:gd name="connsiteX84" fmla="*/ 0 w 1371600"/>
              <a:gd name="connsiteY84" fmla="*/ 1351722 h 1800971"/>
              <a:gd name="connsiteX85" fmla="*/ 3975 w 1371600"/>
              <a:gd name="connsiteY85" fmla="*/ 1292087 h 1800971"/>
              <a:gd name="connsiteX86" fmla="*/ 31805 w 1371600"/>
              <a:gd name="connsiteY86" fmla="*/ 1001865 h 1800971"/>
              <a:gd name="connsiteX87" fmla="*/ 27829 w 1371600"/>
              <a:gd name="connsiteY87" fmla="*/ 508884 h 1800971"/>
              <a:gd name="connsiteX88" fmla="*/ 31805 w 1371600"/>
              <a:gd name="connsiteY88" fmla="*/ 326003 h 1800971"/>
              <a:gd name="connsiteX89" fmla="*/ 63610 w 1371600"/>
              <a:gd name="connsiteY89" fmla="*/ 250466 h 1800971"/>
              <a:gd name="connsiteX90" fmla="*/ 337930 w 1371600"/>
              <a:gd name="connsiteY90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711641 w 1371600"/>
              <a:gd name="connsiteY66" fmla="*/ 1761214 h 1800971"/>
              <a:gd name="connsiteX67" fmla="*/ 524786 w 1371600"/>
              <a:gd name="connsiteY67" fmla="*/ 1753263 h 1800971"/>
              <a:gd name="connsiteX68" fmla="*/ 481054 w 1371600"/>
              <a:gd name="connsiteY68" fmla="*/ 1745312 h 1800971"/>
              <a:gd name="connsiteX69" fmla="*/ 453224 w 1371600"/>
              <a:gd name="connsiteY69" fmla="*/ 1737360 h 1800971"/>
              <a:gd name="connsiteX70" fmla="*/ 425395 w 1371600"/>
              <a:gd name="connsiteY70" fmla="*/ 1733385 h 1800971"/>
              <a:gd name="connsiteX71" fmla="*/ 365760 w 1371600"/>
              <a:gd name="connsiteY71" fmla="*/ 1725433 h 1800971"/>
              <a:gd name="connsiteX72" fmla="*/ 329979 w 1371600"/>
              <a:gd name="connsiteY72" fmla="*/ 1725433 h 1800971"/>
              <a:gd name="connsiteX73" fmla="*/ 353833 w 1371600"/>
              <a:gd name="connsiteY73" fmla="*/ 1307990 h 1800971"/>
              <a:gd name="connsiteX74" fmla="*/ 381662 w 1371600"/>
              <a:gd name="connsiteY74" fmla="*/ 1133061 h 1800971"/>
              <a:gd name="connsiteX75" fmla="*/ 421419 w 1371600"/>
              <a:gd name="connsiteY75" fmla="*/ 978011 h 1800971"/>
              <a:gd name="connsiteX76" fmla="*/ 274320 w 1371600"/>
              <a:gd name="connsiteY76" fmla="*/ 731521 h 1800971"/>
              <a:gd name="connsiteX77" fmla="*/ 170953 w 1371600"/>
              <a:gd name="connsiteY77" fmla="*/ 520811 h 1800971"/>
              <a:gd name="connsiteX78" fmla="*/ 119269 w 1371600"/>
              <a:gd name="connsiteY78" fmla="*/ 962108 h 1800971"/>
              <a:gd name="connsiteX79" fmla="*/ 131196 w 1371600"/>
              <a:gd name="connsiteY79" fmla="*/ 1141012 h 1800971"/>
              <a:gd name="connsiteX80" fmla="*/ 131196 w 1371600"/>
              <a:gd name="connsiteY80" fmla="*/ 1435211 h 1800971"/>
              <a:gd name="connsiteX81" fmla="*/ 107342 w 1371600"/>
              <a:gd name="connsiteY81" fmla="*/ 1482918 h 1800971"/>
              <a:gd name="connsiteX82" fmla="*/ 103367 w 1371600"/>
              <a:gd name="connsiteY82" fmla="*/ 1800971 h 1800971"/>
              <a:gd name="connsiteX83" fmla="*/ 31805 w 1371600"/>
              <a:gd name="connsiteY83" fmla="*/ 1757238 h 1800971"/>
              <a:gd name="connsiteX84" fmla="*/ 0 w 1371600"/>
              <a:gd name="connsiteY84" fmla="*/ 1351722 h 1800971"/>
              <a:gd name="connsiteX85" fmla="*/ 3975 w 1371600"/>
              <a:gd name="connsiteY85" fmla="*/ 1292087 h 1800971"/>
              <a:gd name="connsiteX86" fmla="*/ 31805 w 1371600"/>
              <a:gd name="connsiteY86" fmla="*/ 1001865 h 1800971"/>
              <a:gd name="connsiteX87" fmla="*/ 27829 w 1371600"/>
              <a:gd name="connsiteY87" fmla="*/ 508884 h 1800971"/>
              <a:gd name="connsiteX88" fmla="*/ 31805 w 1371600"/>
              <a:gd name="connsiteY88" fmla="*/ 326003 h 1800971"/>
              <a:gd name="connsiteX89" fmla="*/ 63610 w 1371600"/>
              <a:gd name="connsiteY89" fmla="*/ 250466 h 1800971"/>
              <a:gd name="connsiteX90" fmla="*/ 337930 w 1371600"/>
              <a:gd name="connsiteY90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524786 w 1371600"/>
              <a:gd name="connsiteY66" fmla="*/ 1753263 h 1800971"/>
              <a:gd name="connsiteX67" fmla="*/ 481054 w 1371600"/>
              <a:gd name="connsiteY67" fmla="*/ 1745312 h 1800971"/>
              <a:gd name="connsiteX68" fmla="*/ 453224 w 1371600"/>
              <a:gd name="connsiteY68" fmla="*/ 1737360 h 1800971"/>
              <a:gd name="connsiteX69" fmla="*/ 425395 w 1371600"/>
              <a:gd name="connsiteY69" fmla="*/ 1733385 h 1800971"/>
              <a:gd name="connsiteX70" fmla="*/ 365760 w 1371600"/>
              <a:gd name="connsiteY70" fmla="*/ 1725433 h 1800971"/>
              <a:gd name="connsiteX71" fmla="*/ 329979 w 1371600"/>
              <a:gd name="connsiteY71" fmla="*/ 1725433 h 1800971"/>
              <a:gd name="connsiteX72" fmla="*/ 353833 w 1371600"/>
              <a:gd name="connsiteY72" fmla="*/ 1307990 h 1800971"/>
              <a:gd name="connsiteX73" fmla="*/ 381662 w 1371600"/>
              <a:gd name="connsiteY73" fmla="*/ 1133061 h 1800971"/>
              <a:gd name="connsiteX74" fmla="*/ 421419 w 1371600"/>
              <a:gd name="connsiteY74" fmla="*/ 978011 h 1800971"/>
              <a:gd name="connsiteX75" fmla="*/ 274320 w 1371600"/>
              <a:gd name="connsiteY75" fmla="*/ 731521 h 1800971"/>
              <a:gd name="connsiteX76" fmla="*/ 170953 w 1371600"/>
              <a:gd name="connsiteY76" fmla="*/ 520811 h 1800971"/>
              <a:gd name="connsiteX77" fmla="*/ 119269 w 1371600"/>
              <a:gd name="connsiteY77" fmla="*/ 962108 h 1800971"/>
              <a:gd name="connsiteX78" fmla="*/ 131196 w 1371600"/>
              <a:gd name="connsiteY78" fmla="*/ 1141012 h 1800971"/>
              <a:gd name="connsiteX79" fmla="*/ 131196 w 1371600"/>
              <a:gd name="connsiteY79" fmla="*/ 1435211 h 1800971"/>
              <a:gd name="connsiteX80" fmla="*/ 107342 w 1371600"/>
              <a:gd name="connsiteY80" fmla="*/ 1482918 h 1800971"/>
              <a:gd name="connsiteX81" fmla="*/ 103367 w 1371600"/>
              <a:gd name="connsiteY81" fmla="*/ 1800971 h 1800971"/>
              <a:gd name="connsiteX82" fmla="*/ 31805 w 1371600"/>
              <a:gd name="connsiteY82" fmla="*/ 1757238 h 1800971"/>
              <a:gd name="connsiteX83" fmla="*/ 0 w 1371600"/>
              <a:gd name="connsiteY83" fmla="*/ 1351722 h 1800971"/>
              <a:gd name="connsiteX84" fmla="*/ 3975 w 1371600"/>
              <a:gd name="connsiteY84" fmla="*/ 1292087 h 1800971"/>
              <a:gd name="connsiteX85" fmla="*/ 31805 w 1371600"/>
              <a:gd name="connsiteY85" fmla="*/ 1001865 h 1800971"/>
              <a:gd name="connsiteX86" fmla="*/ 27829 w 1371600"/>
              <a:gd name="connsiteY86" fmla="*/ 508884 h 1800971"/>
              <a:gd name="connsiteX87" fmla="*/ 31805 w 1371600"/>
              <a:gd name="connsiteY87" fmla="*/ 326003 h 1800971"/>
              <a:gd name="connsiteX88" fmla="*/ 63610 w 1371600"/>
              <a:gd name="connsiteY88" fmla="*/ 250466 h 1800971"/>
              <a:gd name="connsiteX89" fmla="*/ 337930 w 1371600"/>
              <a:gd name="connsiteY89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481054 w 1371600"/>
              <a:gd name="connsiteY66" fmla="*/ 1745312 h 1800971"/>
              <a:gd name="connsiteX67" fmla="*/ 453224 w 1371600"/>
              <a:gd name="connsiteY67" fmla="*/ 1737360 h 1800971"/>
              <a:gd name="connsiteX68" fmla="*/ 425395 w 1371600"/>
              <a:gd name="connsiteY68" fmla="*/ 1733385 h 1800971"/>
              <a:gd name="connsiteX69" fmla="*/ 365760 w 1371600"/>
              <a:gd name="connsiteY69" fmla="*/ 1725433 h 1800971"/>
              <a:gd name="connsiteX70" fmla="*/ 329979 w 1371600"/>
              <a:gd name="connsiteY70" fmla="*/ 1725433 h 1800971"/>
              <a:gd name="connsiteX71" fmla="*/ 353833 w 1371600"/>
              <a:gd name="connsiteY71" fmla="*/ 1307990 h 1800971"/>
              <a:gd name="connsiteX72" fmla="*/ 381662 w 1371600"/>
              <a:gd name="connsiteY72" fmla="*/ 1133061 h 1800971"/>
              <a:gd name="connsiteX73" fmla="*/ 421419 w 1371600"/>
              <a:gd name="connsiteY73" fmla="*/ 978011 h 1800971"/>
              <a:gd name="connsiteX74" fmla="*/ 274320 w 1371600"/>
              <a:gd name="connsiteY74" fmla="*/ 731521 h 1800971"/>
              <a:gd name="connsiteX75" fmla="*/ 170953 w 1371600"/>
              <a:gd name="connsiteY75" fmla="*/ 520811 h 1800971"/>
              <a:gd name="connsiteX76" fmla="*/ 119269 w 1371600"/>
              <a:gd name="connsiteY76" fmla="*/ 962108 h 1800971"/>
              <a:gd name="connsiteX77" fmla="*/ 131196 w 1371600"/>
              <a:gd name="connsiteY77" fmla="*/ 1141012 h 1800971"/>
              <a:gd name="connsiteX78" fmla="*/ 131196 w 1371600"/>
              <a:gd name="connsiteY78" fmla="*/ 1435211 h 1800971"/>
              <a:gd name="connsiteX79" fmla="*/ 107342 w 1371600"/>
              <a:gd name="connsiteY79" fmla="*/ 1482918 h 1800971"/>
              <a:gd name="connsiteX80" fmla="*/ 103367 w 1371600"/>
              <a:gd name="connsiteY80" fmla="*/ 1800971 h 1800971"/>
              <a:gd name="connsiteX81" fmla="*/ 31805 w 1371600"/>
              <a:gd name="connsiteY81" fmla="*/ 1757238 h 1800971"/>
              <a:gd name="connsiteX82" fmla="*/ 0 w 1371600"/>
              <a:gd name="connsiteY82" fmla="*/ 1351722 h 1800971"/>
              <a:gd name="connsiteX83" fmla="*/ 3975 w 1371600"/>
              <a:gd name="connsiteY83" fmla="*/ 1292087 h 1800971"/>
              <a:gd name="connsiteX84" fmla="*/ 31805 w 1371600"/>
              <a:gd name="connsiteY84" fmla="*/ 1001865 h 1800971"/>
              <a:gd name="connsiteX85" fmla="*/ 27829 w 1371600"/>
              <a:gd name="connsiteY85" fmla="*/ 508884 h 1800971"/>
              <a:gd name="connsiteX86" fmla="*/ 31805 w 1371600"/>
              <a:gd name="connsiteY86" fmla="*/ 326003 h 1800971"/>
              <a:gd name="connsiteX87" fmla="*/ 63610 w 1371600"/>
              <a:gd name="connsiteY87" fmla="*/ 250466 h 1800971"/>
              <a:gd name="connsiteX88" fmla="*/ 337930 w 1371600"/>
              <a:gd name="connsiteY8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481054 w 1371600"/>
              <a:gd name="connsiteY66" fmla="*/ 1745312 h 1800971"/>
              <a:gd name="connsiteX67" fmla="*/ 453224 w 1371600"/>
              <a:gd name="connsiteY67" fmla="*/ 1737360 h 1800971"/>
              <a:gd name="connsiteX68" fmla="*/ 365760 w 1371600"/>
              <a:gd name="connsiteY68" fmla="*/ 1725433 h 1800971"/>
              <a:gd name="connsiteX69" fmla="*/ 329979 w 1371600"/>
              <a:gd name="connsiteY69" fmla="*/ 1725433 h 1800971"/>
              <a:gd name="connsiteX70" fmla="*/ 353833 w 1371600"/>
              <a:gd name="connsiteY70" fmla="*/ 1307990 h 1800971"/>
              <a:gd name="connsiteX71" fmla="*/ 381662 w 1371600"/>
              <a:gd name="connsiteY71" fmla="*/ 1133061 h 1800971"/>
              <a:gd name="connsiteX72" fmla="*/ 421419 w 1371600"/>
              <a:gd name="connsiteY72" fmla="*/ 978011 h 1800971"/>
              <a:gd name="connsiteX73" fmla="*/ 274320 w 1371600"/>
              <a:gd name="connsiteY73" fmla="*/ 731521 h 1800971"/>
              <a:gd name="connsiteX74" fmla="*/ 170953 w 1371600"/>
              <a:gd name="connsiteY74" fmla="*/ 520811 h 1800971"/>
              <a:gd name="connsiteX75" fmla="*/ 119269 w 1371600"/>
              <a:gd name="connsiteY75" fmla="*/ 962108 h 1800971"/>
              <a:gd name="connsiteX76" fmla="*/ 131196 w 1371600"/>
              <a:gd name="connsiteY76" fmla="*/ 1141012 h 1800971"/>
              <a:gd name="connsiteX77" fmla="*/ 131196 w 1371600"/>
              <a:gd name="connsiteY77" fmla="*/ 1435211 h 1800971"/>
              <a:gd name="connsiteX78" fmla="*/ 107342 w 1371600"/>
              <a:gd name="connsiteY78" fmla="*/ 1482918 h 1800971"/>
              <a:gd name="connsiteX79" fmla="*/ 103367 w 1371600"/>
              <a:gd name="connsiteY79" fmla="*/ 1800971 h 1800971"/>
              <a:gd name="connsiteX80" fmla="*/ 31805 w 1371600"/>
              <a:gd name="connsiteY80" fmla="*/ 1757238 h 1800971"/>
              <a:gd name="connsiteX81" fmla="*/ 0 w 1371600"/>
              <a:gd name="connsiteY81" fmla="*/ 1351722 h 1800971"/>
              <a:gd name="connsiteX82" fmla="*/ 3975 w 1371600"/>
              <a:gd name="connsiteY82" fmla="*/ 1292087 h 1800971"/>
              <a:gd name="connsiteX83" fmla="*/ 31805 w 1371600"/>
              <a:gd name="connsiteY83" fmla="*/ 1001865 h 1800971"/>
              <a:gd name="connsiteX84" fmla="*/ 27829 w 1371600"/>
              <a:gd name="connsiteY84" fmla="*/ 508884 h 1800971"/>
              <a:gd name="connsiteX85" fmla="*/ 31805 w 1371600"/>
              <a:gd name="connsiteY85" fmla="*/ 326003 h 1800971"/>
              <a:gd name="connsiteX86" fmla="*/ 63610 w 1371600"/>
              <a:gd name="connsiteY86" fmla="*/ 250466 h 1800971"/>
              <a:gd name="connsiteX87" fmla="*/ 337930 w 1371600"/>
              <a:gd name="connsiteY87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779228 w 1371600"/>
              <a:gd name="connsiteY65" fmla="*/ 1757238 h 1800971"/>
              <a:gd name="connsiteX66" fmla="*/ 481054 w 1371600"/>
              <a:gd name="connsiteY66" fmla="*/ 1745312 h 1800971"/>
              <a:gd name="connsiteX67" fmla="*/ 365760 w 1371600"/>
              <a:gd name="connsiteY67" fmla="*/ 1725433 h 1800971"/>
              <a:gd name="connsiteX68" fmla="*/ 329979 w 1371600"/>
              <a:gd name="connsiteY68" fmla="*/ 1725433 h 1800971"/>
              <a:gd name="connsiteX69" fmla="*/ 353833 w 1371600"/>
              <a:gd name="connsiteY69" fmla="*/ 1307990 h 1800971"/>
              <a:gd name="connsiteX70" fmla="*/ 381662 w 1371600"/>
              <a:gd name="connsiteY70" fmla="*/ 1133061 h 1800971"/>
              <a:gd name="connsiteX71" fmla="*/ 421419 w 1371600"/>
              <a:gd name="connsiteY71" fmla="*/ 978011 h 1800971"/>
              <a:gd name="connsiteX72" fmla="*/ 274320 w 1371600"/>
              <a:gd name="connsiteY72" fmla="*/ 731521 h 1800971"/>
              <a:gd name="connsiteX73" fmla="*/ 170953 w 1371600"/>
              <a:gd name="connsiteY73" fmla="*/ 520811 h 1800971"/>
              <a:gd name="connsiteX74" fmla="*/ 119269 w 1371600"/>
              <a:gd name="connsiteY74" fmla="*/ 962108 h 1800971"/>
              <a:gd name="connsiteX75" fmla="*/ 131196 w 1371600"/>
              <a:gd name="connsiteY75" fmla="*/ 1141012 h 1800971"/>
              <a:gd name="connsiteX76" fmla="*/ 131196 w 1371600"/>
              <a:gd name="connsiteY76" fmla="*/ 1435211 h 1800971"/>
              <a:gd name="connsiteX77" fmla="*/ 107342 w 1371600"/>
              <a:gd name="connsiteY77" fmla="*/ 1482918 h 1800971"/>
              <a:gd name="connsiteX78" fmla="*/ 103367 w 1371600"/>
              <a:gd name="connsiteY78" fmla="*/ 1800971 h 1800971"/>
              <a:gd name="connsiteX79" fmla="*/ 31805 w 1371600"/>
              <a:gd name="connsiteY79" fmla="*/ 1757238 h 1800971"/>
              <a:gd name="connsiteX80" fmla="*/ 0 w 1371600"/>
              <a:gd name="connsiteY80" fmla="*/ 1351722 h 1800971"/>
              <a:gd name="connsiteX81" fmla="*/ 3975 w 1371600"/>
              <a:gd name="connsiteY81" fmla="*/ 1292087 h 1800971"/>
              <a:gd name="connsiteX82" fmla="*/ 31805 w 1371600"/>
              <a:gd name="connsiteY82" fmla="*/ 1001865 h 1800971"/>
              <a:gd name="connsiteX83" fmla="*/ 27829 w 1371600"/>
              <a:gd name="connsiteY83" fmla="*/ 508884 h 1800971"/>
              <a:gd name="connsiteX84" fmla="*/ 31805 w 1371600"/>
              <a:gd name="connsiteY84" fmla="*/ 326003 h 1800971"/>
              <a:gd name="connsiteX85" fmla="*/ 63610 w 1371600"/>
              <a:gd name="connsiteY85" fmla="*/ 250466 h 1800971"/>
              <a:gd name="connsiteX86" fmla="*/ 337930 w 1371600"/>
              <a:gd name="connsiteY86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791155 w 1371600"/>
              <a:gd name="connsiteY64" fmla="*/ 1753263 h 1800971"/>
              <a:gd name="connsiteX65" fmla="*/ 481054 w 1371600"/>
              <a:gd name="connsiteY65" fmla="*/ 1745312 h 1800971"/>
              <a:gd name="connsiteX66" fmla="*/ 365760 w 1371600"/>
              <a:gd name="connsiteY66" fmla="*/ 1725433 h 1800971"/>
              <a:gd name="connsiteX67" fmla="*/ 329979 w 1371600"/>
              <a:gd name="connsiteY67" fmla="*/ 1725433 h 1800971"/>
              <a:gd name="connsiteX68" fmla="*/ 353833 w 1371600"/>
              <a:gd name="connsiteY68" fmla="*/ 1307990 h 1800971"/>
              <a:gd name="connsiteX69" fmla="*/ 381662 w 1371600"/>
              <a:gd name="connsiteY69" fmla="*/ 1133061 h 1800971"/>
              <a:gd name="connsiteX70" fmla="*/ 421419 w 1371600"/>
              <a:gd name="connsiteY70" fmla="*/ 978011 h 1800971"/>
              <a:gd name="connsiteX71" fmla="*/ 274320 w 1371600"/>
              <a:gd name="connsiteY71" fmla="*/ 731521 h 1800971"/>
              <a:gd name="connsiteX72" fmla="*/ 170953 w 1371600"/>
              <a:gd name="connsiteY72" fmla="*/ 520811 h 1800971"/>
              <a:gd name="connsiteX73" fmla="*/ 119269 w 1371600"/>
              <a:gd name="connsiteY73" fmla="*/ 962108 h 1800971"/>
              <a:gd name="connsiteX74" fmla="*/ 131196 w 1371600"/>
              <a:gd name="connsiteY74" fmla="*/ 1141012 h 1800971"/>
              <a:gd name="connsiteX75" fmla="*/ 131196 w 1371600"/>
              <a:gd name="connsiteY75" fmla="*/ 1435211 h 1800971"/>
              <a:gd name="connsiteX76" fmla="*/ 107342 w 1371600"/>
              <a:gd name="connsiteY76" fmla="*/ 1482918 h 1800971"/>
              <a:gd name="connsiteX77" fmla="*/ 103367 w 1371600"/>
              <a:gd name="connsiteY77" fmla="*/ 1800971 h 1800971"/>
              <a:gd name="connsiteX78" fmla="*/ 31805 w 1371600"/>
              <a:gd name="connsiteY78" fmla="*/ 1757238 h 1800971"/>
              <a:gd name="connsiteX79" fmla="*/ 0 w 1371600"/>
              <a:gd name="connsiteY79" fmla="*/ 1351722 h 1800971"/>
              <a:gd name="connsiteX80" fmla="*/ 3975 w 1371600"/>
              <a:gd name="connsiteY80" fmla="*/ 1292087 h 1800971"/>
              <a:gd name="connsiteX81" fmla="*/ 31805 w 1371600"/>
              <a:gd name="connsiteY81" fmla="*/ 1001865 h 1800971"/>
              <a:gd name="connsiteX82" fmla="*/ 27829 w 1371600"/>
              <a:gd name="connsiteY82" fmla="*/ 508884 h 1800971"/>
              <a:gd name="connsiteX83" fmla="*/ 31805 w 1371600"/>
              <a:gd name="connsiteY83" fmla="*/ 326003 h 1800971"/>
              <a:gd name="connsiteX84" fmla="*/ 63610 w 1371600"/>
              <a:gd name="connsiteY84" fmla="*/ 250466 h 1800971"/>
              <a:gd name="connsiteX85" fmla="*/ 337930 w 1371600"/>
              <a:gd name="connsiteY85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26935 w 1371600"/>
              <a:gd name="connsiteY63" fmla="*/ 1749287 h 1800971"/>
              <a:gd name="connsiteX64" fmla="*/ 655983 w 1371600"/>
              <a:gd name="connsiteY64" fmla="*/ 1757239 h 1800971"/>
              <a:gd name="connsiteX65" fmla="*/ 481054 w 1371600"/>
              <a:gd name="connsiteY65" fmla="*/ 1745312 h 1800971"/>
              <a:gd name="connsiteX66" fmla="*/ 365760 w 1371600"/>
              <a:gd name="connsiteY66" fmla="*/ 1725433 h 1800971"/>
              <a:gd name="connsiteX67" fmla="*/ 329979 w 1371600"/>
              <a:gd name="connsiteY67" fmla="*/ 1725433 h 1800971"/>
              <a:gd name="connsiteX68" fmla="*/ 353833 w 1371600"/>
              <a:gd name="connsiteY68" fmla="*/ 1307990 h 1800971"/>
              <a:gd name="connsiteX69" fmla="*/ 381662 w 1371600"/>
              <a:gd name="connsiteY69" fmla="*/ 1133061 h 1800971"/>
              <a:gd name="connsiteX70" fmla="*/ 421419 w 1371600"/>
              <a:gd name="connsiteY70" fmla="*/ 978011 h 1800971"/>
              <a:gd name="connsiteX71" fmla="*/ 274320 w 1371600"/>
              <a:gd name="connsiteY71" fmla="*/ 731521 h 1800971"/>
              <a:gd name="connsiteX72" fmla="*/ 170953 w 1371600"/>
              <a:gd name="connsiteY72" fmla="*/ 520811 h 1800971"/>
              <a:gd name="connsiteX73" fmla="*/ 119269 w 1371600"/>
              <a:gd name="connsiteY73" fmla="*/ 962108 h 1800971"/>
              <a:gd name="connsiteX74" fmla="*/ 131196 w 1371600"/>
              <a:gd name="connsiteY74" fmla="*/ 1141012 h 1800971"/>
              <a:gd name="connsiteX75" fmla="*/ 131196 w 1371600"/>
              <a:gd name="connsiteY75" fmla="*/ 1435211 h 1800971"/>
              <a:gd name="connsiteX76" fmla="*/ 107342 w 1371600"/>
              <a:gd name="connsiteY76" fmla="*/ 1482918 h 1800971"/>
              <a:gd name="connsiteX77" fmla="*/ 103367 w 1371600"/>
              <a:gd name="connsiteY77" fmla="*/ 1800971 h 1800971"/>
              <a:gd name="connsiteX78" fmla="*/ 31805 w 1371600"/>
              <a:gd name="connsiteY78" fmla="*/ 1757238 h 1800971"/>
              <a:gd name="connsiteX79" fmla="*/ 0 w 1371600"/>
              <a:gd name="connsiteY79" fmla="*/ 1351722 h 1800971"/>
              <a:gd name="connsiteX80" fmla="*/ 3975 w 1371600"/>
              <a:gd name="connsiteY80" fmla="*/ 1292087 h 1800971"/>
              <a:gd name="connsiteX81" fmla="*/ 31805 w 1371600"/>
              <a:gd name="connsiteY81" fmla="*/ 1001865 h 1800971"/>
              <a:gd name="connsiteX82" fmla="*/ 27829 w 1371600"/>
              <a:gd name="connsiteY82" fmla="*/ 508884 h 1800971"/>
              <a:gd name="connsiteX83" fmla="*/ 31805 w 1371600"/>
              <a:gd name="connsiteY83" fmla="*/ 326003 h 1800971"/>
              <a:gd name="connsiteX84" fmla="*/ 63610 w 1371600"/>
              <a:gd name="connsiteY84" fmla="*/ 250466 h 1800971"/>
              <a:gd name="connsiteX85" fmla="*/ 337930 w 1371600"/>
              <a:gd name="connsiteY85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82595 w 1371600"/>
              <a:gd name="connsiteY60" fmla="*/ 1757238 h 1800971"/>
              <a:gd name="connsiteX61" fmla="*/ 838862 w 1371600"/>
              <a:gd name="connsiteY61" fmla="*/ 1761214 h 1800971"/>
              <a:gd name="connsiteX62" fmla="*/ 822960 w 1371600"/>
              <a:gd name="connsiteY62" fmla="*/ 1594237 h 1800971"/>
              <a:gd name="connsiteX63" fmla="*/ 803081 w 1371600"/>
              <a:gd name="connsiteY63" fmla="*/ 1753263 h 1800971"/>
              <a:gd name="connsiteX64" fmla="*/ 655983 w 1371600"/>
              <a:gd name="connsiteY64" fmla="*/ 1757239 h 1800971"/>
              <a:gd name="connsiteX65" fmla="*/ 481054 w 1371600"/>
              <a:gd name="connsiteY65" fmla="*/ 1745312 h 1800971"/>
              <a:gd name="connsiteX66" fmla="*/ 365760 w 1371600"/>
              <a:gd name="connsiteY66" fmla="*/ 1725433 h 1800971"/>
              <a:gd name="connsiteX67" fmla="*/ 329979 w 1371600"/>
              <a:gd name="connsiteY67" fmla="*/ 1725433 h 1800971"/>
              <a:gd name="connsiteX68" fmla="*/ 353833 w 1371600"/>
              <a:gd name="connsiteY68" fmla="*/ 1307990 h 1800971"/>
              <a:gd name="connsiteX69" fmla="*/ 381662 w 1371600"/>
              <a:gd name="connsiteY69" fmla="*/ 1133061 h 1800971"/>
              <a:gd name="connsiteX70" fmla="*/ 421419 w 1371600"/>
              <a:gd name="connsiteY70" fmla="*/ 978011 h 1800971"/>
              <a:gd name="connsiteX71" fmla="*/ 274320 w 1371600"/>
              <a:gd name="connsiteY71" fmla="*/ 731521 h 1800971"/>
              <a:gd name="connsiteX72" fmla="*/ 170953 w 1371600"/>
              <a:gd name="connsiteY72" fmla="*/ 520811 h 1800971"/>
              <a:gd name="connsiteX73" fmla="*/ 119269 w 1371600"/>
              <a:gd name="connsiteY73" fmla="*/ 962108 h 1800971"/>
              <a:gd name="connsiteX74" fmla="*/ 131196 w 1371600"/>
              <a:gd name="connsiteY74" fmla="*/ 1141012 h 1800971"/>
              <a:gd name="connsiteX75" fmla="*/ 131196 w 1371600"/>
              <a:gd name="connsiteY75" fmla="*/ 1435211 h 1800971"/>
              <a:gd name="connsiteX76" fmla="*/ 107342 w 1371600"/>
              <a:gd name="connsiteY76" fmla="*/ 1482918 h 1800971"/>
              <a:gd name="connsiteX77" fmla="*/ 103367 w 1371600"/>
              <a:gd name="connsiteY77" fmla="*/ 1800971 h 1800971"/>
              <a:gd name="connsiteX78" fmla="*/ 31805 w 1371600"/>
              <a:gd name="connsiteY78" fmla="*/ 1757238 h 1800971"/>
              <a:gd name="connsiteX79" fmla="*/ 0 w 1371600"/>
              <a:gd name="connsiteY79" fmla="*/ 1351722 h 1800971"/>
              <a:gd name="connsiteX80" fmla="*/ 3975 w 1371600"/>
              <a:gd name="connsiteY80" fmla="*/ 1292087 h 1800971"/>
              <a:gd name="connsiteX81" fmla="*/ 31805 w 1371600"/>
              <a:gd name="connsiteY81" fmla="*/ 1001865 h 1800971"/>
              <a:gd name="connsiteX82" fmla="*/ 27829 w 1371600"/>
              <a:gd name="connsiteY82" fmla="*/ 508884 h 1800971"/>
              <a:gd name="connsiteX83" fmla="*/ 31805 w 1371600"/>
              <a:gd name="connsiteY83" fmla="*/ 326003 h 1800971"/>
              <a:gd name="connsiteX84" fmla="*/ 63610 w 1371600"/>
              <a:gd name="connsiteY84" fmla="*/ 250466 h 1800971"/>
              <a:gd name="connsiteX85" fmla="*/ 337930 w 1371600"/>
              <a:gd name="connsiteY85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38862 w 1371600"/>
              <a:gd name="connsiteY60" fmla="*/ 1761214 h 1800971"/>
              <a:gd name="connsiteX61" fmla="*/ 822960 w 1371600"/>
              <a:gd name="connsiteY61" fmla="*/ 1594237 h 1800971"/>
              <a:gd name="connsiteX62" fmla="*/ 803081 w 1371600"/>
              <a:gd name="connsiteY62" fmla="*/ 1753263 h 1800971"/>
              <a:gd name="connsiteX63" fmla="*/ 655983 w 1371600"/>
              <a:gd name="connsiteY63" fmla="*/ 1757239 h 1800971"/>
              <a:gd name="connsiteX64" fmla="*/ 481054 w 1371600"/>
              <a:gd name="connsiteY64" fmla="*/ 1745312 h 1800971"/>
              <a:gd name="connsiteX65" fmla="*/ 365760 w 1371600"/>
              <a:gd name="connsiteY65" fmla="*/ 1725433 h 1800971"/>
              <a:gd name="connsiteX66" fmla="*/ 329979 w 1371600"/>
              <a:gd name="connsiteY66" fmla="*/ 1725433 h 1800971"/>
              <a:gd name="connsiteX67" fmla="*/ 353833 w 1371600"/>
              <a:gd name="connsiteY67" fmla="*/ 1307990 h 1800971"/>
              <a:gd name="connsiteX68" fmla="*/ 381662 w 1371600"/>
              <a:gd name="connsiteY68" fmla="*/ 1133061 h 1800971"/>
              <a:gd name="connsiteX69" fmla="*/ 421419 w 1371600"/>
              <a:gd name="connsiteY69" fmla="*/ 978011 h 1800971"/>
              <a:gd name="connsiteX70" fmla="*/ 274320 w 1371600"/>
              <a:gd name="connsiteY70" fmla="*/ 731521 h 1800971"/>
              <a:gd name="connsiteX71" fmla="*/ 170953 w 1371600"/>
              <a:gd name="connsiteY71" fmla="*/ 520811 h 1800971"/>
              <a:gd name="connsiteX72" fmla="*/ 119269 w 1371600"/>
              <a:gd name="connsiteY72" fmla="*/ 962108 h 1800971"/>
              <a:gd name="connsiteX73" fmla="*/ 131196 w 1371600"/>
              <a:gd name="connsiteY73" fmla="*/ 1141012 h 1800971"/>
              <a:gd name="connsiteX74" fmla="*/ 131196 w 1371600"/>
              <a:gd name="connsiteY74" fmla="*/ 1435211 h 1800971"/>
              <a:gd name="connsiteX75" fmla="*/ 107342 w 1371600"/>
              <a:gd name="connsiteY75" fmla="*/ 1482918 h 1800971"/>
              <a:gd name="connsiteX76" fmla="*/ 103367 w 1371600"/>
              <a:gd name="connsiteY76" fmla="*/ 1800971 h 1800971"/>
              <a:gd name="connsiteX77" fmla="*/ 31805 w 1371600"/>
              <a:gd name="connsiteY77" fmla="*/ 1757238 h 1800971"/>
              <a:gd name="connsiteX78" fmla="*/ 0 w 1371600"/>
              <a:gd name="connsiteY78" fmla="*/ 1351722 h 1800971"/>
              <a:gd name="connsiteX79" fmla="*/ 3975 w 1371600"/>
              <a:gd name="connsiteY79" fmla="*/ 1292087 h 1800971"/>
              <a:gd name="connsiteX80" fmla="*/ 31805 w 1371600"/>
              <a:gd name="connsiteY80" fmla="*/ 1001865 h 1800971"/>
              <a:gd name="connsiteX81" fmla="*/ 27829 w 1371600"/>
              <a:gd name="connsiteY81" fmla="*/ 508884 h 1800971"/>
              <a:gd name="connsiteX82" fmla="*/ 31805 w 1371600"/>
              <a:gd name="connsiteY82" fmla="*/ 326003 h 1800971"/>
              <a:gd name="connsiteX83" fmla="*/ 63610 w 1371600"/>
              <a:gd name="connsiteY83" fmla="*/ 250466 h 1800971"/>
              <a:gd name="connsiteX84" fmla="*/ 337930 w 1371600"/>
              <a:gd name="connsiteY84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66691 w 1371600"/>
              <a:gd name="connsiteY60" fmla="*/ 1753262 h 1800971"/>
              <a:gd name="connsiteX61" fmla="*/ 822960 w 1371600"/>
              <a:gd name="connsiteY61" fmla="*/ 1594237 h 1800971"/>
              <a:gd name="connsiteX62" fmla="*/ 803081 w 1371600"/>
              <a:gd name="connsiteY62" fmla="*/ 1753263 h 1800971"/>
              <a:gd name="connsiteX63" fmla="*/ 655983 w 1371600"/>
              <a:gd name="connsiteY63" fmla="*/ 1757239 h 1800971"/>
              <a:gd name="connsiteX64" fmla="*/ 481054 w 1371600"/>
              <a:gd name="connsiteY64" fmla="*/ 1745312 h 1800971"/>
              <a:gd name="connsiteX65" fmla="*/ 365760 w 1371600"/>
              <a:gd name="connsiteY65" fmla="*/ 1725433 h 1800971"/>
              <a:gd name="connsiteX66" fmla="*/ 329979 w 1371600"/>
              <a:gd name="connsiteY66" fmla="*/ 1725433 h 1800971"/>
              <a:gd name="connsiteX67" fmla="*/ 353833 w 1371600"/>
              <a:gd name="connsiteY67" fmla="*/ 1307990 h 1800971"/>
              <a:gd name="connsiteX68" fmla="*/ 381662 w 1371600"/>
              <a:gd name="connsiteY68" fmla="*/ 1133061 h 1800971"/>
              <a:gd name="connsiteX69" fmla="*/ 421419 w 1371600"/>
              <a:gd name="connsiteY69" fmla="*/ 978011 h 1800971"/>
              <a:gd name="connsiteX70" fmla="*/ 274320 w 1371600"/>
              <a:gd name="connsiteY70" fmla="*/ 731521 h 1800971"/>
              <a:gd name="connsiteX71" fmla="*/ 170953 w 1371600"/>
              <a:gd name="connsiteY71" fmla="*/ 520811 h 1800971"/>
              <a:gd name="connsiteX72" fmla="*/ 119269 w 1371600"/>
              <a:gd name="connsiteY72" fmla="*/ 962108 h 1800971"/>
              <a:gd name="connsiteX73" fmla="*/ 131196 w 1371600"/>
              <a:gd name="connsiteY73" fmla="*/ 1141012 h 1800971"/>
              <a:gd name="connsiteX74" fmla="*/ 131196 w 1371600"/>
              <a:gd name="connsiteY74" fmla="*/ 1435211 h 1800971"/>
              <a:gd name="connsiteX75" fmla="*/ 107342 w 1371600"/>
              <a:gd name="connsiteY75" fmla="*/ 1482918 h 1800971"/>
              <a:gd name="connsiteX76" fmla="*/ 103367 w 1371600"/>
              <a:gd name="connsiteY76" fmla="*/ 1800971 h 1800971"/>
              <a:gd name="connsiteX77" fmla="*/ 31805 w 1371600"/>
              <a:gd name="connsiteY77" fmla="*/ 1757238 h 1800971"/>
              <a:gd name="connsiteX78" fmla="*/ 0 w 1371600"/>
              <a:gd name="connsiteY78" fmla="*/ 1351722 h 1800971"/>
              <a:gd name="connsiteX79" fmla="*/ 3975 w 1371600"/>
              <a:gd name="connsiteY79" fmla="*/ 1292087 h 1800971"/>
              <a:gd name="connsiteX80" fmla="*/ 31805 w 1371600"/>
              <a:gd name="connsiteY80" fmla="*/ 1001865 h 1800971"/>
              <a:gd name="connsiteX81" fmla="*/ 27829 w 1371600"/>
              <a:gd name="connsiteY81" fmla="*/ 508884 h 1800971"/>
              <a:gd name="connsiteX82" fmla="*/ 31805 w 1371600"/>
              <a:gd name="connsiteY82" fmla="*/ 326003 h 1800971"/>
              <a:gd name="connsiteX83" fmla="*/ 63610 w 1371600"/>
              <a:gd name="connsiteY83" fmla="*/ 250466 h 1800971"/>
              <a:gd name="connsiteX84" fmla="*/ 337930 w 1371600"/>
              <a:gd name="connsiteY84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1155 w 1371600"/>
              <a:gd name="connsiteY38" fmla="*/ 453225 h 1800971"/>
              <a:gd name="connsiteX39" fmla="*/ 799106 w 1371600"/>
              <a:gd name="connsiteY39" fmla="*/ 477078 h 1800971"/>
              <a:gd name="connsiteX40" fmla="*/ 803081 w 1371600"/>
              <a:gd name="connsiteY40" fmla="*/ 489005 h 1800971"/>
              <a:gd name="connsiteX41" fmla="*/ 799106 w 1371600"/>
              <a:gd name="connsiteY41" fmla="*/ 564543 h 1800971"/>
              <a:gd name="connsiteX42" fmla="*/ 791155 w 1371600"/>
              <a:gd name="connsiteY42" fmla="*/ 588397 h 1800971"/>
              <a:gd name="connsiteX43" fmla="*/ 771276 w 1371600"/>
              <a:gd name="connsiteY43" fmla="*/ 604299 h 1800971"/>
              <a:gd name="connsiteX44" fmla="*/ 755374 w 1371600"/>
              <a:gd name="connsiteY44" fmla="*/ 620202 h 1800971"/>
              <a:gd name="connsiteX45" fmla="*/ 751398 w 1371600"/>
              <a:gd name="connsiteY45" fmla="*/ 632129 h 1800971"/>
              <a:gd name="connsiteX46" fmla="*/ 743447 w 1371600"/>
              <a:gd name="connsiteY46" fmla="*/ 640080 h 1800971"/>
              <a:gd name="connsiteX47" fmla="*/ 791155 w 1371600"/>
              <a:gd name="connsiteY47" fmla="*/ 862717 h 1800971"/>
              <a:gd name="connsiteX48" fmla="*/ 934278 w 1371600"/>
              <a:gd name="connsiteY48" fmla="*/ 1025718 h 1800971"/>
              <a:gd name="connsiteX49" fmla="*/ 993913 w 1371600"/>
              <a:gd name="connsiteY49" fmla="*/ 1144988 h 1800971"/>
              <a:gd name="connsiteX50" fmla="*/ 1077401 w 1371600"/>
              <a:gd name="connsiteY50" fmla="*/ 1379552 h 1800971"/>
              <a:gd name="connsiteX51" fmla="*/ 1141012 w 1371600"/>
              <a:gd name="connsiteY51" fmla="*/ 1709531 h 1800971"/>
              <a:gd name="connsiteX52" fmla="*/ 1141012 w 1371600"/>
              <a:gd name="connsiteY52" fmla="*/ 1709531 h 1800971"/>
              <a:gd name="connsiteX53" fmla="*/ 1105231 w 1371600"/>
              <a:gd name="connsiteY53" fmla="*/ 1717482 h 1800971"/>
              <a:gd name="connsiteX54" fmla="*/ 1093304 w 1371600"/>
              <a:gd name="connsiteY54" fmla="*/ 1721458 h 1800971"/>
              <a:gd name="connsiteX55" fmla="*/ 1073426 w 1371600"/>
              <a:gd name="connsiteY55" fmla="*/ 1725433 h 1800971"/>
              <a:gd name="connsiteX56" fmla="*/ 1057523 w 1371600"/>
              <a:gd name="connsiteY56" fmla="*/ 1729409 h 1800971"/>
              <a:gd name="connsiteX57" fmla="*/ 1017767 w 1371600"/>
              <a:gd name="connsiteY57" fmla="*/ 1737360 h 1800971"/>
              <a:gd name="connsiteX58" fmla="*/ 1001864 w 1371600"/>
              <a:gd name="connsiteY58" fmla="*/ 1741336 h 1800971"/>
              <a:gd name="connsiteX59" fmla="*/ 946205 w 1371600"/>
              <a:gd name="connsiteY59" fmla="*/ 1749287 h 1800971"/>
              <a:gd name="connsiteX60" fmla="*/ 866691 w 1371600"/>
              <a:gd name="connsiteY60" fmla="*/ 1753262 h 1800971"/>
              <a:gd name="connsiteX61" fmla="*/ 822960 w 1371600"/>
              <a:gd name="connsiteY61" fmla="*/ 1594237 h 1800971"/>
              <a:gd name="connsiteX62" fmla="*/ 803081 w 1371600"/>
              <a:gd name="connsiteY62" fmla="*/ 1753263 h 1800971"/>
              <a:gd name="connsiteX63" fmla="*/ 655983 w 1371600"/>
              <a:gd name="connsiteY63" fmla="*/ 1757239 h 1800971"/>
              <a:gd name="connsiteX64" fmla="*/ 481054 w 1371600"/>
              <a:gd name="connsiteY64" fmla="*/ 1745312 h 1800971"/>
              <a:gd name="connsiteX65" fmla="*/ 365760 w 1371600"/>
              <a:gd name="connsiteY65" fmla="*/ 1725433 h 1800971"/>
              <a:gd name="connsiteX66" fmla="*/ 329979 w 1371600"/>
              <a:gd name="connsiteY66" fmla="*/ 1725433 h 1800971"/>
              <a:gd name="connsiteX67" fmla="*/ 353833 w 1371600"/>
              <a:gd name="connsiteY67" fmla="*/ 1307990 h 1800971"/>
              <a:gd name="connsiteX68" fmla="*/ 381662 w 1371600"/>
              <a:gd name="connsiteY68" fmla="*/ 1133061 h 1800971"/>
              <a:gd name="connsiteX69" fmla="*/ 421419 w 1371600"/>
              <a:gd name="connsiteY69" fmla="*/ 978011 h 1800971"/>
              <a:gd name="connsiteX70" fmla="*/ 258417 w 1371600"/>
              <a:gd name="connsiteY70" fmla="*/ 731521 h 1800971"/>
              <a:gd name="connsiteX71" fmla="*/ 170953 w 1371600"/>
              <a:gd name="connsiteY71" fmla="*/ 520811 h 1800971"/>
              <a:gd name="connsiteX72" fmla="*/ 119269 w 1371600"/>
              <a:gd name="connsiteY72" fmla="*/ 962108 h 1800971"/>
              <a:gd name="connsiteX73" fmla="*/ 131196 w 1371600"/>
              <a:gd name="connsiteY73" fmla="*/ 1141012 h 1800971"/>
              <a:gd name="connsiteX74" fmla="*/ 131196 w 1371600"/>
              <a:gd name="connsiteY74" fmla="*/ 1435211 h 1800971"/>
              <a:gd name="connsiteX75" fmla="*/ 107342 w 1371600"/>
              <a:gd name="connsiteY75" fmla="*/ 1482918 h 1800971"/>
              <a:gd name="connsiteX76" fmla="*/ 103367 w 1371600"/>
              <a:gd name="connsiteY76" fmla="*/ 1800971 h 1800971"/>
              <a:gd name="connsiteX77" fmla="*/ 31805 w 1371600"/>
              <a:gd name="connsiteY77" fmla="*/ 1757238 h 1800971"/>
              <a:gd name="connsiteX78" fmla="*/ 0 w 1371600"/>
              <a:gd name="connsiteY78" fmla="*/ 1351722 h 1800971"/>
              <a:gd name="connsiteX79" fmla="*/ 3975 w 1371600"/>
              <a:gd name="connsiteY79" fmla="*/ 1292087 h 1800971"/>
              <a:gd name="connsiteX80" fmla="*/ 31805 w 1371600"/>
              <a:gd name="connsiteY80" fmla="*/ 1001865 h 1800971"/>
              <a:gd name="connsiteX81" fmla="*/ 27829 w 1371600"/>
              <a:gd name="connsiteY81" fmla="*/ 508884 h 1800971"/>
              <a:gd name="connsiteX82" fmla="*/ 31805 w 1371600"/>
              <a:gd name="connsiteY82" fmla="*/ 326003 h 1800971"/>
              <a:gd name="connsiteX83" fmla="*/ 63610 w 1371600"/>
              <a:gd name="connsiteY83" fmla="*/ 250466 h 1800971"/>
              <a:gd name="connsiteX84" fmla="*/ 337930 w 1371600"/>
              <a:gd name="connsiteY84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799106 w 1371600"/>
              <a:gd name="connsiteY38" fmla="*/ 477078 h 1800971"/>
              <a:gd name="connsiteX39" fmla="*/ 803081 w 1371600"/>
              <a:gd name="connsiteY39" fmla="*/ 489005 h 1800971"/>
              <a:gd name="connsiteX40" fmla="*/ 799106 w 1371600"/>
              <a:gd name="connsiteY40" fmla="*/ 564543 h 1800971"/>
              <a:gd name="connsiteX41" fmla="*/ 791155 w 1371600"/>
              <a:gd name="connsiteY41" fmla="*/ 588397 h 1800971"/>
              <a:gd name="connsiteX42" fmla="*/ 771276 w 1371600"/>
              <a:gd name="connsiteY42" fmla="*/ 604299 h 1800971"/>
              <a:gd name="connsiteX43" fmla="*/ 755374 w 1371600"/>
              <a:gd name="connsiteY43" fmla="*/ 620202 h 1800971"/>
              <a:gd name="connsiteX44" fmla="*/ 751398 w 1371600"/>
              <a:gd name="connsiteY44" fmla="*/ 632129 h 1800971"/>
              <a:gd name="connsiteX45" fmla="*/ 743447 w 1371600"/>
              <a:gd name="connsiteY45" fmla="*/ 640080 h 1800971"/>
              <a:gd name="connsiteX46" fmla="*/ 791155 w 1371600"/>
              <a:gd name="connsiteY46" fmla="*/ 862717 h 1800971"/>
              <a:gd name="connsiteX47" fmla="*/ 934278 w 1371600"/>
              <a:gd name="connsiteY47" fmla="*/ 1025718 h 1800971"/>
              <a:gd name="connsiteX48" fmla="*/ 993913 w 1371600"/>
              <a:gd name="connsiteY48" fmla="*/ 1144988 h 1800971"/>
              <a:gd name="connsiteX49" fmla="*/ 1077401 w 1371600"/>
              <a:gd name="connsiteY49" fmla="*/ 1379552 h 1800971"/>
              <a:gd name="connsiteX50" fmla="*/ 1141012 w 1371600"/>
              <a:gd name="connsiteY50" fmla="*/ 1709531 h 1800971"/>
              <a:gd name="connsiteX51" fmla="*/ 1141012 w 1371600"/>
              <a:gd name="connsiteY51" fmla="*/ 1709531 h 1800971"/>
              <a:gd name="connsiteX52" fmla="*/ 1105231 w 1371600"/>
              <a:gd name="connsiteY52" fmla="*/ 1717482 h 1800971"/>
              <a:gd name="connsiteX53" fmla="*/ 1093304 w 1371600"/>
              <a:gd name="connsiteY53" fmla="*/ 1721458 h 1800971"/>
              <a:gd name="connsiteX54" fmla="*/ 1073426 w 1371600"/>
              <a:gd name="connsiteY54" fmla="*/ 1725433 h 1800971"/>
              <a:gd name="connsiteX55" fmla="*/ 1057523 w 1371600"/>
              <a:gd name="connsiteY55" fmla="*/ 1729409 h 1800971"/>
              <a:gd name="connsiteX56" fmla="*/ 1017767 w 1371600"/>
              <a:gd name="connsiteY56" fmla="*/ 1737360 h 1800971"/>
              <a:gd name="connsiteX57" fmla="*/ 1001864 w 1371600"/>
              <a:gd name="connsiteY57" fmla="*/ 1741336 h 1800971"/>
              <a:gd name="connsiteX58" fmla="*/ 946205 w 1371600"/>
              <a:gd name="connsiteY58" fmla="*/ 1749287 h 1800971"/>
              <a:gd name="connsiteX59" fmla="*/ 866691 w 1371600"/>
              <a:gd name="connsiteY59" fmla="*/ 1753262 h 1800971"/>
              <a:gd name="connsiteX60" fmla="*/ 822960 w 1371600"/>
              <a:gd name="connsiteY60" fmla="*/ 1594237 h 1800971"/>
              <a:gd name="connsiteX61" fmla="*/ 803081 w 1371600"/>
              <a:gd name="connsiteY61" fmla="*/ 1753263 h 1800971"/>
              <a:gd name="connsiteX62" fmla="*/ 655983 w 1371600"/>
              <a:gd name="connsiteY62" fmla="*/ 1757239 h 1800971"/>
              <a:gd name="connsiteX63" fmla="*/ 481054 w 1371600"/>
              <a:gd name="connsiteY63" fmla="*/ 1745312 h 1800971"/>
              <a:gd name="connsiteX64" fmla="*/ 365760 w 1371600"/>
              <a:gd name="connsiteY64" fmla="*/ 1725433 h 1800971"/>
              <a:gd name="connsiteX65" fmla="*/ 329979 w 1371600"/>
              <a:gd name="connsiteY65" fmla="*/ 1725433 h 1800971"/>
              <a:gd name="connsiteX66" fmla="*/ 353833 w 1371600"/>
              <a:gd name="connsiteY66" fmla="*/ 1307990 h 1800971"/>
              <a:gd name="connsiteX67" fmla="*/ 381662 w 1371600"/>
              <a:gd name="connsiteY67" fmla="*/ 1133061 h 1800971"/>
              <a:gd name="connsiteX68" fmla="*/ 421419 w 1371600"/>
              <a:gd name="connsiteY68" fmla="*/ 978011 h 1800971"/>
              <a:gd name="connsiteX69" fmla="*/ 258417 w 1371600"/>
              <a:gd name="connsiteY69" fmla="*/ 731521 h 1800971"/>
              <a:gd name="connsiteX70" fmla="*/ 170953 w 1371600"/>
              <a:gd name="connsiteY70" fmla="*/ 520811 h 1800971"/>
              <a:gd name="connsiteX71" fmla="*/ 119269 w 1371600"/>
              <a:gd name="connsiteY71" fmla="*/ 962108 h 1800971"/>
              <a:gd name="connsiteX72" fmla="*/ 131196 w 1371600"/>
              <a:gd name="connsiteY72" fmla="*/ 1141012 h 1800971"/>
              <a:gd name="connsiteX73" fmla="*/ 131196 w 1371600"/>
              <a:gd name="connsiteY73" fmla="*/ 1435211 h 1800971"/>
              <a:gd name="connsiteX74" fmla="*/ 107342 w 1371600"/>
              <a:gd name="connsiteY74" fmla="*/ 1482918 h 1800971"/>
              <a:gd name="connsiteX75" fmla="*/ 103367 w 1371600"/>
              <a:gd name="connsiteY75" fmla="*/ 1800971 h 1800971"/>
              <a:gd name="connsiteX76" fmla="*/ 31805 w 1371600"/>
              <a:gd name="connsiteY76" fmla="*/ 1757238 h 1800971"/>
              <a:gd name="connsiteX77" fmla="*/ 0 w 1371600"/>
              <a:gd name="connsiteY77" fmla="*/ 1351722 h 1800971"/>
              <a:gd name="connsiteX78" fmla="*/ 3975 w 1371600"/>
              <a:gd name="connsiteY78" fmla="*/ 1292087 h 1800971"/>
              <a:gd name="connsiteX79" fmla="*/ 31805 w 1371600"/>
              <a:gd name="connsiteY79" fmla="*/ 1001865 h 1800971"/>
              <a:gd name="connsiteX80" fmla="*/ 27829 w 1371600"/>
              <a:gd name="connsiteY80" fmla="*/ 508884 h 1800971"/>
              <a:gd name="connsiteX81" fmla="*/ 31805 w 1371600"/>
              <a:gd name="connsiteY81" fmla="*/ 326003 h 1800971"/>
              <a:gd name="connsiteX82" fmla="*/ 63610 w 1371600"/>
              <a:gd name="connsiteY82" fmla="*/ 250466 h 1800971"/>
              <a:gd name="connsiteX83" fmla="*/ 337930 w 1371600"/>
              <a:gd name="connsiteY83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9106 w 1371600"/>
              <a:gd name="connsiteY39" fmla="*/ 564543 h 1800971"/>
              <a:gd name="connsiteX40" fmla="*/ 791155 w 1371600"/>
              <a:gd name="connsiteY40" fmla="*/ 588397 h 1800971"/>
              <a:gd name="connsiteX41" fmla="*/ 771276 w 1371600"/>
              <a:gd name="connsiteY41" fmla="*/ 604299 h 1800971"/>
              <a:gd name="connsiteX42" fmla="*/ 755374 w 1371600"/>
              <a:gd name="connsiteY42" fmla="*/ 620202 h 1800971"/>
              <a:gd name="connsiteX43" fmla="*/ 751398 w 1371600"/>
              <a:gd name="connsiteY43" fmla="*/ 632129 h 1800971"/>
              <a:gd name="connsiteX44" fmla="*/ 743447 w 1371600"/>
              <a:gd name="connsiteY44" fmla="*/ 640080 h 1800971"/>
              <a:gd name="connsiteX45" fmla="*/ 791155 w 1371600"/>
              <a:gd name="connsiteY45" fmla="*/ 862717 h 1800971"/>
              <a:gd name="connsiteX46" fmla="*/ 934278 w 1371600"/>
              <a:gd name="connsiteY46" fmla="*/ 1025718 h 1800971"/>
              <a:gd name="connsiteX47" fmla="*/ 993913 w 1371600"/>
              <a:gd name="connsiteY47" fmla="*/ 1144988 h 1800971"/>
              <a:gd name="connsiteX48" fmla="*/ 1077401 w 1371600"/>
              <a:gd name="connsiteY48" fmla="*/ 1379552 h 1800971"/>
              <a:gd name="connsiteX49" fmla="*/ 1141012 w 1371600"/>
              <a:gd name="connsiteY49" fmla="*/ 1709531 h 1800971"/>
              <a:gd name="connsiteX50" fmla="*/ 1141012 w 1371600"/>
              <a:gd name="connsiteY50" fmla="*/ 1709531 h 1800971"/>
              <a:gd name="connsiteX51" fmla="*/ 1105231 w 1371600"/>
              <a:gd name="connsiteY51" fmla="*/ 1717482 h 1800971"/>
              <a:gd name="connsiteX52" fmla="*/ 1093304 w 1371600"/>
              <a:gd name="connsiteY52" fmla="*/ 1721458 h 1800971"/>
              <a:gd name="connsiteX53" fmla="*/ 1073426 w 1371600"/>
              <a:gd name="connsiteY53" fmla="*/ 1725433 h 1800971"/>
              <a:gd name="connsiteX54" fmla="*/ 1057523 w 1371600"/>
              <a:gd name="connsiteY54" fmla="*/ 1729409 h 1800971"/>
              <a:gd name="connsiteX55" fmla="*/ 1017767 w 1371600"/>
              <a:gd name="connsiteY55" fmla="*/ 1737360 h 1800971"/>
              <a:gd name="connsiteX56" fmla="*/ 1001864 w 1371600"/>
              <a:gd name="connsiteY56" fmla="*/ 1741336 h 1800971"/>
              <a:gd name="connsiteX57" fmla="*/ 946205 w 1371600"/>
              <a:gd name="connsiteY57" fmla="*/ 1749287 h 1800971"/>
              <a:gd name="connsiteX58" fmla="*/ 866691 w 1371600"/>
              <a:gd name="connsiteY58" fmla="*/ 1753262 h 1800971"/>
              <a:gd name="connsiteX59" fmla="*/ 822960 w 1371600"/>
              <a:gd name="connsiteY59" fmla="*/ 1594237 h 1800971"/>
              <a:gd name="connsiteX60" fmla="*/ 803081 w 1371600"/>
              <a:gd name="connsiteY60" fmla="*/ 1753263 h 1800971"/>
              <a:gd name="connsiteX61" fmla="*/ 655983 w 1371600"/>
              <a:gd name="connsiteY61" fmla="*/ 1757239 h 1800971"/>
              <a:gd name="connsiteX62" fmla="*/ 481054 w 1371600"/>
              <a:gd name="connsiteY62" fmla="*/ 1745312 h 1800971"/>
              <a:gd name="connsiteX63" fmla="*/ 365760 w 1371600"/>
              <a:gd name="connsiteY63" fmla="*/ 1725433 h 1800971"/>
              <a:gd name="connsiteX64" fmla="*/ 329979 w 1371600"/>
              <a:gd name="connsiteY64" fmla="*/ 1725433 h 1800971"/>
              <a:gd name="connsiteX65" fmla="*/ 353833 w 1371600"/>
              <a:gd name="connsiteY65" fmla="*/ 1307990 h 1800971"/>
              <a:gd name="connsiteX66" fmla="*/ 381662 w 1371600"/>
              <a:gd name="connsiteY66" fmla="*/ 1133061 h 1800971"/>
              <a:gd name="connsiteX67" fmla="*/ 421419 w 1371600"/>
              <a:gd name="connsiteY67" fmla="*/ 978011 h 1800971"/>
              <a:gd name="connsiteX68" fmla="*/ 258417 w 1371600"/>
              <a:gd name="connsiteY68" fmla="*/ 731521 h 1800971"/>
              <a:gd name="connsiteX69" fmla="*/ 170953 w 1371600"/>
              <a:gd name="connsiteY69" fmla="*/ 520811 h 1800971"/>
              <a:gd name="connsiteX70" fmla="*/ 119269 w 1371600"/>
              <a:gd name="connsiteY70" fmla="*/ 962108 h 1800971"/>
              <a:gd name="connsiteX71" fmla="*/ 131196 w 1371600"/>
              <a:gd name="connsiteY71" fmla="*/ 1141012 h 1800971"/>
              <a:gd name="connsiteX72" fmla="*/ 131196 w 1371600"/>
              <a:gd name="connsiteY72" fmla="*/ 1435211 h 1800971"/>
              <a:gd name="connsiteX73" fmla="*/ 107342 w 1371600"/>
              <a:gd name="connsiteY73" fmla="*/ 1482918 h 1800971"/>
              <a:gd name="connsiteX74" fmla="*/ 103367 w 1371600"/>
              <a:gd name="connsiteY74" fmla="*/ 1800971 h 1800971"/>
              <a:gd name="connsiteX75" fmla="*/ 31805 w 1371600"/>
              <a:gd name="connsiteY75" fmla="*/ 1757238 h 1800971"/>
              <a:gd name="connsiteX76" fmla="*/ 0 w 1371600"/>
              <a:gd name="connsiteY76" fmla="*/ 1351722 h 1800971"/>
              <a:gd name="connsiteX77" fmla="*/ 3975 w 1371600"/>
              <a:gd name="connsiteY77" fmla="*/ 1292087 h 1800971"/>
              <a:gd name="connsiteX78" fmla="*/ 31805 w 1371600"/>
              <a:gd name="connsiteY78" fmla="*/ 1001865 h 1800971"/>
              <a:gd name="connsiteX79" fmla="*/ 27829 w 1371600"/>
              <a:gd name="connsiteY79" fmla="*/ 508884 h 1800971"/>
              <a:gd name="connsiteX80" fmla="*/ 31805 w 1371600"/>
              <a:gd name="connsiteY80" fmla="*/ 326003 h 1800971"/>
              <a:gd name="connsiteX81" fmla="*/ 63610 w 1371600"/>
              <a:gd name="connsiteY81" fmla="*/ 250466 h 1800971"/>
              <a:gd name="connsiteX82" fmla="*/ 337930 w 1371600"/>
              <a:gd name="connsiteY82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9106 w 1371600"/>
              <a:gd name="connsiteY39" fmla="*/ 564543 h 1800971"/>
              <a:gd name="connsiteX40" fmla="*/ 791155 w 1371600"/>
              <a:gd name="connsiteY40" fmla="*/ 588397 h 1800971"/>
              <a:gd name="connsiteX41" fmla="*/ 771276 w 1371600"/>
              <a:gd name="connsiteY41" fmla="*/ 604299 h 1800971"/>
              <a:gd name="connsiteX42" fmla="*/ 751398 w 1371600"/>
              <a:gd name="connsiteY42" fmla="*/ 632129 h 1800971"/>
              <a:gd name="connsiteX43" fmla="*/ 743447 w 1371600"/>
              <a:gd name="connsiteY43" fmla="*/ 640080 h 1800971"/>
              <a:gd name="connsiteX44" fmla="*/ 791155 w 1371600"/>
              <a:gd name="connsiteY44" fmla="*/ 862717 h 1800971"/>
              <a:gd name="connsiteX45" fmla="*/ 934278 w 1371600"/>
              <a:gd name="connsiteY45" fmla="*/ 1025718 h 1800971"/>
              <a:gd name="connsiteX46" fmla="*/ 993913 w 1371600"/>
              <a:gd name="connsiteY46" fmla="*/ 1144988 h 1800971"/>
              <a:gd name="connsiteX47" fmla="*/ 1077401 w 1371600"/>
              <a:gd name="connsiteY47" fmla="*/ 1379552 h 1800971"/>
              <a:gd name="connsiteX48" fmla="*/ 1141012 w 1371600"/>
              <a:gd name="connsiteY48" fmla="*/ 1709531 h 1800971"/>
              <a:gd name="connsiteX49" fmla="*/ 1141012 w 1371600"/>
              <a:gd name="connsiteY49" fmla="*/ 1709531 h 1800971"/>
              <a:gd name="connsiteX50" fmla="*/ 1105231 w 1371600"/>
              <a:gd name="connsiteY50" fmla="*/ 1717482 h 1800971"/>
              <a:gd name="connsiteX51" fmla="*/ 1093304 w 1371600"/>
              <a:gd name="connsiteY51" fmla="*/ 1721458 h 1800971"/>
              <a:gd name="connsiteX52" fmla="*/ 1073426 w 1371600"/>
              <a:gd name="connsiteY52" fmla="*/ 1725433 h 1800971"/>
              <a:gd name="connsiteX53" fmla="*/ 1057523 w 1371600"/>
              <a:gd name="connsiteY53" fmla="*/ 1729409 h 1800971"/>
              <a:gd name="connsiteX54" fmla="*/ 1017767 w 1371600"/>
              <a:gd name="connsiteY54" fmla="*/ 1737360 h 1800971"/>
              <a:gd name="connsiteX55" fmla="*/ 1001864 w 1371600"/>
              <a:gd name="connsiteY55" fmla="*/ 1741336 h 1800971"/>
              <a:gd name="connsiteX56" fmla="*/ 946205 w 1371600"/>
              <a:gd name="connsiteY56" fmla="*/ 1749287 h 1800971"/>
              <a:gd name="connsiteX57" fmla="*/ 866691 w 1371600"/>
              <a:gd name="connsiteY57" fmla="*/ 1753262 h 1800971"/>
              <a:gd name="connsiteX58" fmla="*/ 822960 w 1371600"/>
              <a:gd name="connsiteY58" fmla="*/ 1594237 h 1800971"/>
              <a:gd name="connsiteX59" fmla="*/ 803081 w 1371600"/>
              <a:gd name="connsiteY59" fmla="*/ 1753263 h 1800971"/>
              <a:gd name="connsiteX60" fmla="*/ 655983 w 1371600"/>
              <a:gd name="connsiteY60" fmla="*/ 1757239 h 1800971"/>
              <a:gd name="connsiteX61" fmla="*/ 481054 w 1371600"/>
              <a:gd name="connsiteY61" fmla="*/ 1745312 h 1800971"/>
              <a:gd name="connsiteX62" fmla="*/ 365760 w 1371600"/>
              <a:gd name="connsiteY62" fmla="*/ 1725433 h 1800971"/>
              <a:gd name="connsiteX63" fmla="*/ 329979 w 1371600"/>
              <a:gd name="connsiteY63" fmla="*/ 1725433 h 1800971"/>
              <a:gd name="connsiteX64" fmla="*/ 353833 w 1371600"/>
              <a:gd name="connsiteY64" fmla="*/ 1307990 h 1800971"/>
              <a:gd name="connsiteX65" fmla="*/ 381662 w 1371600"/>
              <a:gd name="connsiteY65" fmla="*/ 1133061 h 1800971"/>
              <a:gd name="connsiteX66" fmla="*/ 421419 w 1371600"/>
              <a:gd name="connsiteY66" fmla="*/ 978011 h 1800971"/>
              <a:gd name="connsiteX67" fmla="*/ 258417 w 1371600"/>
              <a:gd name="connsiteY67" fmla="*/ 731521 h 1800971"/>
              <a:gd name="connsiteX68" fmla="*/ 170953 w 1371600"/>
              <a:gd name="connsiteY68" fmla="*/ 520811 h 1800971"/>
              <a:gd name="connsiteX69" fmla="*/ 119269 w 1371600"/>
              <a:gd name="connsiteY69" fmla="*/ 962108 h 1800971"/>
              <a:gd name="connsiteX70" fmla="*/ 131196 w 1371600"/>
              <a:gd name="connsiteY70" fmla="*/ 1141012 h 1800971"/>
              <a:gd name="connsiteX71" fmla="*/ 131196 w 1371600"/>
              <a:gd name="connsiteY71" fmla="*/ 1435211 h 1800971"/>
              <a:gd name="connsiteX72" fmla="*/ 107342 w 1371600"/>
              <a:gd name="connsiteY72" fmla="*/ 1482918 h 1800971"/>
              <a:gd name="connsiteX73" fmla="*/ 103367 w 1371600"/>
              <a:gd name="connsiteY73" fmla="*/ 1800971 h 1800971"/>
              <a:gd name="connsiteX74" fmla="*/ 31805 w 1371600"/>
              <a:gd name="connsiteY74" fmla="*/ 1757238 h 1800971"/>
              <a:gd name="connsiteX75" fmla="*/ 0 w 1371600"/>
              <a:gd name="connsiteY75" fmla="*/ 1351722 h 1800971"/>
              <a:gd name="connsiteX76" fmla="*/ 3975 w 1371600"/>
              <a:gd name="connsiteY76" fmla="*/ 1292087 h 1800971"/>
              <a:gd name="connsiteX77" fmla="*/ 31805 w 1371600"/>
              <a:gd name="connsiteY77" fmla="*/ 1001865 h 1800971"/>
              <a:gd name="connsiteX78" fmla="*/ 27829 w 1371600"/>
              <a:gd name="connsiteY78" fmla="*/ 508884 h 1800971"/>
              <a:gd name="connsiteX79" fmla="*/ 31805 w 1371600"/>
              <a:gd name="connsiteY79" fmla="*/ 326003 h 1800971"/>
              <a:gd name="connsiteX80" fmla="*/ 63610 w 1371600"/>
              <a:gd name="connsiteY80" fmla="*/ 250466 h 1800971"/>
              <a:gd name="connsiteX81" fmla="*/ 337930 w 1371600"/>
              <a:gd name="connsiteY81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9106 w 1371600"/>
              <a:gd name="connsiteY39" fmla="*/ 564543 h 1800971"/>
              <a:gd name="connsiteX40" fmla="*/ 791155 w 1371600"/>
              <a:gd name="connsiteY40" fmla="*/ 588397 h 1800971"/>
              <a:gd name="connsiteX41" fmla="*/ 771276 w 1371600"/>
              <a:gd name="connsiteY41" fmla="*/ 604299 h 1800971"/>
              <a:gd name="connsiteX42" fmla="*/ 751398 w 1371600"/>
              <a:gd name="connsiteY42" fmla="*/ 632129 h 1800971"/>
              <a:gd name="connsiteX43" fmla="*/ 791155 w 1371600"/>
              <a:gd name="connsiteY43" fmla="*/ 862717 h 1800971"/>
              <a:gd name="connsiteX44" fmla="*/ 934278 w 1371600"/>
              <a:gd name="connsiteY44" fmla="*/ 1025718 h 1800971"/>
              <a:gd name="connsiteX45" fmla="*/ 993913 w 1371600"/>
              <a:gd name="connsiteY45" fmla="*/ 1144988 h 1800971"/>
              <a:gd name="connsiteX46" fmla="*/ 1077401 w 1371600"/>
              <a:gd name="connsiteY46" fmla="*/ 1379552 h 1800971"/>
              <a:gd name="connsiteX47" fmla="*/ 1141012 w 1371600"/>
              <a:gd name="connsiteY47" fmla="*/ 1709531 h 1800971"/>
              <a:gd name="connsiteX48" fmla="*/ 1141012 w 1371600"/>
              <a:gd name="connsiteY48" fmla="*/ 1709531 h 1800971"/>
              <a:gd name="connsiteX49" fmla="*/ 1105231 w 1371600"/>
              <a:gd name="connsiteY49" fmla="*/ 1717482 h 1800971"/>
              <a:gd name="connsiteX50" fmla="*/ 1093304 w 1371600"/>
              <a:gd name="connsiteY50" fmla="*/ 1721458 h 1800971"/>
              <a:gd name="connsiteX51" fmla="*/ 1073426 w 1371600"/>
              <a:gd name="connsiteY51" fmla="*/ 1725433 h 1800971"/>
              <a:gd name="connsiteX52" fmla="*/ 1057523 w 1371600"/>
              <a:gd name="connsiteY52" fmla="*/ 1729409 h 1800971"/>
              <a:gd name="connsiteX53" fmla="*/ 1017767 w 1371600"/>
              <a:gd name="connsiteY53" fmla="*/ 1737360 h 1800971"/>
              <a:gd name="connsiteX54" fmla="*/ 1001864 w 1371600"/>
              <a:gd name="connsiteY54" fmla="*/ 1741336 h 1800971"/>
              <a:gd name="connsiteX55" fmla="*/ 946205 w 1371600"/>
              <a:gd name="connsiteY55" fmla="*/ 1749287 h 1800971"/>
              <a:gd name="connsiteX56" fmla="*/ 866691 w 1371600"/>
              <a:gd name="connsiteY56" fmla="*/ 1753262 h 1800971"/>
              <a:gd name="connsiteX57" fmla="*/ 822960 w 1371600"/>
              <a:gd name="connsiteY57" fmla="*/ 1594237 h 1800971"/>
              <a:gd name="connsiteX58" fmla="*/ 803081 w 1371600"/>
              <a:gd name="connsiteY58" fmla="*/ 1753263 h 1800971"/>
              <a:gd name="connsiteX59" fmla="*/ 655983 w 1371600"/>
              <a:gd name="connsiteY59" fmla="*/ 1757239 h 1800971"/>
              <a:gd name="connsiteX60" fmla="*/ 481054 w 1371600"/>
              <a:gd name="connsiteY60" fmla="*/ 1745312 h 1800971"/>
              <a:gd name="connsiteX61" fmla="*/ 365760 w 1371600"/>
              <a:gd name="connsiteY61" fmla="*/ 1725433 h 1800971"/>
              <a:gd name="connsiteX62" fmla="*/ 329979 w 1371600"/>
              <a:gd name="connsiteY62" fmla="*/ 1725433 h 1800971"/>
              <a:gd name="connsiteX63" fmla="*/ 353833 w 1371600"/>
              <a:gd name="connsiteY63" fmla="*/ 1307990 h 1800971"/>
              <a:gd name="connsiteX64" fmla="*/ 381662 w 1371600"/>
              <a:gd name="connsiteY64" fmla="*/ 1133061 h 1800971"/>
              <a:gd name="connsiteX65" fmla="*/ 421419 w 1371600"/>
              <a:gd name="connsiteY65" fmla="*/ 978011 h 1800971"/>
              <a:gd name="connsiteX66" fmla="*/ 258417 w 1371600"/>
              <a:gd name="connsiteY66" fmla="*/ 731521 h 1800971"/>
              <a:gd name="connsiteX67" fmla="*/ 170953 w 1371600"/>
              <a:gd name="connsiteY67" fmla="*/ 520811 h 1800971"/>
              <a:gd name="connsiteX68" fmla="*/ 119269 w 1371600"/>
              <a:gd name="connsiteY68" fmla="*/ 962108 h 1800971"/>
              <a:gd name="connsiteX69" fmla="*/ 131196 w 1371600"/>
              <a:gd name="connsiteY69" fmla="*/ 1141012 h 1800971"/>
              <a:gd name="connsiteX70" fmla="*/ 131196 w 1371600"/>
              <a:gd name="connsiteY70" fmla="*/ 1435211 h 1800971"/>
              <a:gd name="connsiteX71" fmla="*/ 107342 w 1371600"/>
              <a:gd name="connsiteY71" fmla="*/ 1482918 h 1800971"/>
              <a:gd name="connsiteX72" fmla="*/ 103367 w 1371600"/>
              <a:gd name="connsiteY72" fmla="*/ 1800971 h 1800971"/>
              <a:gd name="connsiteX73" fmla="*/ 31805 w 1371600"/>
              <a:gd name="connsiteY73" fmla="*/ 1757238 h 1800971"/>
              <a:gd name="connsiteX74" fmla="*/ 0 w 1371600"/>
              <a:gd name="connsiteY74" fmla="*/ 1351722 h 1800971"/>
              <a:gd name="connsiteX75" fmla="*/ 3975 w 1371600"/>
              <a:gd name="connsiteY75" fmla="*/ 1292087 h 1800971"/>
              <a:gd name="connsiteX76" fmla="*/ 31805 w 1371600"/>
              <a:gd name="connsiteY76" fmla="*/ 1001865 h 1800971"/>
              <a:gd name="connsiteX77" fmla="*/ 27829 w 1371600"/>
              <a:gd name="connsiteY77" fmla="*/ 508884 h 1800971"/>
              <a:gd name="connsiteX78" fmla="*/ 31805 w 1371600"/>
              <a:gd name="connsiteY78" fmla="*/ 326003 h 1800971"/>
              <a:gd name="connsiteX79" fmla="*/ 63610 w 1371600"/>
              <a:gd name="connsiteY79" fmla="*/ 250466 h 1800971"/>
              <a:gd name="connsiteX80" fmla="*/ 337930 w 1371600"/>
              <a:gd name="connsiteY80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9106 w 1371600"/>
              <a:gd name="connsiteY39" fmla="*/ 564543 h 1800971"/>
              <a:gd name="connsiteX40" fmla="*/ 791155 w 1371600"/>
              <a:gd name="connsiteY40" fmla="*/ 588397 h 1800971"/>
              <a:gd name="connsiteX41" fmla="*/ 771276 w 1371600"/>
              <a:gd name="connsiteY41" fmla="*/ 604299 h 1800971"/>
              <a:gd name="connsiteX42" fmla="*/ 751398 w 1371600"/>
              <a:gd name="connsiteY42" fmla="*/ 652007 h 1800971"/>
              <a:gd name="connsiteX43" fmla="*/ 791155 w 1371600"/>
              <a:gd name="connsiteY43" fmla="*/ 862717 h 1800971"/>
              <a:gd name="connsiteX44" fmla="*/ 934278 w 1371600"/>
              <a:gd name="connsiteY44" fmla="*/ 1025718 h 1800971"/>
              <a:gd name="connsiteX45" fmla="*/ 993913 w 1371600"/>
              <a:gd name="connsiteY45" fmla="*/ 1144988 h 1800971"/>
              <a:gd name="connsiteX46" fmla="*/ 1077401 w 1371600"/>
              <a:gd name="connsiteY46" fmla="*/ 1379552 h 1800971"/>
              <a:gd name="connsiteX47" fmla="*/ 1141012 w 1371600"/>
              <a:gd name="connsiteY47" fmla="*/ 1709531 h 1800971"/>
              <a:gd name="connsiteX48" fmla="*/ 1141012 w 1371600"/>
              <a:gd name="connsiteY48" fmla="*/ 1709531 h 1800971"/>
              <a:gd name="connsiteX49" fmla="*/ 1105231 w 1371600"/>
              <a:gd name="connsiteY49" fmla="*/ 1717482 h 1800971"/>
              <a:gd name="connsiteX50" fmla="*/ 1093304 w 1371600"/>
              <a:gd name="connsiteY50" fmla="*/ 1721458 h 1800971"/>
              <a:gd name="connsiteX51" fmla="*/ 1073426 w 1371600"/>
              <a:gd name="connsiteY51" fmla="*/ 1725433 h 1800971"/>
              <a:gd name="connsiteX52" fmla="*/ 1057523 w 1371600"/>
              <a:gd name="connsiteY52" fmla="*/ 1729409 h 1800971"/>
              <a:gd name="connsiteX53" fmla="*/ 1017767 w 1371600"/>
              <a:gd name="connsiteY53" fmla="*/ 1737360 h 1800971"/>
              <a:gd name="connsiteX54" fmla="*/ 1001864 w 1371600"/>
              <a:gd name="connsiteY54" fmla="*/ 1741336 h 1800971"/>
              <a:gd name="connsiteX55" fmla="*/ 946205 w 1371600"/>
              <a:gd name="connsiteY55" fmla="*/ 1749287 h 1800971"/>
              <a:gd name="connsiteX56" fmla="*/ 866691 w 1371600"/>
              <a:gd name="connsiteY56" fmla="*/ 1753262 h 1800971"/>
              <a:gd name="connsiteX57" fmla="*/ 822960 w 1371600"/>
              <a:gd name="connsiteY57" fmla="*/ 1594237 h 1800971"/>
              <a:gd name="connsiteX58" fmla="*/ 803081 w 1371600"/>
              <a:gd name="connsiteY58" fmla="*/ 1753263 h 1800971"/>
              <a:gd name="connsiteX59" fmla="*/ 655983 w 1371600"/>
              <a:gd name="connsiteY59" fmla="*/ 1757239 h 1800971"/>
              <a:gd name="connsiteX60" fmla="*/ 481054 w 1371600"/>
              <a:gd name="connsiteY60" fmla="*/ 1745312 h 1800971"/>
              <a:gd name="connsiteX61" fmla="*/ 365760 w 1371600"/>
              <a:gd name="connsiteY61" fmla="*/ 1725433 h 1800971"/>
              <a:gd name="connsiteX62" fmla="*/ 329979 w 1371600"/>
              <a:gd name="connsiteY62" fmla="*/ 1725433 h 1800971"/>
              <a:gd name="connsiteX63" fmla="*/ 353833 w 1371600"/>
              <a:gd name="connsiteY63" fmla="*/ 1307990 h 1800971"/>
              <a:gd name="connsiteX64" fmla="*/ 381662 w 1371600"/>
              <a:gd name="connsiteY64" fmla="*/ 1133061 h 1800971"/>
              <a:gd name="connsiteX65" fmla="*/ 421419 w 1371600"/>
              <a:gd name="connsiteY65" fmla="*/ 978011 h 1800971"/>
              <a:gd name="connsiteX66" fmla="*/ 258417 w 1371600"/>
              <a:gd name="connsiteY66" fmla="*/ 731521 h 1800971"/>
              <a:gd name="connsiteX67" fmla="*/ 170953 w 1371600"/>
              <a:gd name="connsiteY67" fmla="*/ 520811 h 1800971"/>
              <a:gd name="connsiteX68" fmla="*/ 119269 w 1371600"/>
              <a:gd name="connsiteY68" fmla="*/ 962108 h 1800971"/>
              <a:gd name="connsiteX69" fmla="*/ 131196 w 1371600"/>
              <a:gd name="connsiteY69" fmla="*/ 1141012 h 1800971"/>
              <a:gd name="connsiteX70" fmla="*/ 131196 w 1371600"/>
              <a:gd name="connsiteY70" fmla="*/ 1435211 h 1800971"/>
              <a:gd name="connsiteX71" fmla="*/ 107342 w 1371600"/>
              <a:gd name="connsiteY71" fmla="*/ 1482918 h 1800971"/>
              <a:gd name="connsiteX72" fmla="*/ 103367 w 1371600"/>
              <a:gd name="connsiteY72" fmla="*/ 1800971 h 1800971"/>
              <a:gd name="connsiteX73" fmla="*/ 31805 w 1371600"/>
              <a:gd name="connsiteY73" fmla="*/ 1757238 h 1800971"/>
              <a:gd name="connsiteX74" fmla="*/ 0 w 1371600"/>
              <a:gd name="connsiteY74" fmla="*/ 1351722 h 1800971"/>
              <a:gd name="connsiteX75" fmla="*/ 3975 w 1371600"/>
              <a:gd name="connsiteY75" fmla="*/ 1292087 h 1800971"/>
              <a:gd name="connsiteX76" fmla="*/ 31805 w 1371600"/>
              <a:gd name="connsiteY76" fmla="*/ 1001865 h 1800971"/>
              <a:gd name="connsiteX77" fmla="*/ 27829 w 1371600"/>
              <a:gd name="connsiteY77" fmla="*/ 508884 h 1800971"/>
              <a:gd name="connsiteX78" fmla="*/ 31805 w 1371600"/>
              <a:gd name="connsiteY78" fmla="*/ 326003 h 1800971"/>
              <a:gd name="connsiteX79" fmla="*/ 63610 w 1371600"/>
              <a:gd name="connsiteY79" fmla="*/ 250466 h 1800971"/>
              <a:gd name="connsiteX80" fmla="*/ 337930 w 1371600"/>
              <a:gd name="connsiteY80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9106 w 1371600"/>
              <a:gd name="connsiteY39" fmla="*/ 564543 h 1800971"/>
              <a:gd name="connsiteX40" fmla="*/ 791155 w 1371600"/>
              <a:gd name="connsiteY40" fmla="*/ 588397 h 1800971"/>
              <a:gd name="connsiteX41" fmla="*/ 775251 w 1371600"/>
              <a:gd name="connsiteY41" fmla="*/ 612250 h 1800971"/>
              <a:gd name="connsiteX42" fmla="*/ 751398 w 1371600"/>
              <a:gd name="connsiteY42" fmla="*/ 652007 h 1800971"/>
              <a:gd name="connsiteX43" fmla="*/ 791155 w 1371600"/>
              <a:gd name="connsiteY43" fmla="*/ 862717 h 1800971"/>
              <a:gd name="connsiteX44" fmla="*/ 934278 w 1371600"/>
              <a:gd name="connsiteY44" fmla="*/ 1025718 h 1800971"/>
              <a:gd name="connsiteX45" fmla="*/ 993913 w 1371600"/>
              <a:gd name="connsiteY45" fmla="*/ 1144988 h 1800971"/>
              <a:gd name="connsiteX46" fmla="*/ 1077401 w 1371600"/>
              <a:gd name="connsiteY46" fmla="*/ 1379552 h 1800971"/>
              <a:gd name="connsiteX47" fmla="*/ 1141012 w 1371600"/>
              <a:gd name="connsiteY47" fmla="*/ 1709531 h 1800971"/>
              <a:gd name="connsiteX48" fmla="*/ 1141012 w 1371600"/>
              <a:gd name="connsiteY48" fmla="*/ 1709531 h 1800971"/>
              <a:gd name="connsiteX49" fmla="*/ 1105231 w 1371600"/>
              <a:gd name="connsiteY49" fmla="*/ 1717482 h 1800971"/>
              <a:gd name="connsiteX50" fmla="*/ 1093304 w 1371600"/>
              <a:gd name="connsiteY50" fmla="*/ 1721458 h 1800971"/>
              <a:gd name="connsiteX51" fmla="*/ 1073426 w 1371600"/>
              <a:gd name="connsiteY51" fmla="*/ 1725433 h 1800971"/>
              <a:gd name="connsiteX52" fmla="*/ 1057523 w 1371600"/>
              <a:gd name="connsiteY52" fmla="*/ 1729409 h 1800971"/>
              <a:gd name="connsiteX53" fmla="*/ 1017767 w 1371600"/>
              <a:gd name="connsiteY53" fmla="*/ 1737360 h 1800971"/>
              <a:gd name="connsiteX54" fmla="*/ 1001864 w 1371600"/>
              <a:gd name="connsiteY54" fmla="*/ 1741336 h 1800971"/>
              <a:gd name="connsiteX55" fmla="*/ 946205 w 1371600"/>
              <a:gd name="connsiteY55" fmla="*/ 1749287 h 1800971"/>
              <a:gd name="connsiteX56" fmla="*/ 866691 w 1371600"/>
              <a:gd name="connsiteY56" fmla="*/ 1753262 h 1800971"/>
              <a:gd name="connsiteX57" fmla="*/ 822960 w 1371600"/>
              <a:gd name="connsiteY57" fmla="*/ 1594237 h 1800971"/>
              <a:gd name="connsiteX58" fmla="*/ 803081 w 1371600"/>
              <a:gd name="connsiteY58" fmla="*/ 1753263 h 1800971"/>
              <a:gd name="connsiteX59" fmla="*/ 655983 w 1371600"/>
              <a:gd name="connsiteY59" fmla="*/ 1757239 h 1800971"/>
              <a:gd name="connsiteX60" fmla="*/ 481054 w 1371600"/>
              <a:gd name="connsiteY60" fmla="*/ 1745312 h 1800971"/>
              <a:gd name="connsiteX61" fmla="*/ 365760 w 1371600"/>
              <a:gd name="connsiteY61" fmla="*/ 1725433 h 1800971"/>
              <a:gd name="connsiteX62" fmla="*/ 329979 w 1371600"/>
              <a:gd name="connsiteY62" fmla="*/ 1725433 h 1800971"/>
              <a:gd name="connsiteX63" fmla="*/ 353833 w 1371600"/>
              <a:gd name="connsiteY63" fmla="*/ 1307990 h 1800971"/>
              <a:gd name="connsiteX64" fmla="*/ 381662 w 1371600"/>
              <a:gd name="connsiteY64" fmla="*/ 1133061 h 1800971"/>
              <a:gd name="connsiteX65" fmla="*/ 421419 w 1371600"/>
              <a:gd name="connsiteY65" fmla="*/ 978011 h 1800971"/>
              <a:gd name="connsiteX66" fmla="*/ 258417 w 1371600"/>
              <a:gd name="connsiteY66" fmla="*/ 731521 h 1800971"/>
              <a:gd name="connsiteX67" fmla="*/ 170953 w 1371600"/>
              <a:gd name="connsiteY67" fmla="*/ 520811 h 1800971"/>
              <a:gd name="connsiteX68" fmla="*/ 119269 w 1371600"/>
              <a:gd name="connsiteY68" fmla="*/ 962108 h 1800971"/>
              <a:gd name="connsiteX69" fmla="*/ 131196 w 1371600"/>
              <a:gd name="connsiteY69" fmla="*/ 1141012 h 1800971"/>
              <a:gd name="connsiteX70" fmla="*/ 131196 w 1371600"/>
              <a:gd name="connsiteY70" fmla="*/ 1435211 h 1800971"/>
              <a:gd name="connsiteX71" fmla="*/ 107342 w 1371600"/>
              <a:gd name="connsiteY71" fmla="*/ 1482918 h 1800971"/>
              <a:gd name="connsiteX72" fmla="*/ 103367 w 1371600"/>
              <a:gd name="connsiteY72" fmla="*/ 1800971 h 1800971"/>
              <a:gd name="connsiteX73" fmla="*/ 31805 w 1371600"/>
              <a:gd name="connsiteY73" fmla="*/ 1757238 h 1800971"/>
              <a:gd name="connsiteX74" fmla="*/ 0 w 1371600"/>
              <a:gd name="connsiteY74" fmla="*/ 1351722 h 1800971"/>
              <a:gd name="connsiteX75" fmla="*/ 3975 w 1371600"/>
              <a:gd name="connsiteY75" fmla="*/ 1292087 h 1800971"/>
              <a:gd name="connsiteX76" fmla="*/ 31805 w 1371600"/>
              <a:gd name="connsiteY76" fmla="*/ 1001865 h 1800971"/>
              <a:gd name="connsiteX77" fmla="*/ 27829 w 1371600"/>
              <a:gd name="connsiteY77" fmla="*/ 508884 h 1800971"/>
              <a:gd name="connsiteX78" fmla="*/ 31805 w 1371600"/>
              <a:gd name="connsiteY78" fmla="*/ 326003 h 1800971"/>
              <a:gd name="connsiteX79" fmla="*/ 63610 w 1371600"/>
              <a:gd name="connsiteY79" fmla="*/ 250466 h 1800971"/>
              <a:gd name="connsiteX80" fmla="*/ 337930 w 1371600"/>
              <a:gd name="connsiteY80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1155 w 1371600"/>
              <a:gd name="connsiteY39" fmla="*/ 588397 h 1800971"/>
              <a:gd name="connsiteX40" fmla="*/ 775251 w 1371600"/>
              <a:gd name="connsiteY40" fmla="*/ 612250 h 1800971"/>
              <a:gd name="connsiteX41" fmla="*/ 751398 w 1371600"/>
              <a:gd name="connsiteY41" fmla="*/ 652007 h 1800971"/>
              <a:gd name="connsiteX42" fmla="*/ 791155 w 1371600"/>
              <a:gd name="connsiteY42" fmla="*/ 862717 h 1800971"/>
              <a:gd name="connsiteX43" fmla="*/ 934278 w 1371600"/>
              <a:gd name="connsiteY43" fmla="*/ 1025718 h 1800971"/>
              <a:gd name="connsiteX44" fmla="*/ 993913 w 1371600"/>
              <a:gd name="connsiteY44" fmla="*/ 1144988 h 1800971"/>
              <a:gd name="connsiteX45" fmla="*/ 1077401 w 1371600"/>
              <a:gd name="connsiteY45" fmla="*/ 1379552 h 1800971"/>
              <a:gd name="connsiteX46" fmla="*/ 1141012 w 1371600"/>
              <a:gd name="connsiteY46" fmla="*/ 1709531 h 1800971"/>
              <a:gd name="connsiteX47" fmla="*/ 1141012 w 1371600"/>
              <a:gd name="connsiteY47" fmla="*/ 1709531 h 1800971"/>
              <a:gd name="connsiteX48" fmla="*/ 1105231 w 1371600"/>
              <a:gd name="connsiteY48" fmla="*/ 1717482 h 1800971"/>
              <a:gd name="connsiteX49" fmla="*/ 1093304 w 1371600"/>
              <a:gd name="connsiteY49" fmla="*/ 1721458 h 1800971"/>
              <a:gd name="connsiteX50" fmla="*/ 1073426 w 1371600"/>
              <a:gd name="connsiteY50" fmla="*/ 1725433 h 1800971"/>
              <a:gd name="connsiteX51" fmla="*/ 1057523 w 1371600"/>
              <a:gd name="connsiteY51" fmla="*/ 1729409 h 1800971"/>
              <a:gd name="connsiteX52" fmla="*/ 1017767 w 1371600"/>
              <a:gd name="connsiteY52" fmla="*/ 1737360 h 1800971"/>
              <a:gd name="connsiteX53" fmla="*/ 1001864 w 1371600"/>
              <a:gd name="connsiteY53" fmla="*/ 1741336 h 1800971"/>
              <a:gd name="connsiteX54" fmla="*/ 946205 w 1371600"/>
              <a:gd name="connsiteY54" fmla="*/ 1749287 h 1800971"/>
              <a:gd name="connsiteX55" fmla="*/ 866691 w 1371600"/>
              <a:gd name="connsiteY55" fmla="*/ 1753262 h 1800971"/>
              <a:gd name="connsiteX56" fmla="*/ 822960 w 1371600"/>
              <a:gd name="connsiteY56" fmla="*/ 1594237 h 1800971"/>
              <a:gd name="connsiteX57" fmla="*/ 803081 w 1371600"/>
              <a:gd name="connsiteY57" fmla="*/ 1753263 h 1800971"/>
              <a:gd name="connsiteX58" fmla="*/ 655983 w 1371600"/>
              <a:gd name="connsiteY58" fmla="*/ 1757239 h 1800971"/>
              <a:gd name="connsiteX59" fmla="*/ 481054 w 1371600"/>
              <a:gd name="connsiteY59" fmla="*/ 1745312 h 1800971"/>
              <a:gd name="connsiteX60" fmla="*/ 365760 w 1371600"/>
              <a:gd name="connsiteY60" fmla="*/ 1725433 h 1800971"/>
              <a:gd name="connsiteX61" fmla="*/ 329979 w 1371600"/>
              <a:gd name="connsiteY61" fmla="*/ 1725433 h 1800971"/>
              <a:gd name="connsiteX62" fmla="*/ 353833 w 1371600"/>
              <a:gd name="connsiteY62" fmla="*/ 1307990 h 1800971"/>
              <a:gd name="connsiteX63" fmla="*/ 381662 w 1371600"/>
              <a:gd name="connsiteY63" fmla="*/ 1133061 h 1800971"/>
              <a:gd name="connsiteX64" fmla="*/ 421419 w 1371600"/>
              <a:gd name="connsiteY64" fmla="*/ 978011 h 1800971"/>
              <a:gd name="connsiteX65" fmla="*/ 258417 w 1371600"/>
              <a:gd name="connsiteY65" fmla="*/ 731521 h 1800971"/>
              <a:gd name="connsiteX66" fmla="*/ 170953 w 1371600"/>
              <a:gd name="connsiteY66" fmla="*/ 520811 h 1800971"/>
              <a:gd name="connsiteX67" fmla="*/ 119269 w 1371600"/>
              <a:gd name="connsiteY67" fmla="*/ 962108 h 1800971"/>
              <a:gd name="connsiteX68" fmla="*/ 131196 w 1371600"/>
              <a:gd name="connsiteY68" fmla="*/ 1141012 h 1800971"/>
              <a:gd name="connsiteX69" fmla="*/ 131196 w 1371600"/>
              <a:gd name="connsiteY69" fmla="*/ 1435211 h 1800971"/>
              <a:gd name="connsiteX70" fmla="*/ 107342 w 1371600"/>
              <a:gd name="connsiteY70" fmla="*/ 1482918 h 1800971"/>
              <a:gd name="connsiteX71" fmla="*/ 103367 w 1371600"/>
              <a:gd name="connsiteY71" fmla="*/ 1800971 h 1800971"/>
              <a:gd name="connsiteX72" fmla="*/ 31805 w 1371600"/>
              <a:gd name="connsiteY72" fmla="*/ 1757238 h 1800971"/>
              <a:gd name="connsiteX73" fmla="*/ 0 w 1371600"/>
              <a:gd name="connsiteY73" fmla="*/ 1351722 h 1800971"/>
              <a:gd name="connsiteX74" fmla="*/ 3975 w 1371600"/>
              <a:gd name="connsiteY74" fmla="*/ 1292087 h 1800971"/>
              <a:gd name="connsiteX75" fmla="*/ 31805 w 1371600"/>
              <a:gd name="connsiteY75" fmla="*/ 1001865 h 1800971"/>
              <a:gd name="connsiteX76" fmla="*/ 27829 w 1371600"/>
              <a:gd name="connsiteY76" fmla="*/ 508884 h 1800971"/>
              <a:gd name="connsiteX77" fmla="*/ 31805 w 1371600"/>
              <a:gd name="connsiteY77" fmla="*/ 326003 h 1800971"/>
              <a:gd name="connsiteX78" fmla="*/ 63610 w 1371600"/>
              <a:gd name="connsiteY78" fmla="*/ 250466 h 1800971"/>
              <a:gd name="connsiteX79" fmla="*/ 337930 w 1371600"/>
              <a:gd name="connsiteY79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75251 w 1371600"/>
              <a:gd name="connsiteY39" fmla="*/ 612250 h 1800971"/>
              <a:gd name="connsiteX40" fmla="*/ 751398 w 1371600"/>
              <a:gd name="connsiteY40" fmla="*/ 652007 h 1800971"/>
              <a:gd name="connsiteX41" fmla="*/ 791155 w 1371600"/>
              <a:gd name="connsiteY41" fmla="*/ 862717 h 1800971"/>
              <a:gd name="connsiteX42" fmla="*/ 934278 w 1371600"/>
              <a:gd name="connsiteY42" fmla="*/ 1025718 h 1800971"/>
              <a:gd name="connsiteX43" fmla="*/ 993913 w 1371600"/>
              <a:gd name="connsiteY43" fmla="*/ 1144988 h 1800971"/>
              <a:gd name="connsiteX44" fmla="*/ 1077401 w 1371600"/>
              <a:gd name="connsiteY44" fmla="*/ 1379552 h 1800971"/>
              <a:gd name="connsiteX45" fmla="*/ 1141012 w 1371600"/>
              <a:gd name="connsiteY45" fmla="*/ 1709531 h 1800971"/>
              <a:gd name="connsiteX46" fmla="*/ 1141012 w 1371600"/>
              <a:gd name="connsiteY46" fmla="*/ 1709531 h 1800971"/>
              <a:gd name="connsiteX47" fmla="*/ 1105231 w 1371600"/>
              <a:gd name="connsiteY47" fmla="*/ 1717482 h 1800971"/>
              <a:gd name="connsiteX48" fmla="*/ 1093304 w 1371600"/>
              <a:gd name="connsiteY48" fmla="*/ 1721458 h 1800971"/>
              <a:gd name="connsiteX49" fmla="*/ 1073426 w 1371600"/>
              <a:gd name="connsiteY49" fmla="*/ 1725433 h 1800971"/>
              <a:gd name="connsiteX50" fmla="*/ 1057523 w 1371600"/>
              <a:gd name="connsiteY50" fmla="*/ 1729409 h 1800971"/>
              <a:gd name="connsiteX51" fmla="*/ 1017767 w 1371600"/>
              <a:gd name="connsiteY51" fmla="*/ 1737360 h 1800971"/>
              <a:gd name="connsiteX52" fmla="*/ 1001864 w 1371600"/>
              <a:gd name="connsiteY52" fmla="*/ 1741336 h 1800971"/>
              <a:gd name="connsiteX53" fmla="*/ 946205 w 1371600"/>
              <a:gd name="connsiteY53" fmla="*/ 1749287 h 1800971"/>
              <a:gd name="connsiteX54" fmla="*/ 866691 w 1371600"/>
              <a:gd name="connsiteY54" fmla="*/ 1753262 h 1800971"/>
              <a:gd name="connsiteX55" fmla="*/ 822960 w 1371600"/>
              <a:gd name="connsiteY55" fmla="*/ 1594237 h 1800971"/>
              <a:gd name="connsiteX56" fmla="*/ 803081 w 1371600"/>
              <a:gd name="connsiteY56" fmla="*/ 1753263 h 1800971"/>
              <a:gd name="connsiteX57" fmla="*/ 655983 w 1371600"/>
              <a:gd name="connsiteY57" fmla="*/ 1757239 h 1800971"/>
              <a:gd name="connsiteX58" fmla="*/ 481054 w 1371600"/>
              <a:gd name="connsiteY58" fmla="*/ 1745312 h 1800971"/>
              <a:gd name="connsiteX59" fmla="*/ 365760 w 1371600"/>
              <a:gd name="connsiteY59" fmla="*/ 1725433 h 1800971"/>
              <a:gd name="connsiteX60" fmla="*/ 329979 w 1371600"/>
              <a:gd name="connsiteY60" fmla="*/ 1725433 h 1800971"/>
              <a:gd name="connsiteX61" fmla="*/ 353833 w 1371600"/>
              <a:gd name="connsiteY61" fmla="*/ 1307990 h 1800971"/>
              <a:gd name="connsiteX62" fmla="*/ 381662 w 1371600"/>
              <a:gd name="connsiteY62" fmla="*/ 1133061 h 1800971"/>
              <a:gd name="connsiteX63" fmla="*/ 421419 w 1371600"/>
              <a:gd name="connsiteY63" fmla="*/ 978011 h 1800971"/>
              <a:gd name="connsiteX64" fmla="*/ 258417 w 1371600"/>
              <a:gd name="connsiteY64" fmla="*/ 731521 h 1800971"/>
              <a:gd name="connsiteX65" fmla="*/ 170953 w 1371600"/>
              <a:gd name="connsiteY65" fmla="*/ 520811 h 1800971"/>
              <a:gd name="connsiteX66" fmla="*/ 119269 w 1371600"/>
              <a:gd name="connsiteY66" fmla="*/ 962108 h 1800971"/>
              <a:gd name="connsiteX67" fmla="*/ 131196 w 1371600"/>
              <a:gd name="connsiteY67" fmla="*/ 1141012 h 1800971"/>
              <a:gd name="connsiteX68" fmla="*/ 131196 w 1371600"/>
              <a:gd name="connsiteY68" fmla="*/ 1435211 h 1800971"/>
              <a:gd name="connsiteX69" fmla="*/ 107342 w 1371600"/>
              <a:gd name="connsiteY69" fmla="*/ 1482918 h 1800971"/>
              <a:gd name="connsiteX70" fmla="*/ 103367 w 1371600"/>
              <a:gd name="connsiteY70" fmla="*/ 1800971 h 1800971"/>
              <a:gd name="connsiteX71" fmla="*/ 31805 w 1371600"/>
              <a:gd name="connsiteY71" fmla="*/ 1757238 h 1800971"/>
              <a:gd name="connsiteX72" fmla="*/ 0 w 1371600"/>
              <a:gd name="connsiteY72" fmla="*/ 1351722 h 1800971"/>
              <a:gd name="connsiteX73" fmla="*/ 3975 w 1371600"/>
              <a:gd name="connsiteY73" fmla="*/ 1292087 h 1800971"/>
              <a:gd name="connsiteX74" fmla="*/ 31805 w 1371600"/>
              <a:gd name="connsiteY74" fmla="*/ 1001865 h 1800971"/>
              <a:gd name="connsiteX75" fmla="*/ 27829 w 1371600"/>
              <a:gd name="connsiteY75" fmla="*/ 508884 h 1800971"/>
              <a:gd name="connsiteX76" fmla="*/ 31805 w 1371600"/>
              <a:gd name="connsiteY76" fmla="*/ 326003 h 1800971"/>
              <a:gd name="connsiteX77" fmla="*/ 63610 w 1371600"/>
              <a:gd name="connsiteY77" fmla="*/ 250466 h 1800971"/>
              <a:gd name="connsiteX78" fmla="*/ 337930 w 1371600"/>
              <a:gd name="connsiteY7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75251 w 1371600"/>
              <a:gd name="connsiteY39" fmla="*/ 612250 h 1800971"/>
              <a:gd name="connsiteX40" fmla="*/ 759349 w 1371600"/>
              <a:gd name="connsiteY40" fmla="*/ 671885 h 1800971"/>
              <a:gd name="connsiteX41" fmla="*/ 791155 w 1371600"/>
              <a:gd name="connsiteY41" fmla="*/ 862717 h 1800971"/>
              <a:gd name="connsiteX42" fmla="*/ 934278 w 1371600"/>
              <a:gd name="connsiteY42" fmla="*/ 1025718 h 1800971"/>
              <a:gd name="connsiteX43" fmla="*/ 993913 w 1371600"/>
              <a:gd name="connsiteY43" fmla="*/ 1144988 h 1800971"/>
              <a:gd name="connsiteX44" fmla="*/ 1077401 w 1371600"/>
              <a:gd name="connsiteY44" fmla="*/ 1379552 h 1800971"/>
              <a:gd name="connsiteX45" fmla="*/ 1141012 w 1371600"/>
              <a:gd name="connsiteY45" fmla="*/ 1709531 h 1800971"/>
              <a:gd name="connsiteX46" fmla="*/ 1141012 w 1371600"/>
              <a:gd name="connsiteY46" fmla="*/ 1709531 h 1800971"/>
              <a:gd name="connsiteX47" fmla="*/ 1105231 w 1371600"/>
              <a:gd name="connsiteY47" fmla="*/ 1717482 h 1800971"/>
              <a:gd name="connsiteX48" fmla="*/ 1093304 w 1371600"/>
              <a:gd name="connsiteY48" fmla="*/ 1721458 h 1800971"/>
              <a:gd name="connsiteX49" fmla="*/ 1073426 w 1371600"/>
              <a:gd name="connsiteY49" fmla="*/ 1725433 h 1800971"/>
              <a:gd name="connsiteX50" fmla="*/ 1057523 w 1371600"/>
              <a:gd name="connsiteY50" fmla="*/ 1729409 h 1800971"/>
              <a:gd name="connsiteX51" fmla="*/ 1017767 w 1371600"/>
              <a:gd name="connsiteY51" fmla="*/ 1737360 h 1800971"/>
              <a:gd name="connsiteX52" fmla="*/ 1001864 w 1371600"/>
              <a:gd name="connsiteY52" fmla="*/ 1741336 h 1800971"/>
              <a:gd name="connsiteX53" fmla="*/ 946205 w 1371600"/>
              <a:gd name="connsiteY53" fmla="*/ 1749287 h 1800971"/>
              <a:gd name="connsiteX54" fmla="*/ 866691 w 1371600"/>
              <a:gd name="connsiteY54" fmla="*/ 1753262 h 1800971"/>
              <a:gd name="connsiteX55" fmla="*/ 822960 w 1371600"/>
              <a:gd name="connsiteY55" fmla="*/ 1594237 h 1800971"/>
              <a:gd name="connsiteX56" fmla="*/ 803081 w 1371600"/>
              <a:gd name="connsiteY56" fmla="*/ 1753263 h 1800971"/>
              <a:gd name="connsiteX57" fmla="*/ 655983 w 1371600"/>
              <a:gd name="connsiteY57" fmla="*/ 1757239 h 1800971"/>
              <a:gd name="connsiteX58" fmla="*/ 481054 w 1371600"/>
              <a:gd name="connsiteY58" fmla="*/ 1745312 h 1800971"/>
              <a:gd name="connsiteX59" fmla="*/ 365760 w 1371600"/>
              <a:gd name="connsiteY59" fmla="*/ 1725433 h 1800971"/>
              <a:gd name="connsiteX60" fmla="*/ 329979 w 1371600"/>
              <a:gd name="connsiteY60" fmla="*/ 1725433 h 1800971"/>
              <a:gd name="connsiteX61" fmla="*/ 353833 w 1371600"/>
              <a:gd name="connsiteY61" fmla="*/ 1307990 h 1800971"/>
              <a:gd name="connsiteX62" fmla="*/ 381662 w 1371600"/>
              <a:gd name="connsiteY62" fmla="*/ 1133061 h 1800971"/>
              <a:gd name="connsiteX63" fmla="*/ 421419 w 1371600"/>
              <a:gd name="connsiteY63" fmla="*/ 978011 h 1800971"/>
              <a:gd name="connsiteX64" fmla="*/ 258417 w 1371600"/>
              <a:gd name="connsiteY64" fmla="*/ 731521 h 1800971"/>
              <a:gd name="connsiteX65" fmla="*/ 170953 w 1371600"/>
              <a:gd name="connsiteY65" fmla="*/ 520811 h 1800971"/>
              <a:gd name="connsiteX66" fmla="*/ 119269 w 1371600"/>
              <a:gd name="connsiteY66" fmla="*/ 962108 h 1800971"/>
              <a:gd name="connsiteX67" fmla="*/ 131196 w 1371600"/>
              <a:gd name="connsiteY67" fmla="*/ 1141012 h 1800971"/>
              <a:gd name="connsiteX68" fmla="*/ 131196 w 1371600"/>
              <a:gd name="connsiteY68" fmla="*/ 1435211 h 1800971"/>
              <a:gd name="connsiteX69" fmla="*/ 107342 w 1371600"/>
              <a:gd name="connsiteY69" fmla="*/ 1482918 h 1800971"/>
              <a:gd name="connsiteX70" fmla="*/ 103367 w 1371600"/>
              <a:gd name="connsiteY70" fmla="*/ 1800971 h 1800971"/>
              <a:gd name="connsiteX71" fmla="*/ 31805 w 1371600"/>
              <a:gd name="connsiteY71" fmla="*/ 1757238 h 1800971"/>
              <a:gd name="connsiteX72" fmla="*/ 0 w 1371600"/>
              <a:gd name="connsiteY72" fmla="*/ 1351722 h 1800971"/>
              <a:gd name="connsiteX73" fmla="*/ 3975 w 1371600"/>
              <a:gd name="connsiteY73" fmla="*/ 1292087 h 1800971"/>
              <a:gd name="connsiteX74" fmla="*/ 31805 w 1371600"/>
              <a:gd name="connsiteY74" fmla="*/ 1001865 h 1800971"/>
              <a:gd name="connsiteX75" fmla="*/ 27829 w 1371600"/>
              <a:gd name="connsiteY75" fmla="*/ 508884 h 1800971"/>
              <a:gd name="connsiteX76" fmla="*/ 31805 w 1371600"/>
              <a:gd name="connsiteY76" fmla="*/ 326003 h 1800971"/>
              <a:gd name="connsiteX77" fmla="*/ 63610 w 1371600"/>
              <a:gd name="connsiteY77" fmla="*/ 250466 h 1800971"/>
              <a:gd name="connsiteX78" fmla="*/ 337930 w 1371600"/>
              <a:gd name="connsiteY7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5129 w 1371600"/>
              <a:gd name="connsiteY39" fmla="*/ 588396 h 1800971"/>
              <a:gd name="connsiteX40" fmla="*/ 759349 w 1371600"/>
              <a:gd name="connsiteY40" fmla="*/ 671885 h 1800971"/>
              <a:gd name="connsiteX41" fmla="*/ 791155 w 1371600"/>
              <a:gd name="connsiteY41" fmla="*/ 862717 h 1800971"/>
              <a:gd name="connsiteX42" fmla="*/ 934278 w 1371600"/>
              <a:gd name="connsiteY42" fmla="*/ 1025718 h 1800971"/>
              <a:gd name="connsiteX43" fmla="*/ 993913 w 1371600"/>
              <a:gd name="connsiteY43" fmla="*/ 1144988 h 1800971"/>
              <a:gd name="connsiteX44" fmla="*/ 1077401 w 1371600"/>
              <a:gd name="connsiteY44" fmla="*/ 1379552 h 1800971"/>
              <a:gd name="connsiteX45" fmla="*/ 1141012 w 1371600"/>
              <a:gd name="connsiteY45" fmla="*/ 1709531 h 1800971"/>
              <a:gd name="connsiteX46" fmla="*/ 1141012 w 1371600"/>
              <a:gd name="connsiteY46" fmla="*/ 1709531 h 1800971"/>
              <a:gd name="connsiteX47" fmla="*/ 1105231 w 1371600"/>
              <a:gd name="connsiteY47" fmla="*/ 1717482 h 1800971"/>
              <a:gd name="connsiteX48" fmla="*/ 1093304 w 1371600"/>
              <a:gd name="connsiteY48" fmla="*/ 1721458 h 1800971"/>
              <a:gd name="connsiteX49" fmla="*/ 1073426 w 1371600"/>
              <a:gd name="connsiteY49" fmla="*/ 1725433 h 1800971"/>
              <a:gd name="connsiteX50" fmla="*/ 1057523 w 1371600"/>
              <a:gd name="connsiteY50" fmla="*/ 1729409 h 1800971"/>
              <a:gd name="connsiteX51" fmla="*/ 1017767 w 1371600"/>
              <a:gd name="connsiteY51" fmla="*/ 1737360 h 1800971"/>
              <a:gd name="connsiteX52" fmla="*/ 1001864 w 1371600"/>
              <a:gd name="connsiteY52" fmla="*/ 1741336 h 1800971"/>
              <a:gd name="connsiteX53" fmla="*/ 946205 w 1371600"/>
              <a:gd name="connsiteY53" fmla="*/ 1749287 h 1800971"/>
              <a:gd name="connsiteX54" fmla="*/ 866691 w 1371600"/>
              <a:gd name="connsiteY54" fmla="*/ 1753262 h 1800971"/>
              <a:gd name="connsiteX55" fmla="*/ 822960 w 1371600"/>
              <a:gd name="connsiteY55" fmla="*/ 1594237 h 1800971"/>
              <a:gd name="connsiteX56" fmla="*/ 803081 w 1371600"/>
              <a:gd name="connsiteY56" fmla="*/ 1753263 h 1800971"/>
              <a:gd name="connsiteX57" fmla="*/ 655983 w 1371600"/>
              <a:gd name="connsiteY57" fmla="*/ 1757239 h 1800971"/>
              <a:gd name="connsiteX58" fmla="*/ 481054 w 1371600"/>
              <a:gd name="connsiteY58" fmla="*/ 1745312 h 1800971"/>
              <a:gd name="connsiteX59" fmla="*/ 365760 w 1371600"/>
              <a:gd name="connsiteY59" fmla="*/ 1725433 h 1800971"/>
              <a:gd name="connsiteX60" fmla="*/ 329979 w 1371600"/>
              <a:gd name="connsiteY60" fmla="*/ 1725433 h 1800971"/>
              <a:gd name="connsiteX61" fmla="*/ 353833 w 1371600"/>
              <a:gd name="connsiteY61" fmla="*/ 1307990 h 1800971"/>
              <a:gd name="connsiteX62" fmla="*/ 381662 w 1371600"/>
              <a:gd name="connsiteY62" fmla="*/ 1133061 h 1800971"/>
              <a:gd name="connsiteX63" fmla="*/ 421419 w 1371600"/>
              <a:gd name="connsiteY63" fmla="*/ 978011 h 1800971"/>
              <a:gd name="connsiteX64" fmla="*/ 258417 w 1371600"/>
              <a:gd name="connsiteY64" fmla="*/ 731521 h 1800971"/>
              <a:gd name="connsiteX65" fmla="*/ 170953 w 1371600"/>
              <a:gd name="connsiteY65" fmla="*/ 520811 h 1800971"/>
              <a:gd name="connsiteX66" fmla="*/ 119269 w 1371600"/>
              <a:gd name="connsiteY66" fmla="*/ 962108 h 1800971"/>
              <a:gd name="connsiteX67" fmla="*/ 131196 w 1371600"/>
              <a:gd name="connsiteY67" fmla="*/ 1141012 h 1800971"/>
              <a:gd name="connsiteX68" fmla="*/ 131196 w 1371600"/>
              <a:gd name="connsiteY68" fmla="*/ 1435211 h 1800971"/>
              <a:gd name="connsiteX69" fmla="*/ 107342 w 1371600"/>
              <a:gd name="connsiteY69" fmla="*/ 1482918 h 1800971"/>
              <a:gd name="connsiteX70" fmla="*/ 103367 w 1371600"/>
              <a:gd name="connsiteY70" fmla="*/ 1800971 h 1800971"/>
              <a:gd name="connsiteX71" fmla="*/ 31805 w 1371600"/>
              <a:gd name="connsiteY71" fmla="*/ 1757238 h 1800971"/>
              <a:gd name="connsiteX72" fmla="*/ 0 w 1371600"/>
              <a:gd name="connsiteY72" fmla="*/ 1351722 h 1800971"/>
              <a:gd name="connsiteX73" fmla="*/ 3975 w 1371600"/>
              <a:gd name="connsiteY73" fmla="*/ 1292087 h 1800971"/>
              <a:gd name="connsiteX74" fmla="*/ 31805 w 1371600"/>
              <a:gd name="connsiteY74" fmla="*/ 1001865 h 1800971"/>
              <a:gd name="connsiteX75" fmla="*/ 27829 w 1371600"/>
              <a:gd name="connsiteY75" fmla="*/ 508884 h 1800971"/>
              <a:gd name="connsiteX76" fmla="*/ 31805 w 1371600"/>
              <a:gd name="connsiteY76" fmla="*/ 326003 h 1800971"/>
              <a:gd name="connsiteX77" fmla="*/ 63610 w 1371600"/>
              <a:gd name="connsiteY77" fmla="*/ 250466 h 1800971"/>
              <a:gd name="connsiteX78" fmla="*/ 337930 w 1371600"/>
              <a:gd name="connsiteY78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5129 w 1371600"/>
              <a:gd name="connsiteY39" fmla="*/ 588396 h 1800971"/>
              <a:gd name="connsiteX40" fmla="*/ 759349 w 1371600"/>
              <a:gd name="connsiteY40" fmla="*/ 671885 h 1800971"/>
              <a:gd name="connsiteX41" fmla="*/ 791155 w 1371600"/>
              <a:gd name="connsiteY41" fmla="*/ 862717 h 1800971"/>
              <a:gd name="connsiteX42" fmla="*/ 934278 w 1371600"/>
              <a:gd name="connsiteY42" fmla="*/ 1025718 h 1800971"/>
              <a:gd name="connsiteX43" fmla="*/ 993913 w 1371600"/>
              <a:gd name="connsiteY43" fmla="*/ 1144988 h 1800971"/>
              <a:gd name="connsiteX44" fmla="*/ 1077401 w 1371600"/>
              <a:gd name="connsiteY44" fmla="*/ 1379552 h 1800971"/>
              <a:gd name="connsiteX45" fmla="*/ 1141012 w 1371600"/>
              <a:gd name="connsiteY45" fmla="*/ 1709531 h 1800971"/>
              <a:gd name="connsiteX46" fmla="*/ 1141012 w 1371600"/>
              <a:gd name="connsiteY46" fmla="*/ 1709531 h 1800971"/>
              <a:gd name="connsiteX47" fmla="*/ 1105231 w 1371600"/>
              <a:gd name="connsiteY47" fmla="*/ 1717482 h 1800971"/>
              <a:gd name="connsiteX48" fmla="*/ 1093304 w 1371600"/>
              <a:gd name="connsiteY48" fmla="*/ 1721458 h 1800971"/>
              <a:gd name="connsiteX49" fmla="*/ 1073426 w 1371600"/>
              <a:gd name="connsiteY49" fmla="*/ 1725433 h 1800971"/>
              <a:gd name="connsiteX50" fmla="*/ 1057523 w 1371600"/>
              <a:gd name="connsiteY50" fmla="*/ 1729409 h 1800971"/>
              <a:gd name="connsiteX51" fmla="*/ 1017767 w 1371600"/>
              <a:gd name="connsiteY51" fmla="*/ 1737360 h 1800971"/>
              <a:gd name="connsiteX52" fmla="*/ 1001864 w 1371600"/>
              <a:gd name="connsiteY52" fmla="*/ 1741336 h 1800971"/>
              <a:gd name="connsiteX53" fmla="*/ 946205 w 1371600"/>
              <a:gd name="connsiteY53" fmla="*/ 1749287 h 1800971"/>
              <a:gd name="connsiteX54" fmla="*/ 866691 w 1371600"/>
              <a:gd name="connsiteY54" fmla="*/ 1753262 h 1800971"/>
              <a:gd name="connsiteX55" fmla="*/ 822960 w 1371600"/>
              <a:gd name="connsiteY55" fmla="*/ 1594237 h 1800971"/>
              <a:gd name="connsiteX56" fmla="*/ 803081 w 1371600"/>
              <a:gd name="connsiteY56" fmla="*/ 1753263 h 1800971"/>
              <a:gd name="connsiteX57" fmla="*/ 655983 w 1371600"/>
              <a:gd name="connsiteY57" fmla="*/ 1757239 h 1800971"/>
              <a:gd name="connsiteX58" fmla="*/ 481054 w 1371600"/>
              <a:gd name="connsiteY58" fmla="*/ 1745312 h 1800971"/>
              <a:gd name="connsiteX59" fmla="*/ 365760 w 1371600"/>
              <a:gd name="connsiteY59" fmla="*/ 1725433 h 1800971"/>
              <a:gd name="connsiteX60" fmla="*/ 329979 w 1371600"/>
              <a:gd name="connsiteY60" fmla="*/ 1725433 h 1800971"/>
              <a:gd name="connsiteX61" fmla="*/ 353833 w 1371600"/>
              <a:gd name="connsiteY61" fmla="*/ 1307990 h 1800971"/>
              <a:gd name="connsiteX62" fmla="*/ 381662 w 1371600"/>
              <a:gd name="connsiteY62" fmla="*/ 1133061 h 1800971"/>
              <a:gd name="connsiteX63" fmla="*/ 421419 w 1371600"/>
              <a:gd name="connsiteY63" fmla="*/ 978011 h 1800971"/>
              <a:gd name="connsiteX64" fmla="*/ 258417 w 1371600"/>
              <a:gd name="connsiteY64" fmla="*/ 731521 h 1800971"/>
              <a:gd name="connsiteX65" fmla="*/ 170953 w 1371600"/>
              <a:gd name="connsiteY65" fmla="*/ 520811 h 1800971"/>
              <a:gd name="connsiteX66" fmla="*/ 119269 w 1371600"/>
              <a:gd name="connsiteY66" fmla="*/ 962108 h 1800971"/>
              <a:gd name="connsiteX67" fmla="*/ 131196 w 1371600"/>
              <a:gd name="connsiteY67" fmla="*/ 1141012 h 1800971"/>
              <a:gd name="connsiteX68" fmla="*/ 131196 w 1371600"/>
              <a:gd name="connsiteY68" fmla="*/ 1435211 h 1800971"/>
              <a:gd name="connsiteX69" fmla="*/ 107342 w 1371600"/>
              <a:gd name="connsiteY69" fmla="*/ 1482918 h 1800971"/>
              <a:gd name="connsiteX70" fmla="*/ 103367 w 1371600"/>
              <a:gd name="connsiteY70" fmla="*/ 1800971 h 1800971"/>
              <a:gd name="connsiteX71" fmla="*/ 31805 w 1371600"/>
              <a:gd name="connsiteY71" fmla="*/ 1757238 h 1800971"/>
              <a:gd name="connsiteX72" fmla="*/ 0 w 1371600"/>
              <a:gd name="connsiteY72" fmla="*/ 1351722 h 1800971"/>
              <a:gd name="connsiteX73" fmla="*/ 3975 w 1371600"/>
              <a:gd name="connsiteY73" fmla="*/ 1292087 h 1800971"/>
              <a:gd name="connsiteX74" fmla="*/ 31805 w 1371600"/>
              <a:gd name="connsiteY74" fmla="*/ 1001865 h 1800971"/>
              <a:gd name="connsiteX75" fmla="*/ 27829 w 1371600"/>
              <a:gd name="connsiteY75" fmla="*/ 508884 h 1800971"/>
              <a:gd name="connsiteX76" fmla="*/ 31805 w 1371600"/>
              <a:gd name="connsiteY76" fmla="*/ 326003 h 1800971"/>
              <a:gd name="connsiteX77" fmla="*/ 63610 w 1371600"/>
              <a:gd name="connsiteY77" fmla="*/ 250466 h 1800971"/>
              <a:gd name="connsiteX78" fmla="*/ 226612 w 1371600"/>
              <a:gd name="connsiteY78" fmla="*/ 123245 h 1800971"/>
              <a:gd name="connsiteX79" fmla="*/ 337930 w 1371600"/>
              <a:gd name="connsiteY79" fmla="*/ 39757 h 1800971"/>
              <a:gd name="connsiteX0" fmla="*/ 337930 w 1371600"/>
              <a:gd name="connsiteY0" fmla="*/ 39757 h 1800971"/>
              <a:gd name="connsiteX1" fmla="*/ 337930 w 1371600"/>
              <a:gd name="connsiteY1" fmla="*/ 39757 h 1800971"/>
              <a:gd name="connsiteX2" fmla="*/ 314076 w 1371600"/>
              <a:gd name="connsiteY2" fmla="*/ 67586 h 1800971"/>
              <a:gd name="connsiteX3" fmla="*/ 306125 w 1371600"/>
              <a:gd name="connsiteY3" fmla="*/ 79513 h 1800971"/>
              <a:gd name="connsiteX4" fmla="*/ 306125 w 1371600"/>
              <a:gd name="connsiteY4" fmla="*/ 79513 h 1800971"/>
              <a:gd name="connsiteX5" fmla="*/ 310101 w 1371600"/>
              <a:gd name="connsiteY5" fmla="*/ 127221 h 1800971"/>
              <a:gd name="connsiteX6" fmla="*/ 318052 w 1371600"/>
              <a:gd name="connsiteY6" fmla="*/ 151075 h 1800971"/>
              <a:gd name="connsiteX7" fmla="*/ 337930 w 1371600"/>
              <a:gd name="connsiteY7" fmla="*/ 186856 h 1800971"/>
              <a:gd name="connsiteX8" fmla="*/ 345881 w 1371600"/>
              <a:gd name="connsiteY8" fmla="*/ 198783 h 1800971"/>
              <a:gd name="connsiteX9" fmla="*/ 353833 w 1371600"/>
              <a:gd name="connsiteY9" fmla="*/ 206734 h 1800971"/>
              <a:gd name="connsiteX10" fmla="*/ 369735 w 1371600"/>
              <a:gd name="connsiteY10" fmla="*/ 230588 h 1800971"/>
              <a:gd name="connsiteX11" fmla="*/ 397565 w 1371600"/>
              <a:gd name="connsiteY11" fmla="*/ 254442 h 1800971"/>
              <a:gd name="connsiteX12" fmla="*/ 421419 w 1371600"/>
              <a:gd name="connsiteY12" fmla="*/ 282272 h 1800971"/>
              <a:gd name="connsiteX13" fmla="*/ 433346 w 1371600"/>
              <a:gd name="connsiteY13" fmla="*/ 294198 h 1800971"/>
              <a:gd name="connsiteX14" fmla="*/ 441297 w 1371600"/>
              <a:gd name="connsiteY14" fmla="*/ 302150 h 1800971"/>
              <a:gd name="connsiteX15" fmla="*/ 453224 w 1371600"/>
              <a:gd name="connsiteY15" fmla="*/ 310101 h 1800971"/>
              <a:gd name="connsiteX16" fmla="*/ 469127 w 1371600"/>
              <a:gd name="connsiteY16" fmla="*/ 329979 h 1800971"/>
              <a:gd name="connsiteX17" fmla="*/ 477078 w 1371600"/>
              <a:gd name="connsiteY17" fmla="*/ 341906 h 1800971"/>
              <a:gd name="connsiteX18" fmla="*/ 485029 w 1371600"/>
              <a:gd name="connsiteY18" fmla="*/ 349858 h 1800971"/>
              <a:gd name="connsiteX19" fmla="*/ 489005 w 1371600"/>
              <a:gd name="connsiteY19" fmla="*/ 361785 h 1800971"/>
              <a:gd name="connsiteX20" fmla="*/ 504908 w 1371600"/>
              <a:gd name="connsiteY20" fmla="*/ 381663 h 1800971"/>
              <a:gd name="connsiteX21" fmla="*/ 508883 w 1371600"/>
              <a:gd name="connsiteY21" fmla="*/ 393590 h 1800971"/>
              <a:gd name="connsiteX22" fmla="*/ 516835 w 1371600"/>
              <a:gd name="connsiteY22" fmla="*/ 401541 h 1800971"/>
              <a:gd name="connsiteX23" fmla="*/ 532737 w 1371600"/>
              <a:gd name="connsiteY23" fmla="*/ 421419 h 1800971"/>
              <a:gd name="connsiteX24" fmla="*/ 576469 w 1371600"/>
              <a:gd name="connsiteY24" fmla="*/ 67586 h 1800971"/>
              <a:gd name="connsiteX25" fmla="*/ 532737 w 1371600"/>
              <a:gd name="connsiteY25" fmla="*/ 39757 h 1800971"/>
              <a:gd name="connsiteX26" fmla="*/ 540688 w 1371600"/>
              <a:gd name="connsiteY26" fmla="*/ 0 h 1800971"/>
              <a:gd name="connsiteX27" fmla="*/ 604299 w 1371600"/>
              <a:gd name="connsiteY27" fmla="*/ 43732 h 1800971"/>
              <a:gd name="connsiteX28" fmla="*/ 787179 w 1371600"/>
              <a:gd name="connsiteY28" fmla="*/ 119270 h 1800971"/>
              <a:gd name="connsiteX29" fmla="*/ 1045597 w 1371600"/>
              <a:gd name="connsiteY29" fmla="*/ 326003 h 1800971"/>
              <a:gd name="connsiteX30" fmla="*/ 1367624 w 1371600"/>
              <a:gd name="connsiteY30" fmla="*/ 652008 h 1800971"/>
              <a:gd name="connsiteX31" fmla="*/ 1371600 w 1371600"/>
              <a:gd name="connsiteY31" fmla="*/ 703691 h 1800971"/>
              <a:gd name="connsiteX32" fmla="*/ 1232452 w 1371600"/>
              <a:gd name="connsiteY32" fmla="*/ 1184745 h 1800971"/>
              <a:gd name="connsiteX33" fmla="*/ 1148963 w 1371600"/>
              <a:gd name="connsiteY33" fmla="*/ 1144988 h 1800971"/>
              <a:gd name="connsiteX34" fmla="*/ 1208598 w 1371600"/>
              <a:gd name="connsiteY34" fmla="*/ 938254 h 1800971"/>
              <a:gd name="connsiteX35" fmla="*/ 1236428 w 1371600"/>
              <a:gd name="connsiteY35" fmla="*/ 683812 h 1800971"/>
              <a:gd name="connsiteX36" fmla="*/ 767301 w 1371600"/>
              <a:gd name="connsiteY36" fmla="*/ 326004 h 1800971"/>
              <a:gd name="connsiteX37" fmla="*/ 759349 w 1371600"/>
              <a:gd name="connsiteY37" fmla="*/ 401541 h 1800971"/>
              <a:gd name="connsiteX38" fmla="*/ 803081 w 1371600"/>
              <a:gd name="connsiteY38" fmla="*/ 489005 h 1800971"/>
              <a:gd name="connsiteX39" fmla="*/ 795129 w 1371600"/>
              <a:gd name="connsiteY39" fmla="*/ 588396 h 1800971"/>
              <a:gd name="connsiteX40" fmla="*/ 759349 w 1371600"/>
              <a:gd name="connsiteY40" fmla="*/ 671885 h 1800971"/>
              <a:gd name="connsiteX41" fmla="*/ 791155 w 1371600"/>
              <a:gd name="connsiteY41" fmla="*/ 862717 h 1800971"/>
              <a:gd name="connsiteX42" fmla="*/ 934278 w 1371600"/>
              <a:gd name="connsiteY42" fmla="*/ 1025718 h 1800971"/>
              <a:gd name="connsiteX43" fmla="*/ 993913 w 1371600"/>
              <a:gd name="connsiteY43" fmla="*/ 1144988 h 1800971"/>
              <a:gd name="connsiteX44" fmla="*/ 1077401 w 1371600"/>
              <a:gd name="connsiteY44" fmla="*/ 1379552 h 1800971"/>
              <a:gd name="connsiteX45" fmla="*/ 1141012 w 1371600"/>
              <a:gd name="connsiteY45" fmla="*/ 1709531 h 1800971"/>
              <a:gd name="connsiteX46" fmla="*/ 1141012 w 1371600"/>
              <a:gd name="connsiteY46" fmla="*/ 1709531 h 1800971"/>
              <a:gd name="connsiteX47" fmla="*/ 1105231 w 1371600"/>
              <a:gd name="connsiteY47" fmla="*/ 1717482 h 1800971"/>
              <a:gd name="connsiteX48" fmla="*/ 1093304 w 1371600"/>
              <a:gd name="connsiteY48" fmla="*/ 1721458 h 1800971"/>
              <a:gd name="connsiteX49" fmla="*/ 1073426 w 1371600"/>
              <a:gd name="connsiteY49" fmla="*/ 1725433 h 1800971"/>
              <a:gd name="connsiteX50" fmla="*/ 1057523 w 1371600"/>
              <a:gd name="connsiteY50" fmla="*/ 1729409 h 1800971"/>
              <a:gd name="connsiteX51" fmla="*/ 1017767 w 1371600"/>
              <a:gd name="connsiteY51" fmla="*/ 1737360 h 1800971"/>
              <a:gd name="connsiteX52" fmla="*/ 1001864 w 1371600"/>
              <a:gd name="connsiteY52" fmla="*/ 1741336 h 1800971"/>
              <a:gd name="connsiteX53" fmla="*/ 946205 w 1371600"/>
              <a:gd name="connsiteY53" fmla="*/ 1749287 h 1800971"/>
              <a:gd name="connsiteX54" fmla="*/ 866691 w 1371600"/>
              <a:gd name="connsiteY54" fmla="*/ 1753262 h 1800971"/>
              <a:gd name="connsiteX55" fmla="*/ 822960 w 1371600"/>
              <a:gd name="connsiteY55" fmla="*/ 1594237 h 1800971"/>
              <a:gd name="connsiteX56" fmla="*/ 803081 w 1371600"/>
              <a:gd name="connsiteY56" fmla="*/ 1753263 h 1800971"/>
              <a:gd name="connsiteX57" fmla="*/ 655983 w 1371600"/>
              <a:gd name="connsiteY57" fmla="*/ 1757239 h 1800971"/>
              <a:gd name="connsiteX58" fmla="*/ 481054 w 1371600"/>
              <a:gd name="connsiteY58" fmla="*/ 1745312 h 1800971"/>
              <a:gd name="connsiteX59" fmla="*/ 365760 w 1371600"/>
              <a:gd name="connsiteY59" fmla="*/ 1725433 h 1800971"/>
              <a:gd name="connsiteX60" fmla="*/ 329979 w 1371600"/>
              <a:gd name="connsiteY60" fmla="*/ 1725433 h 1800971"/>
              <a:gd name="connsiteX61" fmla="*/ 353833 w 1371600"/>
              <a:gd name="connsiteY61" fmla="*/ 1307990 h 1800971"/>
              <a:gd name="connsiteX62" fmla="*/ 381662 w 1371600"/>
              <a:gd name="connsiteY62" fmla="*/ 1133061 h 1800971"/>
              <a:gd name="connsiteX63" fmla="*/ 421419 w 1371600"/>
              <a:gd name="connsiteY63" fmla="*/ 978011 h 1800971"/>
              <a:gd name="connsiteX64" fmla="*/ 258417 w 1371600"/>
              <a:gd name="connsiteY64" fmla="*/ 731521 h 1800971"/>
              <a:gd name="connsiteX65" fmla="*/ 170953 w 1371600"/>
              <a:gd name="connsiteY65" fmla="*/ 520811 h 1800971"/>
              <a:gd name="connsiteX66" fmla="*/ 119269 w 1371600"/>
              <a:gd name="connsiteY66" fmla="*/ 962108 h 1800971"/>
              <a:gd name="connsiteX67" fmla="*/ 131196 w 1371600"/>
              <a:gd name="connsiteY67" fmla="*/ 1141012 h 1800971"/>
              <a:gd name="connsiteX68" fmla="*/ 131196 w 1371600"/>
              <a:gd name="connsiteY68" fmla="*/ 1435211 h 1800971"/>
              <a:gd name="connsiteX69" fmla="*/ 107342 w 1371600"/>
              <a:gd name="connsiteY69" fmla="*/ 1482918 h 1800971"/>
              <a:gd name="connsiteX70" fmla="*/ 103367 w 1371600"/>
              <a:gd name="connsiteY70" fmla="*/ 1800971 h 1800971"/>
              <a:gd name="connsiteX71" fmla="*/ 31805 w 1371600"/>
              <a:gd name="connsiteY71" fmla="*/ 1757238 h 1800971"/>
              <a:gd name="connsiteX72" fmla="*/ 0 w 1371600"/>
              <a:gd name="connsiteY72" fmla="*/ 1351722 h 1800971"/>
              <a:gd name="connsiteX73" fmla="*/ 3975 w 1371600"/>
              <a:gd name="connsiteY73" fmla="*/ 1292087 h 1800971"/>
              <a:gd name="connsiteX74" fmla="*/ 31805 w 1371600"/>
              <a:gd name="connsiteY74" fmla="*/ 1001865 h 1800971"/>
              <a:gd name="connsiteX75" fmla="*/ 27829 w 1371600"/>
              <a:gd name="connsiteY75" fmla="*/ 508884 h 1800971"/>
              <a:gd name="connsiteX76" fmla="*/ 31805 w 1371600"/>
              <a:gd name="connsiteY76" fmla="*/ 326003 h 1800971"/>
              <a:gd name="connsiteX77" fmla="*/ 63610 w 1371600"/>
              <a:gd name="connsiteY77" fmla="*/ 250466 h 1800971"/>
              <a:gd name="connsiteX78" fmla="*/ 230588 w 1371600"/>
              <a:gd name="connsiteY78" fmla="*/ 91440 h 1800971"/>
              <a:gd name="connsiteX79" fmla="*/ 337930 w 1371600"/>
              <a:gd name="connsiteY79" fmla="*/ 39757 h 180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371600" h="1800971">
                <a:moveTo>
                  <a:pt x="337930" y="39757"/>
                </a:moveTo>
                <a:lnTo>
                  <a:pt x="337930" y="39757"/>
                </a:lnTo>
                <a:cubicBezTo>
                  <a:pt x="329979" y="49033"/>
                  <a:pt x="322193" y="58454"/>
                  <a:pt x="314076" y="67586"/>
                </a:cubicBezTo>
                <a:cubicBezTo>
                  <a:pt x="305188" y="77585"/>
                  <a:pt x="306125" y="71397"/>
                  <a:pt x="306125" y="79513"/>
                </a:cubicBezTo>
                <a:lnTo>
                  <a:pt x="306125" y="79513"/>
                </a:lnTo>
                <a:cubicBezTo>
                  <a:pt x="307450" y="95416"/>
                  <a:pt x="307478" y="111480"/>
                  <a:pt x="310101" y="127221"/>
                </a:cubicBezTo>
                <a:cubicBezTo>
                  <a:pt x="311479" y="135488"/>
                  <a:pt x="315402" y="143124"/>
                  <a:pt x="318052" y="151075"/>
                </a:cubicBezTo>
                <a:cubicBezTo>
                  <a:pt x="325049" y="172066"/>
                  <a:pt x="319706" y="159519"/>
                  <a:pt x="337930" y="186856"/>
                </a:cubicBezTo>
                <a:cubicBezTo>
                  <a:pt x="340580" y="190832"/>
                  <a:pt x="342502" y="195405"/>
                  <a:pt x="345881" y="198783"/>
                </a:cubicBezTo>
                <a:cubicBezTo>
                  <a:pt x="348532" y="201433"/>
                  <a:pt x="351584" y="203735"/>
                  <a:pt x="353833" y="206734"/>
                </a:cubicBezTo>
                <a:cubicBezTo>
                  <a:pt x="359567" y="214379"/>
                  <a:pt x="362978" y="223831"/>
                  <a:pt x="369735" y="230588"/>
                </a:cubicBezTo>
                <a:cubicBezTo>
                  <a:pt x="389017" y="249870"/>
                  <a:pt x="379400" y="242333"/>
                  <a:pt x="397565" y="254442"/>
                </a:cubicBezTo>
                <a:cubicBezTo>
                  <a:pt x="409673" y="272605"/>
                  <a:pt x="402139" y="262992"/>
                  <a:pt x="421419" y="282272"/>
                </a:cubicBezTo>
                <a:lnTo>
                  <a:pt x="433346" y="294198"/>
                </a:lnTo>
                <a:cubicBezTo>
                  <a:pt x="435997" y="296849"/>
                  <a:pt x="438178" y="300071"/>
                  <a:pt x="441297" y="302150"/>
                </a:cubicBezTo>
                <a:lnTo>
                  <a:pt x="453224" y="310101"/>
                </a:lnTo>
                <a:cubicBezTo>
                  <a:pt x="460965" y="333321"/>
                  <a:pt x="451144" y="311996"/>
                  <a:pt x="469127" y="329979"/>
                </a:cubicBezTo>
                <a:cubicBezTo>
                  <a:pt x="472506" y="333358"/>
                  <a:pt x="474093" y="338175"/>
                  <a:pt x="477078" y="341906"/>
                </a:cubicBezTo>
                <a:cubicBezTo>
                  <a:pt x="479419" y="344833"/>
                  <a:pt x="482379" y="347207"/>
                  <a:pt x="485029" y="349858"/>
                </a:cubicBezTo>
                <a:cubicBezTo>
                  <a:pt x="486354" y="353834"/>
                  <a:pt x="487131" y="358037"/>
                  <a:pt x="489005" y="361785"/>
                </a:cubicBezTo>
                <a:cubicBezTo>
                  <a:pt x="494021" y="371818"/>
                  <a:pt x="497510" y="374266"/>
                  <a:pt x="504908" y="381663"/>
                </a:cubicBezTo>
                <a:cubicBezTo>
                  <a:pt x="506233" y="385639"/>
                  <a:pt x="506727" y="389997"/>
                  <a:pt x="508883" y="393590"/>
                </a:cubicBezTo>
                <a:cubicBezTo>
                  <a:pt x="510812" y="396804"/>
                  <a:pt x="514493" y="398614"/>
                  <a:pt x="516835" y="401541"/>
                </a:cubicBezTo>
                <a:cubicBezTo>
                  <a:pt x="536901" y="426623"/>
                  <a:pt x="513534" y="402216"/>
                  <a:pt x="532737" y="421419"/>
                </a:cubicBezTo>
                <a:lnTo>
                  <a:pt x="576469" y="67586"/>
                </a:lnTo>
                <a:lnTo>
                  <a:pt x="532737" y="39757"/>
                </a:lnTo>
                <a:lnTo>
                  <a:pt x="540688" y="0"/>
                </a:lnTo>
                <a:lnTo>
                  <a:pt x="604299" y="43732"/>
                </a:lnTo>
                <a:lnTo>
                  <a:pt x="787179" y="119270"/>
                </a:lnTo>
                <a:cubicBezTo>
                  <a:pt x="873318" y="188181"/>
                  <a:pt x="808383" y="121919"/>
                  <a:pt x="1045597" y="326003"/>
                </a:cubicBezTo>
                <a:lnTo>
                  <a:pt x="1367624" y="652008"/>
                </a:lnTo>
                <a:lnTo>
                  <a:pt x="1371600" y="703691"/>
                </a:lnTo>
                <a:lnTo>
                  <a:pt x="1232452" y="1184745"/>
                </a:lnTo>
                <a:lnTo>
                  <a:pt x="1148963" y="1144988"/>
                </a:lnTo>
                <a:lnTo>
                  <a:pt x="1208598" y="938254"/>
                </a:lnTo>
                <a:lnTo>
                  <a:pt x="1236428" y="683812"/>
                </a:lnTo>
                <a:lnTo>
                  <a:pt x="767301" y="326004"/>
                </a:lnTo>
                <a:lnTo>
                  <a:pt x="759349" y="401541"/>
                </a:lnTo>
                <a:cubicBezTo>
                  <a:pt x="765312" y="428708"/>
                  <a:pt x="797118" y="457863"/>
                  <a:pt x="803081" y="489005"/>
                </a:cubicBezTo>
                <a:cubicBezTo>
                  <a:pt x="809044" y="520147"/>
                  <a:pt x="803743" y="561229"/>
                  <a:pt x="795129" y="588396"/>
                </a:cubicBezTo>
                <a:cubicBezTo>
                  <a:pt x="786515" y="615563"/>
                  <a:pt x="760011" y="626165"/>
                  <a:pt x="759349" y="671885"/>
                </a:cubicBezTo>
                <a:cubicBezTo>
                  <a:pt x="758687" y="717605"/>
                  <a:pt x="760675" y="797119"/>
                  <a:pt x="791155" y="862717"/>
                </a:cubicBezTo>
                <a:lnTo>
                  <a:pt x="934278" y="1025718"/>
                </a:lnTo>
                <a:lnTo>
                  <a:pt x="993913" y="1144988"/>
                </a:lnTo>
                <a:lnTo>
                  <a:pt x="1077401" y="1379552"/>
                </a:lnTo>
                <a:lnTo>
                  <a:pt x="1141012" y="1709531"/>
                </a:lnTo>
                <a:lnTo>
                  <a:pt x="1141012" y="1709531"/>
                </a:lnTo>
                <a:cubicBezTo>
                  <a:pt x="1129085" y="1712181"/>
                  <a:pt x="1117084" y="1714519"/>
                  <a:pt x="1105231" y="1717482"/>
                </a:cubicBezTo>
                <a:cubicBezTo>
                  <a:pt x="1101165" y="1718498"/>
                  <a:pt x="1097370" y="1720442"/>
                  <a:pt x="1093304" y="1721458"/>
                </a:cubicBezTo>
                <a:cubicBezTo>
                  <a:pt x="1086749" y="1723097"/>
                  <a:pt x="1080022" y="1723967"/>
                  <a:pt x="1073426" y="1725433"/>
                </a:cubicBezTo>
                <a:cubicBezTo>
                  <a:pt x="1068092" y="1726618"/>
                  <a:pt x="1062866" y="1728264"/>
                  <a:pt x="1057523" y="1729409"/>
                </a:cubicBezTo>
                <a:cubicBezTo>
                  <a:pt x="1044309" y="1732241"/>
                  <a:pt x="1030878" y="1734082"/>
                  <a:pt x="1017767" y="1737360"/>
                </a:cubicBezTo>
                <a:cubicBezTo>
                  <a:pt x="1012466" y="1738685"/>
                  <a:pt x="1007254" y="1740438"/>
                  <a:pt x="1001864" y="1741336"/>
                </a:cubicBezTo>
                <a:cubicBezTo>
                  <a:pt x="983378" y="1744417"/>
                  <a:pt x="968734" y="1747299"/>
                  <a:pt x="946205" y="1749287"/>
                </a:cubicBezTo>
                <a:cubicBezTo>
                  <a:pt x="923676" y="1751275"/>
                  <a:pt x="887232" y="1779104"/>
                  <a:pt x="866691" y="1753262"/>
                </a:cubicBezTo>
                <a:lnTo>
                  <a:pt x="822960" y="1594237"/>
                </a:lnTo>
                <a:lnTo>
                  <a:pt x="803081" y="1753263"/>
                </a:lnTo>
                <a:cubicBezTo>
                  <a:pt x="791154" y="1754588"/>
                  <a:pt x="709654" y="1758564"/>
                  <a:pt x="655983" y="1757239"/>
                </a:cubicBezTo>
                <a:cubicBezTo>
                  <a:pt x="602312" y="1755914"/>
                  <a:pt x="529424" y="1750613"/>
                  <a:pt x="481054" y="1745312"/>
                </a:cubicBezTo>
                <a:cubicBezTo>
                  <a:pt x="432684" y="1740011"/>
                  <a:pt x="390939" y="1728746"/>
                  <a:pt x="365760" y="1725433"/>
                </a:cubicBezTo>
                <a:cubicBezTo>
                  <a:pt x="340581" y="1722120"/>
                  <a:pt x="341906" y="1725433"/>
                  <a:pt x="329979" y="1725433"/>
                </a:cubicBezTo>
                <a:lnTo>
                  <a:pt x="353833" y="1307990"/>
                </a:lnTo>
                <a:lnTo>
                  <a:pt x="381662" y="1133061"/>
                </a:lnTo>
                <a:lnTo>
                  <a:pt x="421419" y="978011"/>
                </a:lnTo>
                <a:lnTo>
                  <a:pt x="258417" y="731521"/>
                </a:lnTo>
                <a:lnTo>
                  <a:pt x="170953" y="520811"/>
                </a:lnTo>
                <a:lnTo>
                  <a:pt x="119269" y="962108"/>
                </a:lnTo>
                <a:lnTo>
                  <a:pt x="131196" y="1141012"/>
                </a:lnTo>
                <a:lnTo>
                  <a:pt x="131196" y="1435211"/>
                </a:lnTo>
                <a:lnTo>
                  <a:pt x="107342" y="1482918"/>
                </a:lnTo>
                <a:lnTo>
                  <a:pt x="103367" y="1800971"/>
                </a:lnTo>
                <a:lnTo>
                  <a:pt x="31805" y="1757238"/>
                </a:lnTo>
                <a:lnTo>
                  <a:pt x="0" y="1351722"/>
                </a:lnTo>
                <a:lnTo>
                  <a:pt x="3975" y="1292087"/>
                </a:lnTo>
                <a:lnTo>
                  <a:pt x="31805" y="1001865"/>
                </a:lnTo>
                <a:cubicBezTo>
                  <a:pt x="30480" y="837538"/>
                  <a:pt x="29154" y="673211"/>
                  <a:pt x="27829" y="508884"/>
                </a:cubicBezTo>
                <a:cubicBezTo>
                  <a:pt x="29154" y="447924"/>
                  <a:pt x="30480" y="386963"/>
                  <a:pt x="31805" y="326003"/>
                </a:cubicBezTo>
                <a:lnTo>
                  <a:pt x="63610" y="250466"/>
                </a:lnTo>
                <a:lnTo>
                  <a:pt x="230588" y="91440"/>
                </a:lnTo>
                <a:lnTo>
                  <a:pt x="337930" y="39757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6" y="1018838"/>
            <a:ext cx="244826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Aadarsh Padiyath</dc:creator>
  <cp:lastModifiedBy>Aadarsh Padiyath</cp:lastModifiedBy>
  <cp:revision>39</cp:revision>
  <dcterms:created xsi:type="dcterms:W3CDTF">2017-07-12T18:47:35Z</dcterms:created>
  <dcterms:modified xsi:type="dcterms:W3CDTF">2017-07-20T16:38:51Z</dcterms:modified>
</cp:coreProperties>
</file>