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Pandolfi" initials="AP" lastIdx="1" clrIdx="0">
    <p:extLst>
      <p:ext uri="{19B8F6BF-5375-455C-9EA6-DF929625EA0E}">
        <p15:presenceInfo xmlns:p15="http://schemas.microsoft.com/office/powerpoint/2012/main" userId="2d94395de8875c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6CFA6-5CD5-4157-9072-D805A73C1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3BD32-4B80-4CF3-A63E-6A604642E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3753B-C3C9-4CD8-9B70-61FCB2CA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3E0FE-383A-4240-8215-A40AB5DD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57F5F-D47B-4BB9-933A-67C3743D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9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FA931-6A9F-4CF6-BD64-6929B7F1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5DBC82-92D5-4DD6-A0DE-3810853B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D654C0-3F50-4B0A-9057-B49D04BB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7C3CD-9433-4B21-BC0B-2C6FBCB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D63382-B4F5-4C44-8E27-7BCB1F81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4B0940-C594-4F2C-A6F6-8744B08A4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0D7C4D-DF20-4ADF-9041-B14B39EB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17997-982B-4778-8A14-96785137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C9355-1424-4FA5-A303-A31A5C7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27428-D1D4-4C94-953C-8D0DAD4D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84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32895-9E93-4D8D-BF2A-0A3235A9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3D8CD-A2DD-4EF0-8B84-1972407C7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9194F3-07FF-45FA-BC89-0A3A61B7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0C149-8F3A-45F3-8918-9BE36478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1DACA-6031-4257-A251-DF8F7AB9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9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978BF-BDC9-403F-909A-E0122324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8B9204-C8FE-42EF-8263-D9C00513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EDC8DF-2014-47A9-BB82-16F1F071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0C0F5-DF76-4BFD-92C9-FB157836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D2EE3-512E-42AD-8899-347B5D82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66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65DE6-89AD-4FBB-B9A4-CB5D07E1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5AD89-449E-473F-82B2-450BDD950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23154D-B9D1-4200-9FB8-82B015E8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284D8-0A85-4EB1-B41B-4F3FD67A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D0C546-5EFC-4729-AFB7-17C58FC7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329E1-F845-4D43-B159-86352891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9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6C142-7AB6-403F-BB66-A65D0D71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63104C-DC3D-4791-A3CB-F830063B4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242D6-0C82-460F-900E-A6ED0048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634668-D9AA-4967-B7A6-FE0C86A6E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834EC0-E47E-4B76-A5C1-AE507C6F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E28DFF-6FBA-4C6B-A01F-6B2948F6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F98A8C-5314-4125-B1A8-F42E4006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AC329-CA2B-4562-8C0D-F4FBC887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0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DE05-2632-40E0-AD92-72260B9E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B3093C-EA26-44E0-93E3-62103F93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AE78A4-937B-4F9D-A33E-BEADEFB5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C3CD40-942A-4740-91F7-73AB4793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D38DAE-6AA8-4534-8B6C-63E2D3F0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B704F3-DB9D-4ED2-87DE-FA50F88B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1D1B2C-4424-4BB2-A3C3-18C3E01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1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B8592-75A5-457F-A22B-93680926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ED839-A36F-46F0-AA42-68DBCA0F0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035932-F5A4-45D3-973D-9A62F25A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E29AB-8063-4829-9708-9B92A078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D16D4-71D9-4FA6-B7A6-12327B17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0CEEB6-8ACC-4474-8364-8DF73CE8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C8889-9D65-467E-8308-6004E129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36F06-F3FF-40A0-908C-BEDF1DD3A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AE23B4-4502-4593-ABB5-917145D8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94F2B0-9E63-4391-99FF-A3D9C36E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CBDFE2-A204-4B9A-8EE8-60AF978F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D1856-5E95-4BBC-A8AD-82A3C27A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38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4B0706-3EFF-4527-B091-288FD78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BADEC5-66A4-47D0-9353-E447925C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42B0B-C291-4534-AB39-EE21E77F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BA3C-F2E0-48F6-A069-257A8AE33812}" type="datetimeFigureOut">
              <a:rPr lang="pt-BR" smtClean="0"/>
              <a:t>24/12/2018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8E33C-58BC-42AE-8930-9657879FC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C775D-78B6-4C36-86B8-642B6B099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57D3-8ACB-47EB-B0AC-E74E8FB99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4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F1121-A5F3-457C-A6E3-16D2CF1A0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 Controle de Procedimentos</a:t>
            </a:r>
            <a:br>
              <a:rPr lang="pt-BR" dirty="0"/>
            </a:br>
            <a:r>
              <a:rPr lang="pt-BR" dirty="0"/>
              <a:t>Criminais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8B3B0E-71BC-4C1C-9993-139B6332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Serafim Pandolfi</a:t>
            </a:r>
          </a:p>
        </p:txBody>
      </p:sp>
    </p:spTree>
    <p:extLst>
      <p:ext uri="{BB962C8B-B14F-4D97-AF65-F5344CB8AC3E}">
        <p14:creationId xmlns:p14="http://schemas.microsoft.com/office/powerpoint/2010/main" val="35600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783EB-510E-4ACD-BC35-3E6C7EB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 de Filtros / Relatório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D4A8968-AFFF-4A59-AC02-EEF4BF5D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20C584-14FD-4012-A505-963A45403068}"/>
              </a:ext>
            </a:extLst>
          </p:cNvPr>
          <p:cNvSpPr txBox="1"/>
          <p:nvPr/>
        </p:nvSpPr>
        <p:spPr>
          <a:xfrm>
            <a:off x="160020" y="1794510"/>
            <a:ext cx="1074420" cy="11079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Todas as telas do sistema podem ser acessadas pelo menu lateral fixo</a:t>
            </a:r>
          </a:p>
        </p:txBody>
      </p:sp>
    </p:spTree>
    <p:extLst>
      <p:ext uri="{BB962C8B-B14F-4D97-AF65-F5344CB8AC3E}">
        <p14:creationId xmlns:p14="http://schemas.microsoft.com/office/powerpoint/2010/main" val="39971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783EB-510E-4ACD-BC35-3E6C7EB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Filtros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Relatório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Indicadores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8CB37C-CDD0-49CC-9E6E-88A8207C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64" y="1806228"/>
            <a:ext cx="10028471" cy="44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783EB-510E-4ACD-BC35-3E6C7EB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Procedimentos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711C78-A333-4535-8916-01BFFC59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94" y="1699188"/>
            <a:ext cx="9777412" cy="450706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D87BF4F-68CC-477F-A8A7-4A635D66348A}"/>
              </a:ext>
            </a:extLst>
          </p:cNvPr>
          <p:cNvCxnSpPr>
            <a:cxnSpLocks/>
          </p:cNvCxnSpPr>
          <p:nvPr/>
        </p:nvCxnSpPr>
        <p:spPr>
          <a:xfrm>
            <a:off x="1012099" y="2353205"/>
            <a:ext cx="390389" cy="115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36755C-B041-4152-9D30-FB2C445CFE92}"/>
              </a:ext>
            </a:extLst>
          </p:cNvPr>
          <p:cNvSpPr txBox="1"/>
          <p:nvPr/>
        </p:nvSpPr>
        <p:spPr>
          <a:xfrm>
            <a:off x="166143" y="1699188"/>
            <a:ext cx="780778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Acesso pelo menu lateral</a:t>
            </a:r>
          </a:p>
        </p:txBody>
      </p:sp>
    </p:spTree>
    <p:extLst>
      <p:ext uri="{BB962C8B-B14F-4D97-AF65-F5344CB8AC3E}">
        <p14:creationId xmlns:p14="http://schemas.microsoft.com/office/powerpoint/2010/main" val="36107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783EB-510E-4ACD-BC35-3E6C7EB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Procedimentos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36755C-B041-4152-9D30-FB2C445CFE92}"/>
              </a:ext>
            </a:extLst>
          </p:cNvPr>
          <p:cNvSpPr txBox="1"/>
          <p:nvPr/>
        </p:nvSpPr>
        <p:spPr>
          <a:xfrm>
            <a:off x="166143" y="1699188"/>
            <a:ext cx="95591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Continuação do cadastro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F3C575-138E-4C4A-B56B-6F8C47C1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55" y="2410917"/>
            <a:ext cx="9947890" cy="2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783EB-510E-4ACD-BC35-3E6C7EB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Procedimentos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Vítimas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Autores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5AD263-173D-4E41-9BD2-B0F14A87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6" y="1780726"/>
            <a:ext cx="10148887" cy="4199017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3B0C1F7-09C8-42F8-9CA0-7456784C3AD7}"/>
              </a:ext>
            </a:extLst>
          </p:cNvPr>
          <p:cNvCxnSpPr>
            <a:cxnSpLocks/>
          </p:cNvCxnSpPr>
          <p:nvPr/>
        </p:nvCxnSpPr>
        <p:spPr>
          <a:xfrm flipH="1">
            <a:off x="10931352" y="2319130"/>
            <a:ext cx="478181" cy="34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89F785-3D75-4EEA-8F7A-728D41B9106D}"/>
              </a:ext>
            </a:extLst>
          </p:cNvPr>
          <p:cNvSpPr txBox="1"/>
          <p:nvPr/>
        </p:nvSpPr>
        <p:spPr>
          <a:xfrm>
            <a:off x="11145076" y="1746654"/>
            <a:ext cx="95591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Cadastro de vítimas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C6DC8A-D49A-4553-A9F7-252D9BAB5C63}"/>
              </a:ext>
            </a:extLst>
          </p:cNvPr>
          <p:cNvSpPr txBox="1"/>
          <p:nvPr/>
        </p:nvSpPr>
        <p:spPr>
          <a:xfrm>
            <a:off x="11145076" y="3526579"/>
            <a:ext cx="955912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Cadastro de autores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6954D31-6F74-4AD2-BEC2-02A4383FA118}"/>
              </a:ext>
            </a:extLst>
          </p:cNvPr>
          <p:cNvCxnSpPr>
            <a:cxnSpLocks/>
          </p:cNvCxnSpPr>
          <p:nvPr/>
        </p:nvCxnSpPr>
        <p:spPr>
          <a:xfrm flipH="1">
            <a:off x="10811807" y="4016449"/>
            <a:ext cx="478181" cy="34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8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9783EB-510E-4ACD-BC35-3E6C7EB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Cadastro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Procedimentos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Situação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C6DC8A-D49A-4553-A9F7-252D9BAB5C63}"/>
              </a:ext>
            </a:extLst>
          </p:cNvPr>
          <p:cNvSpPr txBox="1"/>
          <p:nvPr/>
        </p:nvSpPr>
        <p:spPr>
          <a:xfrm>
            <a:off x="11010277" y="1684833"/>
            <a:ext cx="955912" cy="938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Caixa de opções quando situação na justiça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343991-0B55-4079-80FC-7CB2BD27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52" y="1900277"/>
            <a:ext cx="9574695" cy="42323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89F785-3D75-4EEA-8F7A-728D41B9106D}"/>
              </a:ext>
            </a:extLst>
          </p:cNvPr>
          <p:cNvSpPr txBox="1"/>
          <p:nvPr/>
        </p:nvSpPr>
        <p:spPr>
          <a:xfrm>
            <a:off x="4490731" y="2440766"/>
            <a:ext cx="193657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Situação atual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BA52C9-A348-4BB9-8401-0251181CE041}"/>
              </a:ext>
            </a:extLst>
          </p:cNvPr>
          <p:cNvSpPr txBox="1"/>
          <p:nvPr/>
        </p:nvSpPr>
        <p:spPr>
          <a:xfrm>
            <a:off x="4490731" y="4364730"/>
            <a:ext cx="1936574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Histórico de movimentações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6954D31-6F74-4AD2-BEC2-02A4383FA118}"/>
              </a:ext>
            </a:extLst>
          </p:cNvPr>
          <p:cNvCxnSpPr>
            <a:cxnSpLocks/>
          </p:cNvCxnSpPr>
          <p:nvPr/>
        </p:nvCxnSpPr>
        <p:spPr>
          <a:xfrm flipH="1">
            <a:off x="10405166" y="2742920"/>
            <a:ext cx="478181" cy="34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0CBB81C-D546-4BBC-AAED-4CE63D95A983}"/>
              </a:ext>
            </a:extLst>
          </p:cNvPr>
          <p:cNvSpPr txBox="1"/>
          <p:nvPr/>
        </p:nvSpPr>
        <p:spPr>
          <a:xfrm>
            <a:off x="11010277" y="2742920"/>
            <a:ext cx="955912" cy="12772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100" dirty="0"/>
              <a:t>Caixa de opções quando situação relatado e sem indiciamento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77BC886-40AC-460D-BAFA-647A0B9C8A11}"/>
              </a:ext>
            </a:extLst>
          </p:cNvPr>
          <p:cNvCxnSpPr>
            <a:cxnSpLocks/>
          </p:cNvCxnSpPr>
          <p:nvPr/>
        </p:nvCxnSpPr>
        <p:spPr>
          <a:xfrm flipH="1">
            <a:off x="10468631" y="3681639"/>
            <a:ext cx="478181" cy="34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06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Sistema de Controle de Procedimentos Criminais</vt:lpstr>
      <vt:lpstr>Tela de Filtros / Relatório</vt:lpstr>
      <vt:lpstr>Tela de Filtros / Relatório / Indicadores</vt:lpstr>
      <vt:lpstr>Tela de Cadastro de Procedimentos</vt:lpstr>
      <vt:lpstr>Tela de Cadastro de Procedimentos</vt:lpstr>
      <vt:lpstr>Tela de Cadastro de Procedimentos / Vítimas e Autores</vt:lpstr>
      <vt:lpstr>Tela de Cadastro de Procedimentos / Situação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Procedimentos Criminais</dc:title>
  <dc:creator>André Pandolfi</dc:creator>
  <cp:lastModifiedBy>André Pandolfi</cp:lastModifiedBy>
  <cp:revision>3</cp:revision>
  <dcterms:created xsi:type="dcterms:W3CDTF">2018-12-24T19:46:13Z</dcterms:created>
  <dcterms:modified xsi:type="dcterms:W3CDTF">2018-12-24T20:04:42Z</dcterms:modified>
</cp:coreProperties>
</file>