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7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4C02-B891-4939-AEAB-DD7FFBE1022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AA9B-549E-4EEA-919C-E9F75A67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1371600"/>
            <a:ext cx="762362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27241"/>
            <a:ext cx="8388223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75660" y="2784038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45 days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83280" y="3132296"/>
            <a:ext cx="350520" cy="29670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3243" y="2265878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5 days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739" y="2590800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30 days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44484" y="2622411"/>
            <a:ext cx="315620" cy="24157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24924" y="2931914"/>
            <a:ext cx="294969" cy="19228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USGSLadmin</dc:creator>
  <cp:lastModifiedBy>USGSLadmin</cp:lastModifiedBy>
  <cp:revision>1</cp:revision>
  <dcterms:created xsi:type="dcterms:W3CDTF">2016-07-07T18:42:59Z</dcterms:created>
  <dcterms:modified xsi:type="dcterms:W3CDTF">2016-07-07T22:46:58Z</dcterms:modified>
</cp:coreProperties>
</file>