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Nunito"/>
      <p:regular r:id="rId21"/>
      <p:bold r:id="rId22"/>
      <p:italic r:id="rId23"/>
      <p:boldItalic r:id="rId24"/>
    </p:embeddedFont>
    <p:embeddedFont>
      <p:font typeface="Maven Pr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7" roundtripDataSignature="AMtx7mhjjmOdSVLS4e+FFyLMGmQGSr8n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bold.fntdata"/><Relationship Id="rId25" Type="http://schemas.openxmlformats.org/officeDocument/2006/relationships/font" Target="fonts/MavenPro-regular.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13"/>
          <p:cNvGrpSpPr/>
          <p:nvPr/>
        </p:nvGrpSpPr>
        <p:grpSpPr>
          <a:xfrm>
            <a:off x="7343003" y="3409675"/>
            <a:ext cx="1691422" cy="1732548"/>
            <a:chOff x="7343003" y="3409675"/>
            <a:chExt cx="1691422" cy="1732548"/>
          </a:xfrm>
        </p:grpSpPr>
        <p:grpSp>
          <p:nvGrpSpPr>
            <p:cNvPr id="11" name="Google Shape;11;p13"/>
            <p:cNvGrpSpPr/>
            <p:nvPr/>
          </p:nvGrpSpPr>
          <p:grpSpPr>
            <a:xfrm>
              <a:off x="7343003" y="4453711"/>
              <a:ext cx="316800" cy="688512"/>
              <a:chOff x="7343003" y="4453711"/>
              <a:chExt cx="316800" cy="688512"/>
            </a:xfrm>
          </p:grpSpPr>
          <p:sp>
            <p:nvSpPr>
              <p:cNvPr id="12" name="Google Shape;12;p13"/>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3"/>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13"/>
            <p:cNvGrpSpPr/>
            <p:nvPr/>
          </p:nvGrpSpPr>
          <p:grpSpPr>
            <a:xfrm>
              <a:off x="7801210" y="4105700"/>
              <a:ext cx="316800" cy="1036523"/>
              <a:chOff x="7801210" y="4105700"/>
              <a:chExt cx="316800" cy="1036523"/>
            </a:xfrm>
          </p:grpSpPr>
          <p:sp>
            <p:nvSpPr>
              <p:cNvPr id="15" name="Google Shape;15;p13"/>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3"/>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3"/>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13"/>
            <p:cNvGrpSpPr/>
            <p:nvPr/>
          </p:nvGrpSpPr>
          <p:grpSpPr>
            <a:xfrm>
              <a:off x="8259418" y="3757688"/>
              <a:ext cx="316800" cy="1384535"/>
              <a:chOff x="8259418" y="3757688"/>
              <a:chExt cx="316800" cy="1384535"/>
            </a:xfrm>
          </p:grpSpPr>
          <p:sp>
            <p:nvSpPr>
              <p:cNvPr id="19" name="Google Shape;19;p13"/>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3"/>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3"/>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3"/>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13"/>
            <p:cNvGrpSpPr/>
            <p:nvPr/>
          </p:nvGrpSpPr>
          <p:grpSpPr>
            <a:xfrm>
              <a:off x="8717625" y="3409675"/>
              <a:ext cx="316800" cy="1732548"/>
              <a:chOff x="8717625" y="3409675"/>
              <a:chExt cx="316800" cy="1732548"/>
            </a:xfrm>
          </p:grpSpPr>
          <p:sp>
            <p:nvSpPr>
              <p:cNvPr id="24" name="Google Shape;24;p13"/>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3"/>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3"/>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3"/>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3"/>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13"/>
          <p:cNvGrpSpPr/>
          <p:nvPr/>
        </p:nvGrpSpPr>
        <p:grpSpPr>
          <a:xfrm>
            <a:off x="5043503" y="0"/>
            <a:ext cx="3814072" cy="3839102"/>
            <a:chOff x="5043503" y="0"/>
            <a:chExt cx="3814072" cy="3839102"/>
          </a:xfrm>
        </p:grpSpPr>
        <p:sp>
          <p:nvSpPr>
            <p:cNvPr id="30" name="Google Shape;30;p13"/>
            <p:cNvSpPr/>
            <p:nvPr/>
          </p:nvSpPr>
          <p:spPr>
            <a:xfrm>
              <a:off x="8460975" y="1817775"/>
              <a:ext cx="396600" cy="3966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3"/>
            <p:cNvSpPr/>
            <p:nvPr/>
          </p:nvSpPr>
          <p:spPr>
            <a:xfrm rot="-9830444">
              <a:off x="6469759" y="3480728"/>
              <a:ext cx="320148" cy="32014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13"/>
            <p:cNvGrpSpPr/>
            <p:nvPr/>
          </p:nvGrpSpPr>
          <p:grpSpPr>
            <a:xfrm>
              <a:off x="7647812" y="2704283"/>
              <a:ext cx="635219" cy="635219"/>
              <a:chOff x="6725724" y="2701260"/>
              <a:chExt cx="1208101" cy="1208100"/>
            </a:xfrm>
          </p:grpSpPr>
          <p:sp>
            <p:nvSpPr>
              <p:cNvPr id="33" name="Google Shape;33;p13"/>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3"/>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3"/>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13"/>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13"/>
            <p:cNvGrpSpPr/>
            <p:nvPr/>
          </p:nvGrpSpPr>
          <p:grpSpPr>
            <a:xfrm>
              <a:off x="7952720" y="179238"/>
              <a:ext cx="873165" cy="873003"/>
              <a:chOff x="7754428" y="208725"/>
              <a:chExt cx="541800" cy="541800"/>
            </a:xfrm>
          </p:grpSpPr>
          <p:sp>
            <p:nvSpPr>
              <p:cNvPr id="38" name="Google Shape;38;p13"/>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3"/>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13"/>
            <p:cNvSpPr/>
            <p:nvPr/>
          </p:nvSpPr>
          <p:spPr>
            <a:xfrm>
              <a:off x="5399840" y="356365"/>
              <a:ext cx="2577000" cy="25770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3"/>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3"/>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3"/>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3"/>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3"/>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13"/>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13"/>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1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7" name="Shape 137"/>
        <p:cNvGrpSpPr/>
        <p:nvPr/>
      </p:nvGrpSpPr>
      <p:grpSpPr>
        <a:xfrm>
          <a:off x="0" y="0"/>
          <a:ext cx="0" cy="0"/>
          <a:chOff x="0" y="0"/>
          <a:chExt cx="0" cy="0"/>
        </a:xfrm>
      </p:grpSpPr>
      <p:grpSp>
        <p:nvGrpSpPr>
          <p:cNvPr id="138" name="Google Shape;138;p22"/>
          <p:cNvGrpSpPr/>
          <p:nvPr/>
        </p:nvGrpSpPr>
        <p:grpSpPr>
          <a:xfrm>
            <a:off x="713373" y="3847119"/>
            <a:ext cx="825392" cy="825392"/>
            <a:chOff x="348199" y="179450"/>
            <a:chExt cx="1116300" cy="1116300"/>
          </a:xfrm>
        </p:grpSpPr>
        <p:sp>
          <p:nvSpPr>
            <p:cNvPr id="139" name="Google Shape;139;p22"/>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2"/>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1" name="Google Shape;141;p22"/>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42" name="Google Shape;142;p2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3" name="Shape 143"/>
        <p:cNvGrpSpPr/>
        <p:nvPr/>
      </p:nvGrpSpPr>
      <p:grpSpPr>
        <a:xfrm>
          <a:off x="0" y="0"/>
          <a:ext cx="0" cy="0"/>
          <a:chOff x="0" y="0"/>
          <a:chExt cx="0" cy="0"/>
        </a:xfrm>
      </p:grpSpPr>
      <p:grpSp>
        <p:nvGrpSpPr>
          <p:cNvPr id="144" name="Google Shape;144;p23"/>
          <p:cNvGrpSpPr/>
          <p:nvPr/>
        </p:nvGrpSpPr>
        <p:grpSpPr>
          <a:xfrm>
            <a:off x="52" y="4099200"/>
            <a:ext cx="9144036" cy="1044300"/>
            <a:chOff x="52" y="4099200"/>
            <a:chExt cx="9144036" cy="1044300"/>
          </a:xfrm>
        </p:grpSpPr>
        <p:grpSp>
          <p:nvGrpSpPr>
            <p:cNvPr id="145" name="Google Shape;145;p23"/>
            <p:cNvGrpSpPr/>
            <p:nvPr/>
          </p:nvGrpSpPr>
          <p:grpSpPr>
            <a:xfrm>
              <a:off x="52" y="4309200"/>
              <a:ext cx="231622" cy="834300"/>
              <a:chOff x="2688737" y="4301380"/>
              <a:chExt cx="231900" cy="834300"/>
            </a:xfrm>
          </p:grpSpPr>
          <p:sp>
            <p:nvSpPr>
              <p:cNvPr id="146" name="Google Shape;146;p23"/>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3"/>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3"/>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3"/>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 name="Google Shape;150;p23"/>
            <p:cNvGrpSpPr/>
            <p:nvPr/>
          </p:nvGrpSpPr>
          <p:grpSpPr>
            <a:xfrm>
              <a:off x="371406" y="4099200"/>
              <a:ext cx="231622" cy="1044300"/>
              <a:chOff x="2688737" y="4091380"/>
              <a:chExt cx="231900" cy="1044300"/>
            </a:xfrm>
          </p:grpSpPr>
          <p:sp>
            <p:nvSpPr>
              <p:cNvPr id="151" name="Google Shape;151;p23"/>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3"/>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3"/>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3"/>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3"/>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 name="Google Shape;156;p23"/>
            <p:cNvGrpSpPr/>
            <p:nvPr/>
          </p:nvGrpSpPr>
          <p:grpSpPr>
            <a:xfrm>
              <a:off x="742761" y="4309200"/>
              <a:ext cx="231622" cy="834300"/>
              <a:chOff x="2688737" y="4301380"/>
              <a:chExt cx="231900" cy="834300"/>
            </a:xfrm>
          </p:grpSpPr>
          <p:sp>
            <p:nvSpPr>
              <p:cNvPr id="157" name="Google Shape;157;p23"/>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3"/>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3"/>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3"/>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1" name="Google Shape;161;p23"/>
            <p:cNvGrpSpPr/>
            <p:nvPr/>
          </p:nvGrpSpPr>
          <p:grpSpPr>
            <a:xfrm>
              <a:off x="1114115" y="4518900"/>
              <a:ext cx="231622" cy="624600"/>
              <a:chOff x="2688737" y="4511080"/>
              <a:chExt cx="231900" cy="624600"/>
            </a:xfrm>
          </p:grpSpPr>
          <p:sp>
            <p:nvSpPr>
              <p:cNvPr id="162" name="Google Shape;162;p23"/>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3"/>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3"/>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 name="Google Shape;165;p23"/>
            <p:cNvGrpSpPr/>
            <p:nvPr/>
          </p:nvGrpSpPr>
          <p:grpSpPr>
            <a:xfrm>
              <a:off x="1856753" y="4099200"/>
              <a:ext cx="231600" cy="1044300"/>
              <a:chOff x="1856753" y="4099200"/>
              <a:chExt cx="231600" cy="1044300"/>
            </a:xfrm>
          </p:grpSpPr>
          <p:sp>
            <p:nvSpPr>
              <p:cNvPr id="166" name="Google Shape;166;p23"/>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3"/>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3"/>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3"/>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3"/>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1" name="Google Shape;171;p23"/>
            <p:cNvGrpSpPr/>
            <p:nvPr/>
          </p:nvGrpSpPr>
          <p:grpSpPr>
            <a:xfrm>
              <a:off x="2228107" y="4309200"/>
              <a:ext cx="231600" cy="834300"/>
              <a:chOff x="2228107" y="4309200"/>
              <a:chExt cx="231600" cy="834300"/>
            </a:xfrm>
          </p:grpSpPr>
          <p:sp>
            <p:nvSpPr>
              <p:cNvPr id="172" name="Google Shape;172;p23"/>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3"/>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3"/>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3"/>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6" name="Google Shape;176;p23"/>
            <p:cNvGrpSpPr/>
            <p:nvPr/>
          </p:nvGrpSpPr>
          <p:grpSpPr>
            <a:xfrm>
              <a:off x="2599462" y="4518900"/>
              <a:ext cx="231600" cy="624600"/>
              <a:chOff x="2599462" y="4518900"/>
              <a:chExt cx="231600" cy="624600"/>
            </a:xfrm>
          </p:grpSpPr>
          <p:sp>
            <p:nvSpPr>
              <p:cNvPr id="177" name="Google Shape;177;p23"/>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3"/>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3"/>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 name="Google Shape;180;p23"/>
            <p:cNvGrpSpPr/>
            <p:nvPr/>
          </p:nvGrpSpPr>
          <p:grpSpPr>
            <a:xfrm>
              <a:off x="3342171" y="4099200"/>
              <a:ext cx="231600" cy="1044300"/>
              <a:chOff x="3342171" y="4099200"/>
              <a:chExt cx="231600" cy="1044300"/>
            </a:xfrm>
          </p:grpSpPr>
          <p:sp>
            <p:nvSpPr>
              <p:cNvPr id="181" name="Google Shape;181;p23"/>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3"/>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3"/>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3"/>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3"/>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6" name="Google Shape;186;p23"/>
            <p:cNvGrpSpPr/>
            <p:nvPr/>
          </p:nvGrpSpPr>
          <p:grpSpPr>
            <a:xfrm>
              <a:off x="3713525" y="4309200"/>
              <a:ext cx="231600" cy="834300"/>
              <a:chOff x="3713525" y="4309200"/>
              <a:chExt cx="231600" cy="834300"/>
            </a:xfrm>
          </p:grpSpPr>
          <p:sp>
            <p:nvSpPr>
              <p:cNvPr id="187" name="Google Shape;187;p23"/>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3"/>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3"/>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3"/>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1" name="Google Shape;191;p23"/>
            <p:cNvGrpSpPr/>
            <p:nvPr/>
          </p:nvGrpSpPr>
          <p:grpSpPr>
            <a:xfrm>
              <a:off x="1485398" y="4309200"/>
              <a:ext cx="231600" cy="834300"/>
              <a:chOff x="1485398" y="4309200"/>
              <a:chExt cx="231600" cy="834300"/>
            </a:xfrm>
          </p:grpSpPr>
          <p:sp>
            <p:nvSpPr>
              <p:cNvPr id="192" name="Google Shape;192;p23"/>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3"/>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3"/>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3"/>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6" name="Google Shape;196;p23"/>
            <p:cNvGrpSpPr/>
            <p:nvPr/>
          </p:nvGrpSpPr>
          <p:grpSpPr>
            <a:xfrm>
              <a:off x="4084879" y="4518900"/>
              <a:ext cx="231600" cy="624600"/>
              <a:chOff x="4084879" y="4518900"/>
              <a:chExt cx="231600" cy="624600"/>
            </a:xfrm>
          </p:grpSpPr>
          <p:sp>
            <p:nvSpPr>
              <p:cNvPr id="197" name="Google Shape;197;p23"/>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3"/>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3"/>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0" name="Google Shape;200;p23"/>
            <p:cNvGrpSpPr/>
            <p:nvPr/>
          </p:nvGrpSpPr>
          <p:grpSpPr>
            <a:xfrm>
              <a:off x="2970816" y="4309200"/>
              <a:ext cx="231600" cy="834300"/>
              <a:chOff x="2970816" y="4309200"/>
              <a:chExt cx="231600" cy="834300"/>
            </a:xfrm>
          </p:grpSpPr>
          <p:sp>
            <p:nvSpPr>
              <p:cNvPr id="201" name="Google Shape;201;p23"/>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3"/>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3"/>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3"/>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5" name="Google Shape;205;p23"/>
            <p:cNvGrpSpPr/>
            <p:nvPr/>
          </p:nvGrpSpPr>
          <p:grpSpPr>
            <a:xfrm>
              <a:off x="4456234" y="4309200"/>
              <a:ext cx="231600" cy="834300"/>
              <a:chOff x="4456234" y="4309200"/>
              <a:chExt cx="231600" cy="834300"/>
            </a:xfrm>
          </p:grpSpPr>
          <p:sp>
            <p:nvSpPr>
              <p:cNvPr id="206" name="Google Shape;206;p23"/>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3"/>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3"/>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3"/>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0" name="Google Shape;210;p23"/>
            <p:cNvGrpSpPr/>
            <p:nvPr/>
          </p:nvGrpSpPr>
          <p:grpSpPr>
            <a:xfrm>
              <a:off x="4827588" y="4099200"/>
              <a:ext cx="231600" cy="1044300"/>
              <a:chOff x="4827588" y="4099200"/>
              <a:chExt cx="231600" cy="1044300"/>
            </a:xfrm>
          </p:grpSpPr>
          <p:sp>
            <p:nvSpPr>
              <p:cNvPr id="211" name="Google Shape;211;p23"/>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3"/>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3"/>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3"/>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3"/>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6" name="Google Shape;216;p23"/>
            <p:cNvGrpSpPr/>
            <p:nvPr/>
          </p:nvGrpSpPr>
          <p:grpSpPr>
            <a:xfrm>
              <a:off x="5198943" y="4309200"/>
              <a:ext cx="231600" cy="834300"/>
              <a:chOff x="5198943" y="4309200"/>
              <a:chExt cx="231600" cy="834300"/>
            </a:xfrm>
          </p:grpSpPr>
          <p:sp>
            <p:nvSpPr>
              <p:cNvPr id="217" name="Google Shape;217;p23"/>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3"/>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3"/>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3"/>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1" name="Google Shape;221;p23"/>
            <p:cNvGrpSpPr/>
            <p:nvPr/>
          </p:nvGrpSpPr>
          <p:grpSpPr>
            <a:xfrm>
              <a:off x="5570297" y="4518900"/>
              <a:ext cx="231600" cy="624600"/>
              <a:chOff x="5570297" y="4518900"/>
              <a:chExt cx="231600" cy="624600"/>
            </a:xfrm>
          </p:grpSpPr>
          <p:sp>
            <p:nvSpPr>
              <p:cNvPr id="222" name="Google Shape;222;p23"/>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3"/>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3"/>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5" name="Google Shape;225;p23"/>
            <p:cNvGrpSpPr/>
            <p:nvPr/>
          </p:nvGrpSpPr>
          <p:grpSpPr>
            <a:xfrm>
              <a:off x="5941652" y="4309200"/>
              <a:ext cx="231600" cy="834300"/>
              <a:chOff x="5941652" y="4309200"/>
              <a:chExt cx="231600" cy="834300"/>
            </a:xfrm>
          </p:grpSpPr>
          <p:sp>
            <p:nvSpPr>
              <p:cNvPr id="226" name="Google Shape;226;p23"/>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3"/>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3"/>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3"/>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0" name="Google Shape;230;p23"/>
            <p:cNvGrpSpPr/>
            <p:nvPr/>
          </p:nvGrpSpPr>
          <p:grpSpPr>
            <a:xfrm>
              <a:off x="6313006" y="4099200"/>
              <a:ext cx="231600" cy="1044300"/>
              <a:chOff x="6313006" y="4099200"/>
              <a:chExt cx="231600" cy="1044300"/>
            </a:xfrm>
          </p:grpSpPr>
          <p:sp>
            <p:nvSpPr>
              <p:cNvPr id="231" name="Google Shape;231;p23"/>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3"/>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3"/>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3"/>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3"/>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6" name="Google Shape;236;p23"/>
            <p:cNvGrpSpPr/>
            <p:nvPr/>
          </p:nvGrpSpPr>
          <p:grpSpPr>
            <a:xfrm>
              <a:off x="6684361" y="4309200"/>
              <a:ext cx="231600" cy="834300"/>
              <a:chOff x="6684361" y="4309200"/>
              <a:chExt cx="231600" cy="834300"/>
            </a:xfrm>
          </p:grpSpPr>
          <p:sp>
            <p:nvSpPr>
              <p:cNvPr id="237" name="Google Shape;237;p23"/>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3"/>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3"/>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3"/>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1" name="Google Shape;241;p23"/>
            <p:cNvGrpSpPr/>
            <p:nvPr/>
          </p:nvGrpSpPr>
          <p:grpSpPr>
            <a:xfrm>
              <a:off x="7055715" y="4518900"/>
              <a:ext cx="231600" cy="624600"/>
              <a:chOff x="7055715" y="4518900"/>
              <a:chExt cx="231600" cy="624600"/>
            </a:xfrm>
          </p:grpSpPr>
          <p:sp>
            <p:nvSpPr>
              <p:cNvPr id="242" name="Google Shape;242;p23"/>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3"/>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3"/>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5" name="Google Shape;245;p23"/>
            <p:cNvGrpSpPr/>
            <p:nvPr/>
          </p:nvGrpSpPr>
          <p:grpSpPr>
            <a:xfrm>
              <a:off x="7798424" y="4099200"/>
              <a:ext cx="231600" cy="1044300"/>
              <a:chOff x="7798424" y="4099200"/>
              <a:chExt cx="231600" cy="1044300"/>
            </a:xfrm>
          </p:grpSpPr>
          <p:sp>
            <p:nvSpPr>
              <p:cNvPr id="246" name="Google Shape;246;p23"/>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3"/>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3"/>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3"/>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3"/>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1" name="Google Shape;251;p23"/>
            <p:cNvGrpSpPr/>
            <p:nvPr/>
          </p:nvGrpSpPr>
          <p:grpSpPr>
            <a:xfrm>
              <a:off x="8169779" y="4309200"/>
              <a:ext cx="231600" cy="834300"/>
              <a:chOff x="8169779" y="4309200"/>
              <a:chExt cx="231600" cy="834300"/>
            </a:xfrm>
          </p:grpSpPr>
          <p:sp>
            <p:nvSpPr>
              <p:cNvPr id="252" name="Google Shape;252;p23"/>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3"/>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3"/>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3"/>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6" name="Google Shape;256;p23"/>
            <p:cNvGrpSpPr/>
            <p:nvPr/>
          </p:nvGrpSpPr>
          <p:grpSpPr>
            <a:xfrm>
              <a:off x="7427070" y="4309200"/>
              <a:ext cx="231600" cy="834300"/>
              <a:chOff x="7427070" y="4309200"/>
              <a:chExt cx="231600" cy="834300"/>
            </a:xfrm>
          </p:grpSpPr>
          <p:sp>
            <p:nvSpPr>
              <p:cNvPr id="257" name="Google Shape;257;p23"/>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3"/>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3"/>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3"/>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1" name="Google Shape;261;p23"/>
            <p:cNvGrpSpPr/>
            <p:nvPr/>
          </p:nvGrpSpPr>
          <p:grpSpPr>
            <a:xfrm>
              <a:off x="8541133" y="4518900"/>
              <a:ext cx="231600" cy="624600"/>
              <a:chOff x="8541133" y="4518900"/>
              <a:chExt cx="231600" cy="624600"/>
            </a:xfrm>
          </p:grpSpPr>
          <p:sp>
            <p:nvSpPr>
              <p:cNvPr id="262" name="Google Shape;262;p23"/>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3"/>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3"/>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5" name="Google Shape;265;p23"/>
            <p:cNvGrpSpPr/>
            <p:nvPr/>
          </p:nvGrpSpPr>
          <p:grpSpPr>
            <a:xfrm>
              <a:off x="8912488" y="4309200"/>
              <a:ext cx="231600" cy="834300"/>
              <a:chOff x="8912488" y="4309200"/>
              <a:chExt cx="231600" cy="834300"/>
            </a:xfrm>
          </p:grpSpPr>
          <p:sp>
            <p:nvSpPr>
              <p:cNvPr id="266" name="Google Shape;266;p23"/>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3"/>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3"/>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3"/>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70" name="Google Shape;270;p23"/>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71" name="Google Shape;271;p23"/>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0"/>
              </a:spcBef>
              <a:spcAft>
                <a:spcPts val="0"/>
              </a:spcAft>
              <a:buClr>
                <a:schemeClr val="lt1"/>
              </a:buClr>
              <a:buSzPts val="1100"/>
              <a:buChar char="○"/>
              <a:defRPr>
                <a:solidFill>
                  <a:schemeClr val="lt1"/>
                </a:solidFill>
              </a:defRPr>
            </a:lvl2pPr>
            <a:lvl3pPr indent="-298450" lvl="2" marL="1371600" algn="ctr">
              <a:lnSpc>
                <a:spcPct val="115000"/>
              </a:lnSpc>
              <a:spcBef>
                <a:spcPts val="0"/>
              </a:spcBef>
              <a:spcAft>
                <a:spcPts val="0"/>
              </a:spcAft>
              <a:buClr>
                <a:schemeClr val="lt1"/>
              </a:buClr>
              <a:buSzPts val="1100"/>
              <a:buChar char="■"/>
              <a:defRPr>
                <a:solidFill>
                  <a:schemeClr val="lt1"/>
                </a:solidFill>
              </a:defRPr>
            </a:lvl3pPr>
            <a:lvl4pPr indent="-298450" lvl="3" marL="1828800" algn="ctr">
              <a:lnSpc>
                <a:spcPct val="115000"/>
              </a:lnSpc>
              <a:spcBef>
                <a:spcPts val="0"/>
              </a:spcBef>
              <a:spcAft>
                <a:spcPts val="0"/>
              </a:spcAft>
              <a:buClr>
                <a:schemeClr val="lt1"/>
              </a:buClr>
              <a:buSzPts val="1100"/>
              <a:buChar char="●"/>
              <a:defRPr>
                <a:solidFill>
                  <a:schemeClr val="lt1"/>
                </a:solidFill>
              </a:defRPr>
            </a:lvl4pPr>
            <a:lvl5pPr indent="-298450" lvl="4" marL="2286000" algn="ctr">
              <a:lnSpc>
                <a:spcPct val="115000"/>
              </a:lnSpc>
              <a:spcBef>
                <a:spcPts val="0"/>
              </a:spcBef>
              <a:spcAft>
                <a:spcPts val="0"/>
              </a:spcAft>
              <a:buClr>
                <a:schemeClr val="lt1"/>
              </a:buClr>
              <a:buSzPts val="1100"/>
              <a:buChar char="○"/>
              <a:defRPr>
                <a:solidFill>
                  <a:schemeClr val="lt1"/>
                </a:solidFill>
              </a:defRPr>
            </a:lvl5pPr>
            <a:lvl6pPr indent="-298450" lvl="5" marL="2743200" algn="ctr">
              <a:lnSpc>
                <a:spcPct val="115000"/>
              </a:lnSpc>
              <a:spcBef>
                <a:spcPts val="0"/>
              </a:spcBef>
              <a:spcAft>
                <a:spcPts val="0"/>
              </a:spcAft>
              <a:buClr>
                <a:schemeClr val="lt1"/>
              </a:buClr>
              <a:buSzPts val="1100"/>
              <a:buChar char="■"/>
              <a:defRPr>
                <a:solidFill>
                  <a:schemeClr val="lt1"/>
                </a:solidFill>
              </a:defRPr>
            </a:lvl6pPr>
            <a:lvl7pPr indent="-298450" lvl="6" marL="3200400" algn="ctr">
              <a:lnSpc>
                <a:spcPct val="115000"/>
              </a:lnSpc>
              <a:spcBef>
                <a:spcPts val="0"/>
              </a:spcBef>
              <a:spcAft>
                <a:spcPts val="0"/>
              </a:spcAft>
              <a:buClr>
                <a:schemeClr val="lt1"/>
              </a:buClr>
              <a:buSzPts val="1100"/>
              <a:buChar char="●"/>
              <a:defRPr>
                <a:solidFill>
                  <a:schemeClr val="lt1"/>
                </a:solidFill>
              </a:defRPr>
            </a:lvl7pPr>
            <a:lvl8pPr indent="-298450" lvl="7" marL="3657600" algn="ctr">
              <a:lnSpc>
                <a:spcPct val="115000"/>
              </a:lnSpc>
              <a:spcBef>
                <a:spcPts val="0"/>
              </a:spcBef>
              <a:spcAft>
                <a:spcPts val="0"/>
              </a:spcAft>
              <a:buClr>
                <a:schemeClr val="lt1"/>
              </a:buClr>
              <a:buSzPts val="1100"/>
              <a:buChar char="○"/>
              <a:defRPr>
                <a:solidFill>
                  <a:schemeClr val="lt1"/>
                </a:solidFill>
              </a:defRPr>
            </a:lvl8pPr>
            <a:lvl9pPr indent="-298450" lvl="8" marL="4114800" algn="ctr">
              <a:lnSpc>
                <a:spcPct val="115000"/>
              </a:lnSpc>
              <a:spcBef>
                <a:spcPts val="0"/>
              </a:spcBef>
              <a:spcAft>
                <a:spcPts val="0"/>
              </a:spcAft>
              <a:buClr>
                <a:schemeClr val="lt1"/>
              </a:buClr>
              <a:buSzPts val="1100"/>
              <a:buChar char="■"/>
              <a:defRPr>
                <a:solidFill>
                  <a:schemeClr val="lt1"/>
                </a:solidFill>
              </a:defRPr>
            </a:lvl9pPr>
          </a:lstStyle>
          <a:p/>
        </p:txBody>
      </p:sp>
      <p:sp>
        <p:nvSpPr>
          <p:cNvPr id="272" name="Google Shape;272;p2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1" name="Shape 51"/>
        <p:cNvGrpSpPr/>
        <p:nvPr/>
      </p:nvGrpSpPr>
      <p:grpSpPr>
        <a:xfrm>
          <a:off x="0" y="0"/>
          <a:ext cx="0" cy="0"/>
          <a:chOff x="0" y="0"/>
          <a:chExt cx="0" cy="0"/>
        </a:xfrm>
      </p:grpSpPr>
      <p:grpSp>
        <p:nvGrpSpPr>
          <p:cNvPr id="52" name="Google Shape;52;p15"/>
          <p:cNvGrpSpPr/>
          <p:nvPr/>
        </p:nvGrpSpPr>
        <p:grpSpPr>
          <a:xfrm>
            <a:off x="146769" y="3406"/>
            <a:ext cx="1233214" cy="1384535"/>
            <a:chOff x="146769" y="3406"/>
            <a:chExt cx="1233214" cy="1384535"/>
          </a:xfrm>
        </p:grpSpPr>
        <p:grpSp>
          <p:nvGrpSpPr>
            <p:cNvPr id="53" name="Google Shape;53;p15"/>
            <p:cNvGrpSpPr/>
            <p:nvPr/>
          </p:nvGrpSpPr>
          <p:grpSpPr>
            <a:xfrm>
              <a:off x="1063183" y="3406"/>
              <a:ext cx="316800" cy="688513"/>
              <a:chOff x="1063183" y="3406"/>
              <a:chExt cx="316800" cy="688513"/>
            </a:xfrm>
          </p:grpSpPr>
          <p:sp>
            <p:nvSpPr>
              <p:cNvPr id="54" name="Google Shape;54;p15"/>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5"/>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 name="Google Shape;56;p15"/>
            <p:cNvGrpSpPr/>
            <p:nvPr/>
          </p:nvGrpSpPr>
          <p:grpSpPr>
            <a:xfrm>
              <a:off x="604976" y="3406"/>
              <a:ext cx="316800" cy="1036524"/>
              <a:chOff x="604976" y="3406"/>
              <a:chExt cx="316800" cy="1036524"/>
            </a:xfrm>
          </p:grpSpPr>
          <p:sp>
            <p:nvSpPr>
              <p:cNvPr id="57" name="Google Shape;57;p15"/>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5"/>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5"/>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 name="Google Shape;60;p15"/>
            <p:cNvGrpSpPr/>
            <p:nvPr/>
          </p:nvGrpSpPr>
          <p:grpSpPr>
            <a:xfrm>
              <a:off x="146769" y="3406"/>
              <a:ext cx="316800" cy="1384535"/>
              <a:chOff x="146769" y="3406"/>
              <a:chExt cx="316800" cy="1384535"/>
            </a:xfrm>
          </p:grpSpPr>
          <p:sp>
            <p:nvSpPr>
              <p:cNvPr id="61" name="Google Shape;61;p15"/>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5"/>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5"/>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5"/>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5" name="Google Shape;65;p15"/>
          <p:cNvGrpSpPr/>
          <p:nvPr/>
        </p:nvGrpSpPr>
        <p:grpSpPr>
          <a:xfrm>
            <a:off x="6775084" y="2904008"/>
            <a:ext cx="2186147" cy="2239500"/>
            <a:chOff x="6775084" y="2904008"/>
            <a:chExt cx="2186147" cy="2239500"/>
          </a:xfrm>
        </p:grpSpPr>
        <p:grpSp>
          <p:nvGrpSpPr>
            <p:cNvPr id="66" name="Google Shape;66;p15"/>
            <p:cNvGrpSpPr/>
            <p:nvPr/>
          </p:nvGrpSpPr>
          <p:grpSpPr>
            <a:xfrm>
              <a:off x="6775084" y="4253708"/>
              <a:ext cx="409500" cy="889800"/>
              <a:chOff x="6775084" y="4253708"/>
              <a:chExt cx="409500" cy="889800"/>
            </a:xfrm>
          </p:grpSpPr>
          <p:sp>
            <p:nvSpPr>
              <p:cNvPr id="67" name="Google Shape;67;p15"/>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5"/>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15"/>
            <p:cNvGrpSpPr/>
            <p:nvPr/>
          </p:nvGrpSpPr>
          <p:grpSpPr>
            <a:xfrm>
              <a:off x="7367299" y="3804008"/>
              <a:ext cx="409500" cy="1339500"/>
              <a:chOff x="7367299" y="3804008"/>
              <a:chExt cx="409500" cy="1339500"/>
            </a:xfrm>
          </p:grpSpPr>
          <p:sp>
            <p:nvSpPr>
              <p:cNvPr id="70" name="Google Shape;70;p15"/>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5"/>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5"/>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 name="Google Shape;73;p15"/>
            <p:cNvGrpSpPr/>
            <p:nvPr/>
          </p:nvGrpSpPr>
          <p:grpSpPr>
            <a:xfrm>
              <a:off x="7959516" y="3354008"/>
              <a:ext cx="409500" cy="1789500"/>
              <a:chOff x="7959516" y="3354008"/>
              <a:chExt cx="409500" cy="1789500"/>
            </a:xfrm>
          </p:grpSpPr>
          <p:sp>
            <p:nvSpPr>
              <p:cNvPr id="74" name="Google Shape;74;p15"/>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5"/>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5"/>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5"/>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 name="Google Shape;78;p15"/>
            <p:cNvGrpSpPr/>
            <p:nvPr/>
          </p:nvGrpSpPr>
          <p:grpSpPr>
            <a:xfrm>
              <a:off x="8551731" y="2904008"/>
              <a:ext cx="409500" cy="2239500"/>
              <a:chOff x="8551731" y="2904008"/>
              <a:chExt cx="409500" cy="2239500"/>
            </a:xfrm>
          </p:grpSpPr>
          <p:sp>
            <p:nvSpPr>
              <p:cNvPr id="79" name="Google Shape;79;p15"/>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5"/>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5"/>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5"/>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5"/>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4" name="Google Shape;84;p15"/>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85" name="Google Shape;85;p1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6" name="Shape 86"/>
        <p:cNvGrpSpPr/>
        <p:nvPr/>
      </p:nvGrpSpPr>
      <p:grpSpPr>
        <a:xfrm>
          <a:off x="0" y="0"/>
          <a:ext cx="0" cy="0"/>
          <a:chOff x="0" y="0"/>
          <a:chExt cx="0" cy="0"/>
        </a:xfrm>
      </p:grpSpPr>
      <p:grpSp>
        <p:nvGrpSpPr>
          <p:cNvPr id="87" name="Google Shape;87;p16"/>
          <p:cNvGrpSpPr/>
          <p:nvPr/>
        </p:nvGrpSpPr>
        <p:grpSpPr>
          <a:xfrm>
            <a:off x="625966" y="299376"/>
            <a:ext cx="999312" cy="999312"/>
            <a:chOff x="348199" y="179450"/>
            <a:chExt cx="1116300" cy="1116300"/>
          </a:xfrm>
        </p:grpSpPr>
        <p:sp>
          <p:nvSpPr>
            <p:cNvPr id="88" name="Google Shape;88;p16"/>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6"/>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 name="Google Shape;90;p1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1" name="Google Shape;91;p16"/>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2" name="Google Shape;92;p1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3" name="Shape 93"/>
        <p:cNvGrpSpPr/>
        <p:nvPr/>
      </p:nvGrpSpPr>
      <p:grpSpPr>
        <a:xfrm>
          <a:off x="0" y="0"/>
          <a:ext cx="0" cy="0"/>
          <a:chOff x="0" y="0"/>
          <a:chExt cx="0" cy="0"/>
        </a:xfrm>
      </p:grpSpPr>
      <p:grpSp>
        <p:nvGrpSpPr>
          <p:cNvPr id="94" name="Google Shape;94;p17"/>
          <p:cNvGrpSpPr/>
          <p:nvPr/>
        </p:nvGrpSpPr>
        <p:grpSpPr>
          <a:xfrm>
            <a:off x="625966" y="299376"/>
            <a:ext cx="999312" cy="999312"/>
            <a:chOff x="348199" y="179450"/>
            <a:chExt cx="1116300" cy="1116300"/>
          </a:xfrm>
        </p:grpSpPr>
        <p:sp>
          <p:nvSpPr>
            <p:cNvPr id="95" name="Google Shape;95;p17"/>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7"/>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 name="Google Shape;97;p1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8" name="Google Shape;98;p17"/>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9" name="Google Shape;99;p17"/>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0" name="Google Shape;100;p1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grpSp>
        <p:nvGrpSpPr>
          <p:cNvPr id="102" name="Google Shape;102;p18"/>
          <p:cNvGrpSpPr/>
          <p:nvPr/>
        </p:nvGrpSpPr>
        <p:grpSpPr>
          <a:xfrm>
            <a:off x="625966" y="299376"/>
            <a:ext cx="999312" cy="999312"/>
            <a:chOff x="348199" y="179450"/>
            <a:chExt cx="1116300" cy="1116300"/>
          </a:xfrm>
        </p:grpSpPr>
        <p:sp>
          <p:nvSpPr>
            <p:cNvPr id="103" name="Google Shape;103;p18"/>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8"/>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 name="Google Shape;105;p1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6" name="Google Shape;106;p1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7" name="Shape 107"/>
        <p:cNvGrpSpPr/>
        <p:nvPr/>
      </p:nvGrpSpPr>
      <p:grpSpPr>
        <a:xfrm>
          <a:off x="0" y="0"/>
          <a:ext cx="0" cy="0"/>
          <a:chOff x="0" y="0"/>
          <a:chExt cx="0" cy="0"/>
        </a:xfrm>
      </p:grpSpPr>
      <p:grpSp>
        <p:nvGrpSpPr>
          <p:cNvPr id="108" name="Google Shape;108;p19"/>
          <p:cNvGrpSpPr/>
          <p:nvPr/>
        </p:nvGrpSpPr>
        <p:grpSpPr>
          <a:xfrm>
            <a:off x="625966" y="299376"/>
            <a:ext cx="999312" cy="999312"/>
            <a:chOff x="348199" y="179450"/>
            <a:chExt cx="1116300" cy="1116300"/>
          </a:xfrm>
        </p:grpSpPr>
        <p:sp>
          <p:nvSpPr>
            <p:cNvPr id="109" name="Google Shape;109;p19"/>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9"/>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1" name="Google Shape;111;p19"/>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2" name="Google Shape;112;p19"/>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13" name="Google Shape;113;p1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4" name="Shape 114"/>
        <p:cNvGrpSpPr/>
        <p:nvPr/>
      </p:nvGrpSpPr>
      <p:grpSpPr>
        <a:xfrm>
          <a:off x="0" y="0"/>
          <a:ext cx="0" cy="0"/>
          <a:chOff x="0" y="0"/>
          <a:chExt cx="0" cy="0"/>
        </a:xfrm>
      </p:grpSpPr>
      <p:grpSp>
        <p:nvGrpSpPr>
          <p:cNvPr id="115" name="Google Shape;115;p20"/>
          <p:cNvGrpSpPr/>
          <p:nvPr/>
        </p:nvGrpSpPr>
        <p:grpSpPr>
          <a:xfrm>
            <a:off x="6866714" y="1255"/>
            <a:ext cx="2267380" cy="2601741"/>
            <a:chOff x="6790514" y="1255"/>
            <a:chExt cx="2267380" cy="2601741"/>
          </a:xfrm>
        </p:grpSpPr>
        <p:grpSp>
          <p:nvGrpSpPr>
            <p:cNvPr id="116" name="Google Shape;116;p20"/>
            <p:cNvGrpSpPr/>
            <p:nvPr/>
          </p:nvGrpSpPr>
          <p:grpSpPr>
            <a:xfrm>
              <a:off x="7067536" y="1255"/>
              <a:ext cx="1990358" cy="1990303"/>
              <a:chOff x="7067536" y="1255"/>
              <a:chExt cx="1990358" cy="1990303"/>
            </a:xfrm>
          </p:grpSpPr>
          <p:sp>
            <p:nvSpPr>
              <p:cNvPr id="117" name="Google Shape;117;p20"/>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0"/>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0"/>
              <p:cNvSpPr/>
              <p:nvPr/>
            </p:nvSpPr>
            <p:spPr>
              <a:xfrm rot="-8649154">
                <a:off x="7349891" y="283705"/>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 name="Google Shape;120;p20"/>
            <p:cNvGrpSpPr/>
            <p:nvPr/>
          </p:nvGrpSpPr>
          <p:grpSpPr>
            <a:xfrm>
              <a:off x="8207126" y="1807997"/>
              <a:ext cx="795000" cy="795000"/>
              <a:chOff x="8207126" y="1807997"/>
              <a:chExt cx="795000" cy="795000"/>
            </a:xfrm>
          </p:grpSpPr>
          <p:sp>
            <p:nvSpPr>
              <p:cNvPr id="121" name="Google Shape;121;p20"/>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0"/>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0"/>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 name="Google Shape;124;p20"/>
            <p:cNvGrpSpPr/>
            <p:nvPr/>
          </p:nvGrpSpPr>
          <p:grpSpPr>
            <a:xfrm>
              <a:off x="6790514" y="118857"/>
              <a:ext cx="548700" cy="548700"/>
              <a:chOff x="6790514" y="118857"/>
              <a:chExt cx="548700" cy="548700"/>
            </a:xfrm>
          </p:grpSpPr>
          <p:sp>
            <p:nvSpPr>
              <p:cNvPr id="125" name="Google Shape;125;p20"/>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0"/>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7" name="Google Shape;127;p20"/>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28" name="Google Shape;128;p2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9" name="Shape 129"/>
        <p:cNvGrpSpPr/>
        <p:nvPr/>
      </p:nvGrpSpPr>
      <p:grpSpPr>
        <a:xfrm>
          <a:off x="0" y="0"/>
          <a:ext cx="0" cy="0"/>
          <a:chOff x="0" y="0"/>
          <a:chExt cx="0" cy="0"/>
        </a:xfrm>
      </p:grpSpPr>
      <p:grpSp>
        <p:nvGrpSpPr>
          <p:cNvPr id="130" name="Google Shape;130;p21"/>
          <p:cNvGrpSpPr/>
          <p:nvPr/>
        </p:nvGrpSpPr>
        <p:grpSpPr>
          <a:xfrm>
            <a:off x="625966" y="299376"/>
            <a:ext cx="999312" cy="999312"/>
            <a:chOff x="348199" y="179450"/>
            <a:chExt cx="1116300" cy="1116300"/>
          </a:xfrm>
        </p:grpSpPr>
        <p:sp>
          <p:nvSpPr>
            <p:cNvPr id="131" name="Google Shape;131;p21"/>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1"/>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3" name="Google Shape;133;p21"/>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4" name="Google Shape;134;p21"/>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5" name="Google Shape;135;p21"/>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36" name="Google Shape;136;p2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1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colab.research.google.com/drive/1QekgE-CsSEyGM-zzcHNStFrCHU76fYmR?usp=sharing" TargetMode="External"/><Relationship Id="rId4" Type="http://schemas.openxmlformats.org/officeDocument/2006/relationships/hyperlink" Target="https://public.tableau.com/views/DataVisualizationofBirdStrikes-1/Dashboard1?:language=en-GB&amp;:display_count=n&amp;:origin=viz_share_link" TargetMode="External"/><Relationship Id="rId5" Type="http://schemas.openxmlformats.org/officeDocument/2006/relationships/hyperlink" Target="https://public.tableau.com/views/DataVisualizationofBirdStrikes-2/Dashboard2?:language=en-GB&amp;:display_count=n&amp;:origin=viz_share_link" TargetMode="External"/><Relationship Id="rId6" Type="http://schemas.openxmlformats.org/officeDocument/2006/relationships/hyperlink" Target="https://public.tableau.com/views/DataVisualizationofBirdStrikes-3/Dashboard3?:language=en-GB&amp;:display_count=n&amp;:origin=viz_share_lin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
          <p:cNvSpPr txBox="1"/>
          <p:nvPr>
            <p:ph type="ctrTitle"/>
          </p:nvPr>
        </p:nvSpPr>
        <p:spPr>
          <a:xfrm>
            <a:off x="188250" y="695400"/>
            <a:ext cx="9008700" cy="10479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 Visualization of Bird Strikes between 2000 – 2011</a:t>
            </a:r>
            <a:endParaRPr/>
          </a:p>
        </p:txBody>
      </p:sp>
      <p:sp>
        <p:nvSpPr>
          <p:cNvPr id="278" name="Google Shape;278;p1"/>
          <p:cNvSpPr txBox="1"/>
          <p:nvPr>
            <p:ph idx="1" type="subTitle"/>
          </p:nvPr>
        </p:nvSpPr>
        <p:spPr>
          <a:xfrm>
            <a:off x="188250" y="0"/>
            <a:ext cx="4434900" cy="69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sz="3600"/>
              <a:t>Projects - 1</a:t>
            </a:r>
            <a:endParaRPr sz="3600"/>
          </a:p>
        </p:txBody>
      </p:sp>
      <p:sp>
        <p:nvSpPr>
          <p:cNvPr id="279" name="Google Shape;279;p1"/>
          <p:cNvSpPr txBox="1"/>
          <p:nvPr/>
        </p:nvSpPr>
        <p:spPr>
          <a:xfrm>
            <a:off x="115500" y="1802250"/>
            <a:ext cx="89130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D161B"/>
                </a:solidFill>
                <a:highlight>
                  <a:srgbClr val="FFFFFF"/>
                </a:highlight>
                <a:latin typeface="Arial"/>
                <a:ea typeface="Arial"/>
                <a:cs typeface="Arial"/>
                <a:sym typeface="Arial"/>
              </a:rPr>
              <a:t>Python Notebook Link </a:t>
            </a:r>
            <a:endParaRPr b="0" i="0" sz="1800" u="none" cap="none" strike="noStrike">
              <a:solidFill>
                <a:srgbClr val="0D161B"/>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chemeClr val="hlink"/>
                </a:solidFill>
                <a:latin typeface="Nunito"/>
                <a:ea typeface="Nunito"/>
                <a:cs typeface="Nunito"/>
                <a:sym typeface="Nunito"/>
                <a:hlinkClick r:id="rId3"/>
              </a:rPr>
              <a:t>https://colab.research.google.com/drive/1QekgE-CsSEyGM-zzcHNStFrCHU76fYmR?usp=sharing</a:t>
            </a:r>
            <a:endParaRPr b="0" i="0" sz="1400" u="none" cap="none" strike="noStrike">
              <a:solidFill>
                <a:srgbClr val="000000"/>
              </a:solidFill>
              <a:latin typeface="Nunito"/>
              <a:ea typeface="Nunito"/>
              <a:cs typeface="Nunito"/>
              <a:sym typeface="Nunito"/>
            </a:endParaRPr>
          </a:p>
        </p:txBody>
      </p:sp>
      <p:sp>
        <p:nvSpPr>
          <p:cNvPr id="280" name="Google Shape;280;p1"/>
          <p:cNvSpPr txBox="1"/>
          <p:nvPr/>
        </p:nvSpPr>
        <p:spPr>
          <a:xfrm>
            <a:off x="115500" y="2630700"/>
            <a:ext cx="8767500" cy="218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D161B"/>
                </a:solidFill>
                <a:highlight>
                  <a:srgbClr val="FFFFFF"/>
                </a:highlight>
                <a:latin typeface="Arial"/>
                <a:ea typeface="Arial"/>
                <a:cs typeface="Arial"/>
                <a:sym typeface="Arial"/>
              </a:rPr>
              <a:t> Tableau Dashboard Link</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chemeClr val="hlink"/>
                </a:solidFill>
                <a:latin typeface="Nunito"/>
                <a:ea typeface="Nunito"/>
                <a:cs typeface="Nunito"/>
                <a:sym typeface="Nunito"/>
                <a:hlinkClick r:id="rId4"/>
              </a:rPr>
              <a:t>https://public.tableau.com/views/DataVisualizationofBirdStrikes-1/Dashboard1?:language=en-GB&amp;:display_count=n&amp;:origin=viz_share_link</a:t>
            </a:r>
            <a:endParaRPr b="0" i="0" sz="1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chemeClr val="hlink"/>
                </a:solidFill>
                <a:latin typeface="Nunito"/>
                <a:ea typeface="Nunito"/>
                <a:cs typeface="Nunito"/>
                <a:sym typeface="Nunito"/>
                <a:hlinkClick r:id="rId5"/>
              </a:rPr>
              <a:t>https://public.tableau.com/views/DataVisualizationofBirdStrikes-2/Dashboard2?:language=en-GB&amp;:display_count=n&amp;:origin=viz_share_link</a:t>
            </a:r>
            <a:endParaRPr b="0" i="0" sz="1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chemeClr val="hlink"/>
                </a:solidFill>
                <a:latin typeface="Nunito"/>
                <a:ea typeface="Nunito"/>
                <a:cs typeface="Nunito"/>
                <a:sym typeface="Nunito"/>
                <a:hlinkClick r:id="rId6"/>
              </a:rPr>
              <a:t>https://public.tableau.com/views/DataVisualizationofBirdStrikes-3/Dashboard3?:language=en-GB&amp;:display_count=n&amp;:origin=viz_share_link</a:t>
            </a:r>
            <a:endParaRPr b="0" i="0" sz="1400" u="none" cap="none" strike="noStrike">
              <a:solidFill>
                <a:srgbClr val="000000"/>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0"/>
          <p:cNvSpPr txBox="1"/>
          <p:nvPr>
            <p:ph idx="1" type="subTitle"/>
          </p:nvPr>
        </p:nvSpPr>
        <p:spPr>
          <a:xfrm>
            <a:off x="316500" y="447600"/>
            <a:ext cx="8203800" cy="4486800"/>
          </a:xfrm>
          <a:prstGeom prst="rect">
            <a:avLst/>
          </a:prstGeom>
          <a:noFill/>
          <a:ln>
            <a:noFill/>
          </a:ln>
        </p:spPr>
        <p:txBody>
          <a:bodyPr anchorCtr="0" anchor="t" bIns="91425" lIns="91425" spcFirstLastPara="1" rIns="91425" wrap="square" tIns="91425">
            <a:noAutofit/>
          </a:bodyPr>
          <a:lstStyle/>
          <a:p>
            <a:pPr indent="-355600" lvl="0" marL="457200" rtl="0" algn="l">
              <a:lnSpc>
                <a:spcPct val="80000"/>
              </a:lnSpc>
              <a:spcBef>
                <a:spcPts val="0"/>
              </a:spcBef>
              <a:spcAft>
                <a:spcPts val="0"/>
              </a:spcAft>
              <a:buSzPts val="2000"/>
              <a:buChar char="●"/>
            </a:pPr>
            <a:r>
              <a:rPr lang="en" sz="2000"/>
              <a:t>The state of California is involved with most number of bird strikes in all of the USA at 6998 strikes , followed by Taxes with 5983.</a:t>
            </a:r>
            <a:endParaRPr sz="2000"/>
          </a:p>
          <a:p>
            <a:pPr indent="0" lvl="0" marL="0" rtl="0" algn="l">
              <a:lnSpc>
                <a:spcPct val="80000"/>
              </a:lnSpc>
              <a:spcBef>
                <a:spcPts val="0"/>
              </a:spcBef>
              <a:spcAft>
                <a:spcPts val="0"/>
              </a:spcAft>
              <a:buSzPts val="1600"/>
              <a:buNone/>
            </a:pPr>
            <a:r>
              <a:t/>
            </a:r>
            <a:endParaRPr sz="2000"/>
          </a:p>
          <a:p>
            <a:pPr indent="-355600" lvl="0" marL="457200" rtl="0" algn="l">
              <a:lnSpc>
                <a:spcPct val="80000"/>
              </a:lnSpc>
              <a:spcBef>
                <a:spcPts val="0"/>
              </a:spcBef>
              <a:spcAft>
                <a:spcPts val="0"/>
              </a:spcAft>
              <a:buSzPts val="2000"/>
              <a:buChar char="●"/>
            </a:pPr>
            <a:r>
              <a:rPr lang="en" sz="2000"/>
              <a:t>States like Montana received a comparatively low number of strikes.</a:t>
            </a:r>
            <a:endParaRPr sz="2000"/>
          </a:p>
          <a:p>
            <a:pPr indent="0" lvl="0" marL="457200" rtl="0" algn="l">
              <a:lnSpc>
                <a:spcPct val="80000"/>
              </a:lnSpc>
              <a:spcBef>
                <a:spcPts val="0"/>
              </a:spcBef>
              <a:spcAft>
                <a:spcPts val="0"/>
              </a:spcAft>
              <a:buSzPts val="1600"/>
              <a:buNone/>
            </a:pPr>
            <a:r>
              <a:t/>
            </a:r>
            <a:endParaRPr sz="2000"/>
          </a:p>
          <a:p>
            <a:pPr indent="-355600" lvl="0" marL="457200" rtl="0" algn="l">
              <a:lnSpc>
                <a:spcPct val="80000"/>
              </a:lnSpc>
              <a:spcBef>
                <a:spcPts val="0"/>
              </a:spcBef>
              <a:spcAft>
                <a:spcPts val="0"/>
              </a:spcAft>
              <a:buSzPts val="2000"/>
              <a:buChar char="●"/>
            </a:pPr>
            <a:r>
              <a:rPr lang="en" sz="2000"/>
              <a:t>81 % bird strikes results in no damage to the plane or the flight schedule.</a:t>
            </a:r>
            <a:endParaRPr sz="2000"/>
          </a:p>
          <a:p>
            <a:pPr indent="0" lvl="0" marL="457200" rtl="0" algn="l">
              <a:lnSpc>
                <a:spcPct val="80000"/>
              </a:lnSpc>
              <a:spcBef>
                <a:spcPts val="0"/>
              </a:spcBef>
              <a:spcAft>
                <a:spcPts val="0"/>
              </a:spcAft>
              <a:buSzPts val="1600"/>
              <a:buNone/>
            </a:pPr>
            <a:r>
              <a:t/>
            </a:r>
            <a:endParaRPr sz="2000"/>
          </a:p>
          <a:p>
            <a:pPr indent="-355600" lvl="0" marL="457200" rtl="0" algn="l">
              <a:lnSpc>
                <a:spcPct val="80000"/>
              </a:lnSpc>
              <a:spcBef>
                <a:spcPts val="0"/>
              </a:spcBef>
              <a:spcAft>
                <a:spcPts val="0"/>
              </a:spcAft>
              <a:buSzPts val="2000"/>
              <a:buChar char="●"/>
            </a:pPr>
            <a:r>
              <a:rPr lang="en" sz="2000"/>
              <a:t>9.59% bird strikes resulted in precautionary landing of the flight.</a:t>
            </a:r>
            <a:endParaRPr sz="2000"/>
          </a:p>
          <a:p>
            <a:pPr indent="0" lvl="0" marL="457200" rtl="0" algn="l">
              <a:lnSpc>
                <a:spcPct val="80000"/>
              </a:lnSpc>
              <a:spcBef>
                <a:spcPts val="0"/>
              </a:spcBef>
              <a:spcAft>
                <a:spcPts val="0"/>
              </a:spcAft>
              <a:buSzPts val="1600"/>
              <a:buNone/>
            </a:pPr>
            <a:r>
              <a:t/>
            </a:r>
            <a:endParaRPr sz="2000"/>
          </a:p>
          <a:p>
            <a:pPr indent="-355600" lvl="0" marL="457200" rtl="0" algn="l">
              <a:lnSpc>
                <a:spcPct val="80000"/>
              </a:lnSpc>
              <a:spcBef>
                <a:spcPts val="0"/>
              </a:spcBef>
              <a:spcAft>
                <a:spcPts val="0"/>
              </a:spcAft>
              <a:buSzPts val="2000"/>
              <a:buChar char="●"/>
            </a:pPr>
            <a:r>
              <a:rPr lang="en" sz="2000"/>
              <a:t>3.21 % bird strikes resulted in Take-off being aborted.</a:t>
            </a:r>
            <a:endParaRPr sz="2000"/>
          </a:p>
          <a:p>
            <a:pPr indent="0" lvl="0" marL="457200" rtl="0" algn="l">
              <a:lnSpc>
                <a:spcPct val="80000"/>
              </a:lnSpc>
              <a:spcBef>
                <a:spcPts val="0"/>
              </a:spcBef>
              <a:spcAft>
                <a:spcPts val="0"/>
              </a:spcAft>
              <a:buSzPts val="1600"/>
              <a:buNone/>
            </a:pPr>
            <a:r>
              <a:t/>
            </a:r>
            <a:endParaRPr sz="2000"/>
          </a:p>
          <a:p>
            <a:pPr indent="-355600" lvl="0" marL="457200" rtl="0" algn="l">
              <a:lnSpc>
                <a:spcPct val="80000"/>
              </a:lnSpc>
              <a:spcBef>
                <a:spcPts val="0"/>
              </a:spcBef>
              <a:spcAft>
                <a:spcPts val="0"/>
              </a:spcAft>
              <a:buSzPts val="2000"/>
              <a:buChar char="●"/>
            </a:pPr>
            <a:r>
              <a:rPr lang="en" sz="2000"/>
              <a:t>2.21% bird strikes caused engine shut down.</a:t>
            </a:r>
            <a:endParaRPr sz="2000"/>
          </a:p>
          <a:p>
            <a:pPr indent="0" lvl="0" marL="0" rtl="0" algn="l">
              <a:lnSpc>
                <a:spcPct val="80000"/>
              </a:lnSpc>
              <a:spcBef>
                <a:spcPts val="0"/>
              </a:spcBef>
              <a:spcAft>
                <a:spcPts val="0"/>
              </a:spcAft>
              <a:buSzPts val="1600"/>
              <a:buNone/>
            </a:pPr>
            <a:r>
              <a:t/>
            </a:r>
            <a:endParaRPr sz="2000"/>
          </a:p>
          <a:p>
            <a:pPr indent="0" lvl="0" marL="457200" rtl="0" algn="l">
              <a:lnSpc>
                <a:spcPct val="80000"/>
              </a:lnSpc>
              <a:spcBef>
                <a:spcPts val="0"/>
              </a:spcBef>
              <a:spcAft>
                <a:spcPts val="0"/>
              </a:spcAft>
              <a:buSzPts val="1600"/>
              <a:buNone/>
            </a:pPr>
            <a:r>
              <a:t/>
            </a:r>
            <a:endParaRPr sz="2000"/>
          </a:p>
          <a:p>
            <a:pPr indent="0" lvl="0" marL="0" rtl="0" algn="l">
              <a:lnSpc>
                <a:spcPct val="80000"/>
              </a:lnSpc>
              <a:spcBef>
                <a:spcPts val="0"/>
              </a:spcBef>
              <a:spcAft>
                <a:spcPts val="0"/>
              </a:spcAft>
              <a:buSzPts val="688"/>
              <a:buNone/>
            </a:pPr>
            <a:r>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1"/>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n"/>
              <a:t>        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
          <p:cNvSpPr txBox="1"/>
          <p:nvPr>
            <p:ph type="ctrTitle"/>
          </p:nvPr>
        </p:nvSpPr>
        <p:spPr>
          <a:xfrm>
            <a:off x="316500" y="37750"/>
            <a:ext cx="6284100" cy="1051500"/>
          </a:xfrm>
          <a:prstGeom prst="rect">
            <a:avLst/>
          </a:prstGeom>
          <a:noFill/>
          <a:ln>
            <a:noFill/>
          </a:ln>
        </p:spPr>
        <p:txBody>
          <a:bodyPr anchorCtr="0" anchor="ctr" bIns="91425" lIns="91425" spcFirstLastPara="1" rIns="91425" wrap="square" tIns="91425">
            <a:normAutofit/>
          </a:bodyPr>
          <a:lstStyle/>
          <a:p>
            <a:pPr indent="0" lvl="0" marL="0" rtl="0" algn="l">
              <a:lnSpc>
                <a:spcPct val="90000"/>
              </a:lnSpc>
              <a:spcBef>
                <a:spcPts val="0"/>
              </a:spcBef>
              <a:spcAft>
                <a:spcPts val="0"/>
              </a:spcAft>
              <a:buClr>
                <a:srgbClr val="000000"/>
              </a:buClr>
              <a:buSzPts val="4800"/>
              <a:buFont typeface="Arial"/>
              <a:buNone/>
            </a:pPr>
            <a:r>
              <a:rPr lang="en" sz="4800">
                <a:latin typeface="Arial"/>
                <a:ea typeface="Arial"/>
                <a:cs typeface="Arial"/>
                <a:sym typeface="Arial"/>
              </a:rPr>
              <a:t>Problem Statement</a:t>
            </a:r>
            <a:endParaRPr/>
          </a:p>
        </p:txBody>
      </p:sp>
      <p:sp>
        <p:nvSpPr>
          <p:cNvPr id="286" name="Google Shape;286;p2"/>
          <p:cNvSpPr txBox="1"/>
          <p:nvPr>
            <p:ph idx="1" type="subTitle"/>
          </p:nvPr>
        </p:nvSpPr>
        <p:spPr>
          <a:xfrm>
            <a:off x="192000" y="1036950"/>
            <a:ext cx="7839600" cy="272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sz="2400">
                <a:solidFill>
                  <a:srgbClr val="FFFFFF"/>
                </a:solidFill>
                <a:latin typeface="Roboto"/>
                <a:ea typeface="Roboto"/>
                <a:cs typeface="Roboto"/>
                <a:sym typeface="Roboto"/>
              </a:rPr>
              <a:t>Transport and communication face environmental and safety challenges, especially in urban areas. Artificial intelligence, like multi-agent systems (MAS), helps address these concerns. Bird strikes pose a significant threat to aviation safety, causing damage and potential accidents. FAA collects data on bird strikes to understand and mitigate this problem.</a:t>
            </a:r>
            <a:endParaRPr sz="2900">
              <a:solidFill>
                <a:srgbClr val="FFFFFF"/>
              </a:solidFill>
            </a:endParaRPr>
          </a:p>
        </p:txBody>
      </p:sp>
      <p:sp>
        <p:nvSpPr>
          <p:cNvPr id="287" name="Google Shape;287;p2"/>
          <p:cNvSpPr txBox="1"/>
          <p:nvPr/>
        </p:nvSpPr>
        <p:spPr>
          <a:xfrm>
            <a:off x="316500" y="3764850"/>
            <a:ext cx="7357200" cy="1092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500"/>
              <a:buFont typeface="Arial"/>
              <a:buNone/>
            </a:pPr>
            <a:r>
              <a:rPr b="0" i="0" lang="en" sz="3500" u="none" cap="none" strike="noStrike">
                <a:solidFill>
                  <a:srgbClr val="FFFFFF"/>
                </a:solidFill>
                <a:latin typeface="Nunito"/>
                <a:ea typeface="Nunito"/>
                <a:cs typeface="Nunito"/>
                <a:sym typeface="Nunito"/>
              </a:rPr>
              <a:t>Objective</a:t>
            </a:r>
            <a:r>
              <a:rPr b="0" i="0" lang="en" sz="2500" u="none" cap="none" strike="noStrike">
                <a:solidFill>
                  <a:srgbClr val="FFFFFF"/>
                </a:solidFill>
                <a:latin typeface="Nunito"/>
                <a:ea typeface="Nunito"/>
                <a:cs typeface="Nunito"/>
                <a:sym typeface="Nunito"/>
              </a:rPr>
              <a:t> : </a:t>
            </a:r>
            <a:r>
              <a:rPr b="0" i="0" lang="en" sz="2400" u="none" cap="none" strike="noStrike">
                <a:solidFill>
                  <a:srgbClr val="FFFFFF"/>
                </a:solidFill>
                <a:latin typeface="Nunito"/>
                <a:ea typeface="Nunito"/>
                <a:cs typeface="Nunito"/>
                <a:sym typeface="Nunito"/>
              </a:rPr>
              <a:t>Analyzing bird strikes at US airports and their impact on cost and damages.</a:t>
            </a:r>
            <a:endParaRPr b="0" i="0" sz="2900" u="none" cap="none" strike="noStrike">
              <a:solidFill>
                <a:srgbClr val="FFFFFF"/>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
          <p:cNvSpPr txBox="1"/>
          <p:nvPr>
            <p:ph type="ctrTitle"/>
          </p:nvPr>
        </p:nvSpPr>
        <p:spPr>
          <a:xfrm>
            <a:off x="139625" y="120550"/>
            <a:ext cx="5382600" cy="989400"/>
          </a:xfrm>
          <a:prstGeom prst="rect">
            <a:avLst/>
          </a:prstGeom>
          <a:noFill/>
          <a:ln>
            <a:noFill/>
          </a:ln>
        </p:spPr>
        <p:txBody>
          <a:bodyPr anchorCtr="0" anchor="ctr" bIns="91425" lIns="91425" spcFirstLastPara="1" rIns="91425" wrap="square" tIns="91425">
            <a:normAutofit/>
          </a:bodyPr>
          <a:lstStyle/>
          <a:p>
            <a:pPr indent="0" lvl="0" marL="0" rtl="0" algn="l">
              <a:lnSpc>
                <a:spcPct val="90000"/>
              </a:lnSpc>
              <a:spcBef>
                <a:spcPts val="0"/>
              </a:spcBef>
              <a:spcAft>
                <a:spcPts val="0"/>
              </a:spcAft>
              <a:buClr>
                <a:srgbClr val="000000"/>
              </a:buClr>
              <a:buSzPts val="4800"/>
              <a:buFont typeface="Arial"/>
              <a:buNone/>
            </a:pPr>
            <a:r>
              <a:rPr lang="en" sz="4800">
                <a:solidFill>
                  <a:srgbClr val="F3F3F3"/>
                </a:solidFill>
                <a:latin typeface="Arial"/>
                <a:ea typeface="Arial"/>
                <a:cs typeface="Arial"/>
                <a:sym typeface="Arial"/>
              </a:rPr>
              <a:t>Details of Data</a:t>
            </a:r>
            <a:endParaRPr>
              <a:solidFill>
                <a:srgbClr val="F3F3F3"/>
              </a:solidFill>
            </a:endParaRPr>
          </a:p>
        </p:txBody>
      </p:sp>
      <p:sp>
        <p:nvSpPr>
          <p:cNvPr id="293" name="Google Shape;293;p3"/>
          <p:cNvSpPr txBox="1"/>
          <p:nvPr>
            <p:ph idx="1" type="subTitle"/>
          </p:nvPr>
        </p:nvSpPr>
        <p:spPr>
          <a:xfrm>
            <a:off x="316500" y="1211225"/>
            <a:ext cx="6574500" cy="300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18"/>
              <a:buNone/>
            </a:pPr>
            <a:r>
              <a:rPr lang="en" sz="2580"/>
              <a:t>The dataset provided is related to sales and includes information such as the flight phase, precipitation, total cost, whether the pilot was warned of birds or wildlife, the number of people injured, the altitude above ground, flight date, and the impact on the flight.</a:t>
            </a:r>
            <a:endParaRPr sz="3952"/>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4"/>
          <p:cNvPicPr preferRelativeResize="0"/>
          <p:nvPr/>
        </p:nvPicPr>
        <p:blipFill rotWithShape="1">
          <a:blip r:embed="rId3">
            <a:alphaModFix/>
          </a:blip>
          <a:srcRect b="0" l="0" r="0" t="0"/>
          <a:stretch/>
        </p:blipFill>
        <p:spPr>
          <a:xfrm>
            <a:off x="1208250" y="152400"/>
            <a:ext cx="6781974"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5"/>
          <p:cNvPicPr preferRelativeResize="0"/>
          <p:nvPr/>
        </p:nvPicPr>
        <p:blipFill rotWithShape="1">
          <a:blip r:embed="rId3">
            <a:alphaModFix/>
          </a:blip>
          <a:srcRect b="0" l="0" r="0" t="0"/>
          <a:stretch/>
        </p:blipFill>
        <p:spPr>
          <a:xfrm>
            <a:off x="152400" y="628650"/>
            <a:ext cx="8839199" cy="3659878"/>
          </a:xfrm>
          <a:prstGeom prst="rect">
            <a:avLst/>
          </a:prstGeom>
          <a:noFill/>
          <a:ln>
            <a:noFill/>
          </a:ln>
        </p:spPr>
      </p:pic>
      <p:sp>
        <p:nvSpPr>
          <p:cNvPr id="304" name="Google Shape;304;p5"/>
          <p:cNvSpPr txBox="1"/>
          <p:nvPr/>
        </p:nvSpPr>
        <p:spPr>
          <a:xfrm>
            <a:off x="412800" y="0"/>
            <a:ext cx="3407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solidFill>
                  <a:srgbClr val="434343"/>
                </a:solidFill>
                <a:latin typeface="Nunito"/>
                <a:ea typeface="Nunito"/>
                <a:cs typeface="Nunito"/>
                <a:sym typeface="Nunito"/>
              </a:rPr>
              <a:t>Dashboard</a:t>
            </a:r>
            <a:endParaRPr sz="3600">
              <a:solidFill>
                <a:srgbClr val="434343"/>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6"/>
          <p:cNvSpPr txBox="1"/>
          <p:nvPr>
            <p:ph idx="1" type="subTitle"/>
          </p:nvPr>
        </p:nvSpPr>
        <p:spPr>
          <a:xfrm>
            <a:off x="385975" y="342900"/>
            <a:ext cx="8458200" cy="4477200"/>
          </a:xfrm>
          <a:prstGeom prst="rect">
            <a:avLst/>
          </a:prstGeom>
          <a:noFill/>
          <a:ln>
            <a:noFill/>
          </a:ln>
        </p:spPr>
        <p:txBody>
          <a:bodyPr anchorCtr="0" anchor="t" bIns="91425" lIns="91425" spcFirstLastPara="1" rIns="91425" wrap="square" tIns="91425">
            <a:noAutofit/>
          </a:bodyPr>
          <a:lstStyle/>
          <a:p>
            <a:pPr indent="-355600" lvl="0" marL="457200" rtl="0" algn="l">
              <a:lnSpc>
                <a:spcPct val="80000"/>
              </a:lnSpc>
              <a:spcBef>
                <a:spcPts val="0"/>
              </a:spcBef>
              <a:spcAft>
                <a:spcPts val="0"/>
              </a:spcAft>
              <a:buSzPts val="2000"/>
              <a:buChar char="●"/>
            </a:pPr>
            <a:r>
              <a:rPr lang="en" sz="2000"/>
              <a:t>Total number if bird strikes is around 25 thousand in the span of 11 years which resulted in the repair cost of 136 million dollar.</a:t>
            </a:r>
            <a:endParaRPr sz="2000"/>
          </a:p>
          <a:p>
            <a:pPr indent="0" lvl="0" marL="457200" rtl="0" algn="l">
              <a:lnSpc>
                <a:spcPct val="80000"/>
              </a:lnSpc>
              <a:spcBef>
                <a:spcPts val="0"/>
              </a:spcBef>
              <a:spcAft>
                <a:spcPts val="0"/>
              </a:spcAft>
              <a:buSzPts val="1600"/>
              <a:buNone/>
            </a:pPr>
            <a:r>
              <a:t/>
            </a:r>
            <a:endParaRPr sz="2000"/>
          </a:p>
          <a:p>
            <a:pPr indent="-355600" lvl="0" marL="457200" rtl="0" algn="l">
              <a:lnSpc>
                <a:spcPct val="80000"/>
              </a:lnSpc>
              <a:spcBef>
                <a:spcPts val="0"/>
              </a:spcBef>
              <a:spcAft>
                <a:spcPts val="0"/>
              </a:spcAft>
              <a:buSzPts val="2000"/>
              <a:buChar char="●"/>
            </a:pPr>
            <a:r>
              <a:rPr lang="en" sz="2000"/>
              <a:t>In 52 % cases pilots were not informed or were unaware of the possible bird strikes where as in 47 percent cases they were informed prior to the strikes</a:t>
            </a:r>
            <a:endParaRPr sz="2000"/>
          </a:p>
          <a:p>
            <a:pPr indent="0" lvl="0" marL="457200" rtl="0" algn="l">
              <a:lnSpc>
                <a:spcPct val="80000"/>
              </a:lnSpc>
              <a:spcBef>
                <a:spcPts val="0"/>
              </a:spcBef>
              <a:spcAft>
                <a:spcPts val="0"/>
              </a:spcAft>
              <a:buSzPts val="1600"/>
              <a:buNone/>
            </a:pPr>
            <a:r>
              <a:t/>
            </a:r>
            <a:endParaRPr sz="2000"/>
          </a:p>
          <a:p>
            <a:pPr indent="-355600" lvl="0" marL="457200" rtl="0" algn="l">
              <a:lnSpc>
                <a:spcPct val="80000"/>
              </a:lnSpc>
              <a:spcBef>
                <a:spcPts val="0"/>
              </a:spcBef>
              <a:spcAft>
                <a:spcPts val="0"/>
              </a:spcAft>
              <a:buSzPts val="2000"/>
              <a:buChar char="●"/>
            </a:pPr>
            <a:r>
              <a:rPr lang="en" sz="2000"/>
              <a:t>Number of bird strikes continue to increase yearly from 2000 to 2011.</a:t>
            </a:r>
            <a:endParaRPr sz="2000"/>
          </a:p>
          <a:p>
            <a:pPr indent="0" lvl="0" marL="457200" rtl="0" algn="l">
              <a:lnSpc>
                <a:spcPct val="80000"/>
              </a:lnSpc>
              <a:spcBef>
                <a:spcPts val="0"/>
              </a:spcBef>
              <a:spcAft>
                <a:spcPts val="0"/>
              </a:spcAft>
              <a:buSzPts val="1600"/>
              <a:buNone/>
            </a:pPr>
            <a:r>
              <a:t/>
            </a:r>
            <a:endParaRPr sz="2000"/>
          </a:p>
          <a:p>
            <a:pPr indent="-355600" lvl="0" marL="457200" rtl="0" algn="l">
              <a:lnSpc>
                <a:spcPct val="80000"/>
              </a:lnSpc>
              <a:spcBef>
                <a:spcPts val="0"/>
              </a:spcBef>
              <a:spcAft>
                <a:spcPts val="0"/>
              </a:spcAft>
              <a:buSzPts val="2000"/>
              <a:buChar char="●"/>
            </a:pPr>
            <a:r>
              <a:rPr lang="en" sz="2000"/>
              <a:t>Airlines namely, Business , Southwest Airlines , American Airlines, Delta Air Airlines, US Airlines are more involved in bird strikes than other airlines.</a:t>
            </a:r>
            <a:endParaRPr sz="2000"/>
          </a:p>
          <a:p>
            <a:pPr indent="0" lvl="0" marL="457200" rtl="0" algn="l">
              <a:lnSpc>
                <a:spcPct val="80000"/>
              </a:lnSpc>
              <a:spcBef>
                <a:spcPts val="0"/>
              </a:spcBef>
              <a:spcAft>
                <a:spcPts val="0"/>
              </a:spcAft>
              <a:buSzPts val="1600"/>
              <a:buNone/>
            </a:pPr>
            <a:r>
              <a:t/>
            </a:r>
            <a:endParaRPr sz="2000"/>
          </a:p>
          <a:p>
            <a:pPr indent="-355600" lvl="0" marL="457200" rtl="0" algn="l">
              <a:lnSpc>
                <a:spcPct val="80000"/>
              </a:lnSpc>
              <a:spcBef>
                <a:spcPts val="0"/>
              </a:spcBef>
              <a:spcAft>
                <a:spcPts val="0"/>
              </a:spcAft>
              <a:buSzPts val="2000"/>
              <a:buChar char="●"/>
            </a:pPr>
            <a:r>
              <a:rPr lang="en" sz="2000"/>
              <a:t>87 percent of the planes were flying at an altitude &lt;1000 while 13 percent of the planes were at altitude &gt;1000 when the strikes occurred.</a:t>
            </a:r>
            <a:endParaRPr sz="2000"/>
          </a:p>
          <a:p>
            <a:pPr indent="0" lvl="0" marL="0" rtl="0" algn="l">
              <a:lnSpc>
                <a:spcPct val="80000"/>
              </a:lnSpc>
              <a:spcBef>
                <a:spcPts val="0"/>
              </a:spcBef>
              <a:spcAft>
                <a:spcPts val="0"/>
              </a:spcAft>
              <a:buSzPts val="275"/>
              <a:buNone/>
            </a:pPr>
            <a:r>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p7"/>
          <p:cNvPicPr preferRelativeResize="0"/>
          <p:nvPr/>
        </p:nvPicPr>
        <p:blipFill rotWithShape="1">
          <a:blip r:embed="rId3">
            <a:alphaModFix/>
          </a:blip>
          <a:srcRect b="0" l="0" r="0" t="0"/>
          <a:stretch/>
        </p:blipFill>
        <p:spPr>
          <a:xfrm>
            <a:off x="152400" y="741800"/>
            <a:ext cx="8839199" cy="365987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8"/>
          <p:cNvSpPr txBox="1"/>
          <p:nvPr>
            <p:ph idx="1" type="subTitle"/>
          </p:nvPr>
        </p:nvSpPr>
        <p:spPr>
          <a:xfrm>
            <a:off x="404900" y="319700"/>
            <a:ext cx="7886700" cy="4319400"/>
          </a:xfrm>
          <a:prstGeom prst="rect">
            <a:avLst/>
          </a:prstGeom>
          <a:noFill/>
          <a:ln>
            <a:noFill/>
          </a:ln>
        </p:spPr>
        <p:txBody>
          <a:bodyPr anchorCtr="0" anchor="t" bIns="91425" lIns="91425" spcFirstLastPara="1" rIns="91425" wrap="square" tIns="91425">
            <a:noAutofit/>
          </a:bodyPr>
          <a:lstStyle/>
          <a:p>
            <a:pPr indent="-355600" lvl="0" marL="457200" rtl="0" algn="l">
              <a:lnSpc>
                <a:spcPct val="80000"/>
              </a:lnSpc>
              <a:spcBef>
                <a:spcPts val="0"/>
              </a:spcBef>
              <a:spcAft>
                <a:spcPts val="0"/>
              </a:spcAft>
              <a:buSzPts val="2000"/>
              <a:buChar char="●"/>
            </a:pPr>
            <a:r>
              <a:rPr lang="en" sz="2000"/>
              <a:t>DALLAS/FORT WORTH INTL AIRPORT has the highest number of birds strikes than any other airport .it received 2932 strikes, followed by SACRAMENTO INTL with 1856 strikes .</a:t>
            </a:r>
            <a:endParaRPr sz="2000"/>
          </a:p>
          <a:p>
            <a:pPr indent="0" lvl="0" marL="0" rtl="0" algn="l">
              <a:lnSpc>
                <a:spcPct val="80000"/>
              </a:lnSpc>
              <a:spcBef>
                <a:spcPts val="0"/>
              </a:spcBef>
              <a:spcAft>
                <a:spcPts val="0"/>
              </a:spcAft>
              <a:buSzPts val="275"/>
              <a:buNone/>
            </a:pPr>
            <a:r>
              <a:t/>
            </a:r>
            <a:endParaRPr sz="2000"/>
          </a:p>
          <a:p>
            <a:pPr indent="-355600" lvl="0" marL="457200" rtl="0" algn="l">
              <a:lnSpc>
                <a:spcPct val="80000"/>
              </a:lnSpc>
              <a:spcBef>
                <a:spcPts val="0"/>
              </a:spcBef>
              <a:spcAft>
                <a:spcPts val="0"/>
              </a:spcAft>
              <a:buSzPts val="2000"/>
              <a:buChar char="●"/>
            </a:pPr>
            <a:r>
              <a:rPr lang="en" sz="2000"/>
              <a:t>Rain, Fog or Snow has little to no relation with respect to bird strikes and its seen in most of the cases when strike occurred, the weather was fine.</a:t>
            </a:r>
            <a:endParaRPr sz="2000"/>
          </a:p>
          <a:p>
            <a:pPr indent="0" lvl="0" marL="457200" rtl="0" algn="l">
              <a:lnSpc>
                <a:spcPct val="80000"/>
              </a:lnSpc>
              <a:spcBef>
                <a:spcPts val="0"/>
              </a:spcBef>
              <a:spcAft>
                <a:spcPts val="0"/>
              </a:spcAft>
              <a:buSzPts val="1600"/>
              <a:buNone/>
            </a:pPr>
            <a:r>
              <a:t/>
            </a:r>
            <a:endParaRPr sz="2000"/>
          </a:p>
          <a:p>
            <a:pPr indent="-355600" lvl="0" marL="457200" rtl="0" algn="l">
              <a:lnSpc>
                <a:spcPct val="80000"/>
              </a:lnSpc>
              <a:spcBef>
                <a:spcPts val="0"/>
              </a:spcBef>
              <a:spcAft>
                <a:spcPts val="0"/>
              </a:spcAft>
              <a:buSzPts val="2000"/>
              <a:buChar char="●"/>
            </a:pPr>
            <a:r>
              <a:rPr lang="en" sz="2000"/>
              <a:t>A high number of strikes occurred when the plane was approaching the runway.</a:t>
            </a:r>
            <a:endParaRPr sz="2000"/>
          </a:p>
          <a:p>
            <a:pPr indent="0" lvl="0" marL="457200" rtl="0" algn="l">
              <a:lnSpc>
                <a:spcPct val="80000"/>
              </a:lnSpc>
              <a:spcBef>
                <a:spcPts val="0"/>
              </a:spcBef>
              <a:spcAft>
                <a:spcPts val="0"/>
              </a:spcAft>
              <a:buSzPts val="1600"/>
              <a:buNone/>
            </a:pPr>
            <a:r>
              <a:t/>
            </a:r>
            <a:endParaRPr sz="2000"/>
          </a:p>
          <a:p>
            <a:pPr indent="-355600" lvl="0" marL="457200" rtl="0" algn="l">
              <a:lnSpc>
                <a:spcPct val="80000"/>
              </a:lnSpc>
              <a:spcBef>
                <a:spcPts val="0"/>
              </a:spcBef>
              <a:spcAft>
                <a:spcPts val="0"/>
              </a:spcAft>
              <a:buSzPts val="2000"/>
              <a:buChar char="●"/>
            </a:pPr>
            <a:r>
              <a:rPr lang="en" sz="2000"/>
              <a:t>Strikes also occurred when the planes were taking off, landing, climbing to altitude or descent.</a:t>
            </a:r>
            <a:endParaRPr sz="2000"/>
          </a:p>
          <a:p>
            <a:pPr indent="0" lvl="0" marL="0" rtl="0" algn="l">
              <a:lnSpc>
                <a:spcPct val="80000"/>
              </a:lnSpc>
              <a:spcBef>
                <a:spcPts val="0"/>
              </a:spcBef>
              <a:spcAft>
                <a:spcPts val="0"/>
              </a:spcAft>
              <a:buSzPts val="1600"/>
              <a:buNone/>
            </a:pPr>
            <a:r>
              <a:t/>
            </a:r>
            <a:endParaRPr sz="2000"/>
          </a:p>
          <a:p>
            <a:pPr indent="-355600" lvl="0" marL="457200" rtl="0" algn="l">
              <a:lnSpc>
                <a:spcPct val="80000"/>
              </a:lnSpc>
              <a:spcBef>
                <a:spcPts val="0"/>
              </a:spcBef>
              <a:spcAft>
                <a:spcPts val="0"/>
              </a:spcAft>
              <a:buSzPts val="2000"/>
              <a:buChar char="●"/>
            </a:pPr>
            <a:r>
              <a:rPr lang="en" sz="2000"/>
              <a:t>Almost no strikes were reported when planes were either parked or being taxied.</a:t>
            </a:r>
            <a:endParaRPr sz="2000"/>
          </a:p>
          <a:p>
            <a:pPr indent="0" lvl="0" marL="0" rtl="0" algn="l">
              <a:lnSpc>
                <a:spcPct val="80000"/>
              </a:lnSpc>
              <a:spcBef>
                <a:spcPts val="0"/>
              </a:spcBef>
              <a:spcAft>
                <a:spcPts val="0"/>
              </a:spcAft>
              <a:buSzPts val="275"/>
              <a:buNone/>
            </a:pPr>
            <a:r>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p9"/>
          <p:cNvPicPr preferRelativeResize="0"/>
          <p:nvPr/>
        </p:nvPicPr>
        <p:blipFill rotWithShape="1">
          <a:blip r:embed="rId3">
            <a:alphaModFix/>
          </a:blip>
          <a:srcRect b="0" l="0" r="0" t="0"/>
          <a:stretch/>
        </p:blipFill>
        <p:spPr>
          <a:xfrm>
            <a:off x="152400" y="741813"/>
            <a:ext cx="8839199" cy="365987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