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2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107" d="100"/>
          <a:sy n="107" d="100"/>
        </p:scale>
        <p:origin x="6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2AEF8-E48C-2830-27C4-CE8ED7470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FC6AE8-9CD6-33E3-233A-A37060A5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307A7-02DB-57A9-F584-3606CA23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71173-4C86-E15D-1835-67E98477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76F18-B175-177D-D2D5-BD2F0591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60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B6968-6106-1409-07B5-29F10AA5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93B257-5397-6B2E-F97B-86025ADED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5C6CA-AD53-0B71-E574-A28AA676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8F7F4-3C0F-3167-A92E-AEBE7926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F4432-1778-B0CC-4DEF-F3904C57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DA6CA7-C721-DAE1-2B4B-F85E23550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A19E10-7F51-DAD1-FA90-9C81B920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7E540-2340-A74F-1999-EB8CDC2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63572-5EFE-305B-5A3F-D5DD06E7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3A1DED-453D-7670-153B-7E3A08B1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058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7629-CCB3-5EBC-0DC0-45E37821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C9175-A329-9C55-80A4-91AA09AA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1E954-0CB8-A78E-9061-6FCB9C42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D46AF-E6D6-2304-A8A1-B2CA40AD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1F739-16E4-4F7C-B038-1E76DF22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87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A78CE-A1AB-D56F-34B1-48232FE9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63218F-6457-EA25-00B9-B03FC58A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120134-8E62-0F58-F006-135F3704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FBB27-9007-991C-8351-BDDA2C7D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EE8AD0-64B2-20F9-02CA-6AE38EF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33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B21E-3056-1524-3F2D-4C67506F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19CD5-FD69-CE6C-ABC6-99F970CAC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5B1BF3-43DC-3098-28C2-59C7507E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68EF44-4950-1776-F6AD-AE17CECF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ABBCD2-0C57-1CEA-1B63-00440FBB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DFAE0-845F-45B1-FB03-60B0BBD3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4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0A94F-9F3B-BCBF-7BCA-0E9A5E5B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7166CE-24C9-A086-F221-A8A0917D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CDF9A6-6F81-DA09-4CD1-E63B2AD0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321748-ACF9-3B7F-5502-8160B6224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B3E000-ABBE-C515-7DD0-5B60D983A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A33FE2-3EA9-8128-74E4-78686E2E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5C22B7-6503-AB6E-4304-AC7BD260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8058B3-7306-3864-B352-F8A56D73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3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B6498-873C-0911-FCC1-7870D73C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45F6E6-44C4-CCF4-5A7B-6D077EF2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6D6B3B-0736-78AF-7644-87925560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DDF7D7-5098-3F67-F564-D2C7B7A5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01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6916DC-026B-D50A-24B1-444778BA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6082AA-FA21-3993-5F59-CF7BDF7B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98A3D-FB75-2FF4-A732-0165BDF5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2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CEF8E-5F36-4D5B-2656-8603D60B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C0A22-2239-A086-6984-EB93DF95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09D19D-ACE4-3D4A-E49D-463E583AA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3A6849-0F78-FDB0-C81B-6603529D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3B7627-2E88-3403-B11E-2CEF6611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05B51-9513-82C1-0953-773A5F9A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736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1D63-FD93-2282-CC50-3BA04A6D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445413-CC76-9B27-E553-59DF51392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61C5D-3F47-F527-A2D6-BE07C1FAF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4F7969-DA60-9012-D2D6-35A01B9F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D38D8-8AF7-ECB3-5728-1111FB82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8D919-9CC5-C144-8211-8C04CB38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87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8DFF7B-17DB-B48D-91A5-0C8F8311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2912B-0536-4F58-45C9-63F7DAFC1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E77B2-B28E-9F48-FBCD-C48F5B963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5D94E-2D2C-7D4F-A2F8-3A9038A15A69}" type="datetimeFigureOut">
              <a:rPr lang="es-MX" smtClean="0"/>
              <a:t>07/04/24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C6E70-2B8A-9E9A-6C6D-FFD72CDA6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CC65BB-CFBE-84F0-5AED-70A2B37D9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31697-EF7C-1D4D-B9F6-9DCDCD1D32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57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9B28EF-DFAD-5F5D-6BA5-55FA016D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717" y="2579829"/>
            <a:ext cx="7772400" cy="20308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DB01CBD-D816-0E61-DD18-65C9B5AD63B0}"/>
              </a:ext>
            </a:extLst>
          </p:cNvPr>
          <p:cNvSpPr txBox="1"/>
          <p:nvPr/>
        </p:nvSpPr>
        <p:spPr>
          <a:xfrm>
            <a:off x="4049486" y="22104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E9D8CC-96AB-62D4-E0D1-DAABA04D85B1}"/>
              </a:ext>
            </a:extLst>
          </p:cNvPr>
          <p:cNvSpPr txBox="1"/>
          <p:nvPr/>
        </p:nvSpPr>
        <p:spPr>
          <a:xfrm>
            <a:off x="4665353" y="22104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7D85A1-17F4-E009-7748-0E3C2BA31184}"/>
              </a:ext>
            </a:extLst>
          </p:cNvPr>
          <p:cNvSpPr txBox="1"/>
          <p:nvPr/>
        </p:nvSpPr>
        <p:spPr>
          <a:xfrm>
            <a:off x="5329055" y="2212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1C9A0E-C839-2BF1-86E0-DEA68704D5C7}"/>
              </a:ext>
            </a:extLst>
          </p:cNvPr>
          <p:cNvSpPr txBox="1"/>
          <p:nvPr/>
        </p:nvSpPr>
        <p:spPr>
          <a:xfrm>
            <a:off x="6021285" y="22104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DE8091-556B-FDE6-5720-E67B6E38F184}"/>
              </a:ext>
            </a:extLst>
          </p:cNvPr>
          <p:cNvSpPr txBox="1"/>
          <p:nvPr/>
        </p:nvSpPr>
        <p:spPr>
          <a:xfrm>
            <a:off x="10790877" y="2210497"/>
            <a:ext cx="43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5EB596-DB58-8AA6-6896-E6DE8F8586A6}"/>
              </a:ext>
            </a:extLst>
          </p:cNvPr>
          <p:cNvSpPr txBox="1"/>
          <p:nvPr/>
        </p:nvSpPr>
        <p:spPr>
          <a:xfrm>
            <a:off x="6669974" y="221049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5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C60754-089F-4B75-C90D-FD24F217A342}"/>
              </a:ext>
            </a:extLst>
          </p:cNvPr>
          <p:cNvSpPr txBox="1"/>
          <p:nvPr/>
        </p:nvSpPr>
        <p:spPr>
          <a:xfrm>
            <a:off x="7365674" y="21782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491C02-9844-815F-4BD6-345AC732E62D}"/>
              </a:ext>
            </a:extLst>
          </p:cNvPr>
          <p:cNvSpPr txBox="1"/>
          <p:nvPr/>
        </p:nvSpPr>
        <p:spPr>
          <a:xfrm>
            <a:off x="8085958" y="21646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7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BD428F5-6FF5-7352-F4D0-57A860C5B6AC}"/>
              </a:ext>
            </a:extLst>
          </p:cNvPr>
          <p:cNvSpPr txBox="1"/>
          <p:nvPr/>
        </p:nvSpPr>
        <p:spPr>
          <a:xfrm>
            <a:off x="8692082" y="21782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8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F7226D-0B0C-0FC1-46FD-5F91F9220122}"/>
              </a:ext>
            </a:extLst>
          </p:cNvPr>
          <p:cNvSpPr txBox="1"/>
          <p:nvPr/>
        </p:nvSpPr>
        <p:spPr>
          <a:xfrm>
            <a:off x="9461816" y="21782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9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8D74101-74D5-C2D4-F13B-05CF2D1E88CD}"/>
              </a:ext>
            </a:extLst>
          </p:cNvPr>
          <p:cNvSpPr txBox="1"/>
          <p:nvPr/>
        </p:nvSpPr>
        <p:spPr>
          <a:xfrm>
            <a:off x="10074318" y="2191982"/>
            <a:ext cx="46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10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D4B909-B32A-2DAA-46EC-4773BDB04C41}"/>
              </a:ext>
            </a:extLst>
          </p:cNvPr>
          <p:cNvSpPr/>
          <p:nvPr/>
        </p:nvSpPr>
        <p:spPr>
          <a:xfrm>
            <a:off x="9337473" y="2178231"/>
            <a:ext cx="2176644" cy="2334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793BB4A-E283-03BF-760D-C49580C40330}"/>
              </a:ext>
            </a:extLst>
          </p:cNvPr>
          <p:cNvSpPr/>
          <p:nvPr/>
        </p:nvSpPr>
        <p:spPr>
          <a:xfrm>
            <a:off x="7933048" y="2177040"/>
            <a:ext cx="1365158" cy="2334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EBC02C0-72D0-3507-392E-D537A4EF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" y="989577"/>
            <a:ext cx="3576455" cy="3760553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4C0AFB56-CECA-BAE6-0FCC-2C84224ED031}"/>
              </a:ext>
            </a:extLst>
          </p:cNvPr>
          <p:cNvSpPr/>
          <p:nvPr/>
        </p:nvSpPr>
        <p:spPr>
          <a:xfrm>
            <a:off x="3844642" y="2191983"/>
            <a:ext cx="2013034" cy="2334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81DD30D2-8C88-A4C8-65B7-4C893DEAF574}"/>
              </a:ext>
            </a:extLst>
          </p:cNvPr>
          <p:cNvSpPr/>
          <p:nvPr/>
        </p:nvSpPr>
        <p:spPr>
          <a:xfrm>
            <a:off x="5907071" y="2191982"/>
            <a:ext cx="1294994" cy="23343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2088C9B-D9EC-73B4-B07E-F64EEFEA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4" y="5377295"/>
            <a:ext cx="5763652" cy="1082735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EBF2236-516B-5EEC-7068-76317FD2E362}"/>
              </a:ext>
            </a:extLst>
          </p:cNvPr>
          <p:cNvSpPr txBox="1"/>
          <p:nvPr/>
        </p:nvSpPr>
        <p:spPr>
          <a:xfrm>
            <a:off x="9910175" y="159472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(9, 11]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3D8C70C-7B0E-3EDF-87B7-750D50973682}"/>
              </a:ext>
            </a:extLst>
          </p:cNvPr>
          <p:cNvSpPr txBox="1"/>
          <p:nvPr/>
        </p:nvSpPr>
        <p:spPr>
          <a:xfrm>
            <a:off x="9769913" y="123070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Blanco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2AB40F6-3436-6775-DE91-3F2A20D962FB}"/>
              </a:ext>
            </a:extLst>
          </p:cNvPr>
          <p:cNvSpPr txBox="1"/>
          <p:nvPr/>
        </p:nvSpPr>
        <p:spPr>
          <a:xfrm>
            <a:off x="8290040" y="16141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(7 ,8]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2E0FB9-A1F7-34E2-DAF0-F16F083A8798}"/>
              </a:ext>
            </a:extLst>
          </p:cNvPr>
          <p:cNvSpPr txBox="1"/>
          <p:nvPr/>
        </p:nvSpPr>
        <p:spPr>
          <a:xfrm>
            <a:off x="8034983" y="1115760"/>
            <a:ext cx="118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Moreno claro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A1D1165-F440-230B-3C84-0C3EA731B410}"/>
              </a:ext>
            </a:extLst>
          </p:cNvPr>
          <p:cNvSpPr txBox="1"/>
          <p:nvPr/>
        </p:nvSpPr>
        <p:spPr>
          <a:xfrm>
            <a:off x="6145632" y="159816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(4, 6]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32AD906-D9F3-1CCC-303E-D8B435F0AE2D}"/>
              </a:ext>
            </a:extLst>
          </p:cNvPr>
          <p:cNvSpPr txBox="1"/>
          <p:nvPr/>
        </p:nvSpPr>
        <p:spPr>
          <a:xfrm>
            <a:off x="5921905" y="1067722"/>
            <a:ext cx="129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Moreno obscuro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BD0F1F3-4E35-4CA3-966A-B142AE4C882F}"/>
              </a:ext>
            </a:extLst>
          </p:cNvPr>
          <p:cNvSpPr txBox="1"/>
          <p:nvPr/>
        </p:nvSpPr>
        <p:spPr>
          <a:xfrm>
            <a:off x="4541057" y="174082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[1 ,3]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41C74FA-164C-3CB5-211A-196CA9B9CE9F}"/>
              </a:ext>
            </a:extLst>
          </p:cNvPr>
          <p:cNvSpPr txBox="1"/>
          <p:nvPr/>
        </p:nvSpPr>
        <p:spPr>
          <a:xfrm>
            <a:off x="3917607" y="1085240"/>
            <a:ext cx="17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Moreno muy obscuro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5A65A44-0423-01FE-EF88-BCEDCBFF8052}"/>
              </a:ext>
            </a:extLst>
          </p:cNvPr>
          <p:cNvSpPr txBox="1"/>
          <p:nvPr/>
        </p:nvSpPr>
        <p:spPr>
          <a:xfrm>
            <a:off x="2468647" y="4897782"/>
            <a:ext cx="75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Antes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4EC4847-62E4-EA5F-3FDA-1B9E9EECBB89}"/>
              </a:ext>
            </a:extLst>
          </p:cNvPr>
          <p:cNvSpPr txBox="1"/>
          <p:nvPr/>
        </p:nvSpPr>
        <p:spPr>
          <a:xfrm>
            <a:off x="7376419" y="1624233"/>
            <a:ext cx="4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(6]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D11D9D-1FFE-357A-51CC-E18986D7109B}"/>
              </a:ext>
            </a:extLst>
          </p:cNvPr>
          <p:cNvSpPr txBox="1"/>
          <p:nvPr/>
        </p:nvSpPr>
        <p:spPr>
          <a:xfrm>
            <a:off x="6993625" y="1073693"/>
            <a:ext cx="118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Moreno claro</a:t>
            </a: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78147E65-99C1-F144-8C32-B7C14D1A777D}"/>
              </a:ext>
            </a:extLst>
          </p:cNvPr>
          <p:cNvSpPr/>
          <p:nvPr/>
        </p:nvSpPr>
        <p:spPr>
          <a:xfrm>
            <a:off x="3741717" y="989577"/>
            <a:ext cx="5556489" cy="390820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F6F4FBE-81DE-AEEC-6156-AE831B42B8B3}"/>
              </a:ext>
            </a:extLst>
          </p:cNvPr>
          <p:cNvSpPr txBox="1"/>
          <p:nvPr/>
        </p:nvSpPr>
        <p:spPr>
          <a:xfrm>
            <a:off x="5483104" y="440162"/>
            <a:ext cx="171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6"/>
                </a:solidFill>
              </a:rPr>
              <a:t>No blanco</a:t>
            </a:r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FED98996-4E03-34B5-9C7A-21563C410A77}"/>
              </a:ext>
            </a:extLst>
          </p:cNvPr>
          <p:cNvSpPr/>
          <p:nvPr/>
        </p:nvSpPr>
        <p:spPr>
          <a:xfrm>
            <a:off x="9330801" y="979648"/>
            <a:ext cx="2322588" cy="3908205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A0D5F5D-7FD7-2F8C-8B22-4B76D7786396}"/>
              </a:ext>
            </a:extLst>
          </p:cNvPr>
          <p:cNvSpPr txBox="1"/>
          <p:nvPr/>
        </p:nvSpPr>
        <p:spPr>
          <a:xfrm>
            <a:off x="9746617" y="448702"/>
            <a:ext cx="171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5"/>
                </a:solidFill>
              </a:rPr>
              <a:t>Blanco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7BF860B-2EE7-1EB2-5D0E-8180432D36D0}"/>
              </a:ext>
            </a:extLst>
          </p:cNvPr>
          <p:cNvSpPr txBox="1"/>
          <p:nvPr/>
        </p:nvSpPr>
        <p:spPr>
          <a:xfrm>
            <a:off x="10277689" y="5003097"/>
            <a:ext cx="86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4,481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878C578-EB97-E4E1-FA10-D53AF344906B}"/>
              </a:ext>
            </a:extLst>
          </p:cNvPr>
          <p:cNvSpPr txBox="1"/>
          <p:nvPr/>
        </p:nvSpPr>
        <p:spPr>
          <a:xfrm>
            <a:off x="6484827" y="5000408"/>
            <a:ext cx="868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4,481</a:t>
            </a: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C1540C7A-343A-4EDB-149B-3078C76B0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164" y="5438393"/>
            <a:ext cx="3790604" cy="13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2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2359308C733147A209A9423741ABB1" ma:contentTypeVersion="16" ma:contentTypeDescription="Crear nuevo documento." ma:contentTypeScope="" ma:versionID="46cc87e7723544f0ef0a90085231f4be">
  <xsd:schema xmlns:xsd="http://www.w3.org/2001/XMLSchema" xmlns:xs="http://www.w3.org/2001/XMLSchema" xmlns:p="http://schemas.microsoft.com/office/2006/metadata/properties" xmlns:ns2="d2d4c2ad-b63f-415b-82f0-3296fc2966de" xmlns:ns3="69276225-f05c-44c5-92dc-c999460a4149" targetNamespace="http://schemas.microsoft.com/office/2006/metadata/properties" ma:root="true" ma:fieldsID="e9cd408853cc4d95ae2a27577a971dd5" ns2:_="" ns3:_="">
    <xsd:import namespace="d2d4c2ad-b63f-415b-82f0-3296fc2966de"/>
    <xsd:import namespace="69276225-f05c-44c5-92dc-c999460a41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c2ad-b63f-415b-82f0-3296fc296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c40d4899-0986-466d-9443-4d7b8518a0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76225-f05c-44c5-92dc-c999460a414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32d65da7-472f-44c6-be22-218d2da46f49}" ma:internalName="TaxCatchAll" ma:showField="CatchAllData" ma:web="69276225-f05c-44c5-92dc-c999460a41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d4c2ad-b63f-415b-82f0-3296fc2966de">
      <Terms xmlns="http://schemas.microsoft.com/office/infopath/2007/PartnerControls"/>
    </lcf76f155ced4ddcb4097134ff3c332f>
    <TaxCatchAll xmlns="69276225-f05c-44c5-92dc-c999460a4149" xsi:nil="true"/>
  </documentManagement>
</p:properties>
</file>

<file path=customXml/itemProps1.xml><?xml version="1.0" encoding="utf-8"?>
<ds:datastoreItem xmlns:ds="http://schemas.openxmlformats.org/officeDocument/2006/customXml" ds:itemID="{46B2FA07-B110-4B54-906D-FBA43550132B}"/>
</file>

<file path=customXml/itemProps2.xml><?xml version="1.0" encoding="utf-8"?>
<ds:datastoreItem xmlns:ds="http://schemas.openxmlformats.org/officeDocument/2006/customXml" ds:itemID="{340F5781-8E08-4391-9C96-3DEEF0AFE5A4}"/>
</file>

<file path=customXml/itemProps3.xml><?xml version="1.0" encoding="utf-8"?>
<ds:datastoreItem xmlns:ds="http://schemas.openxmlformats.org/officeDocument/2006/customXml" ds:itemID="{8F778464-3F75-4E21-9277-109BB330305E}"/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50</Words>
  <Application>Microsoft Macintosh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Alvarez Venzor, Diana Cristina</dc:creator>
  <cp:lastModifiedBy>Alvarez Venzor, Diana Cristina</cp:lastModifiedBy>
  <cp:revision>1</cp:revision>
  <dcterms:created xsi:type="dcterms:W3CDTF">2024-04-07T16:54:57Z</dcterms:created>
  <dcterms:modified xsi:type="dcterms:W3CDTF">2024-04-07T21:27:59Z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0x010100062359308C733147A209A9423741ABB1</vt:lpwstr>
  </property>
</Properties>
</file>