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9_ABA68B02.xml" ContentType="application/vnd.ms-powerpoint.comment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60" r:id="rId7"/>
    <p:sldId id="258" r:id="rId8"/>
    <p:sldId id="265" r:id="rId9"/>
    <p:sldId id="259" r:id="rId10"/>
    <p:sldId id="266" r:id="rId11"/>
    <p:sldId id="262" r:id="rId12"/>
    <p:sldId id="263" r:id="rId1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E3D1B2-1443-06DA-716E-3C56F2AAEBB9}" name="Ana Cardenas" initials="AC" userId="S::acardenas@worldjusticeproject.org::e1dcd8fc-dc66-40da-853c-7ef3f363427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ED400-11B4-C748-90B1-5C1CE139EEB7}" v="62" dt="2024-04-12T00:55:2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5679"/>
  </p:normalViewPr>
  <p:slideViewPr>
    <p:cSldViewPr snapToGrid="0">
      <p:cViewPr varScale="1">
        <p:scale>
          <a:sx n="87" d="100"/>
          <a:sy n="87" d="100"/>
        </p:scale>
        <p:origin x="2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Alvarez" userId="b96f20e8-e669-4a66-8339-daabe4ee7b34" providerId="ADAL" clId="{88CED400-11B4-C748-90B1-5C1CE139EEB7}"/>
    <pc:docChg chg="undo custSel addSld delSld modSld sldOrd">
      <pc:chgData name="Cristina Alvarez" userId="b96f20e8-e669-4a66-8339-daabe4ee7b34" providerId="ADAL" clId="{88CED400-11B4-C748-90B1-5C1CE139EEB7}" dt="2024-04-13T05:31:36.876" v="1078" actId="20577"/>
      <pc:docMkLst>
        <pc:docMk/>
      </pc:docMkLst>
      <pc:sldChg chg="addSp delSp modSp mod">
        <pc:chgData name="Cristina Alvarez" userId="b96f20e8-e669-4a66-8339-daabe4ee7b34" providerId="ADAL" clId="{88CED400-11B4-C748-90B1-5C1CE139EEB7}" dt="2024-04-12T00:41:44.843" v="999" actId="1076"/>
        <pc:sldMkLst>
          <pc:docMk/>
          <pc:sldMk cId="2141795335" sldId="256"/>
        </pc:sldMkLst>
        <pc:spChg chg="add mod">
          <ac:chgData name="Cristina Alvarez" userId="b96f20e8-e669-4a66-8339-daabe4ee7b34" providerId="ADAL" clId="{88CED400-11B4-C748-90B1-5C1CE139EEB7}" dt="2024-04-12T00:41:44.843" v="999" actId="1076"/>
          <ac:spMkLst>
            <pc:docMk/>
            <pc:sldMk cId="2141795335" sldId="256"/>
            <ac:spMk id="2" creationId="{41066029-0F52-4C7B-A60C-B6E8AEC69E16}"/>
          </ac:spMkLst>
        </pc:spChg>
        <pc:spChg chg="mod">
          <ac:chgData name="Cristina Alvarez" userId="b96f20e8-e669-4a66-8339-daabe4ee7b34" providerId="ADAL" clId="{88CED400-11B4-C748-90B1-5C1CE139EEB7}" dt="2024-04-12T00:23:58.613" v="961" actId="207"/>
          <ac:spMkLst>
            <pc:docMk/>
            <pc:sldMk cId="2141795335" sldId="256"/>
            <ac:spMk id="5" creationId="{89D4982C-5564-8E2B-8D81-4336DEDF28D6}"/>
          </ac:spMkLst>
        </pc:spChg>
        <pc:spChg chg="del">
          <ac:chgData name="Cristina Alvarez" userId="b96f20e8-e669-4a66-8339-daabe4ee7b34" providerId="ADAL" clId="{88CED400-11B4-C748-90B1-5C1CE139EEB7}" dt="2024-04-12T00:25:02.493" v="968" actId="21"/>
          <ac:spMkLst>
            <pc:docMk/>
            <pc:sldMk cId="2141795335" sldId="256"/>
            <ac:spMk id="14" creationId="{4859AE5D-6D7D-B6E0-700C-3C1F50D25D47}"/>
          </ac:spMkLst>
        </pc:spChg>
        <pc:spChg chg="mod">
          <ac:chgData name="Cristina Alvarez" userId="b96f20e8-e669-4a66-8339-daabe4ee7b34" providerId="ADAL" clId="{88CED400-11B4-C748-90B1-5C1CE139EEB7}" dt="2024-04-12T00:33:12.547" v="981" actId="1076"/>
          <ac:spMkLst>
            <pc:docMk/>
            <pc:sldMk cId="2141795335" sldId="256"/>
            <ac:spMk id="18" creationId="{EA8CD8D3-7EC6-F8F2-E15A-2936BB8CF172}"/>
          </ac:spMkLst>
        </pc:spChg>
        <pc:spChg chg="mod">
          <ac:chgData name="Cristina Alvarez" userId="b96f20e8-e669-4a66-8339-daabe4ee7b34" providerId="ADAL" clId="{88CED400-11B4-C748-90B1-5C1CE139EEB7}" dt="2024-04-12T00:24:12.220" v="963" actId="207"/>
          <ac:spMkLst>
            <pc:docMk/>
            <pc:sldMk cId="2141795335" sldId="256"/>
            <ac:spMk id="19" creationId="{6F39A8AA-9C69-C057-3E49-FD2A274FB7D1}"/>
          </ac:spMkLst>
        </pc:spChg>
        <pc:picChg chg="add mod">
          <ac:chgData name="Cristina Alvarez" userId="b96f20e8-e669-4a66-8339-daabe4ee7b34" providerId="ADAL" clId="{88CED400-11B4-C748-90B1-5C1CE139EEB7}" dt="2024-04-12T00:33:01.619" v="979" actId="1076"/>
          <ac:picMkLst>
            <pc:docMk/>
            <pc:sldMk cId="2141795335" sldId="256"/>
            <ac:picMk id="3" creationId="{DDA4A22F-B39F-CCB1-27B1-009CE5C54CAC}"/>
          </ac:picMkLst>
        </pc:picChg>
        <pc:picChg chg="del">
          <ac:chgData name="Cristina Alvarez" userId="b96f20e8-e669-4a66-8339-daabe4ee7b34" providerId="ADAL" clId="{88CED400-11B4-C748-90B1-5C1CE139EEB7}" dt="2024-04-12T00:25:02.493" v="968" actId="21"/>
          <ac:picMkLst>
            <pc:docMk/>
            <pc:sldMk cId="2141795335" sldId="256"/>
            <ac:picMk id="13" creationId="{7469C123-19E9-A9CE-0241-84C366802D63}"/>
          </ac:picMkLst>
        </pc:picChg>
        <pc:picChg chg="mod">
          <ac:chgData name="Cristina Alvarez" userId="b96f20e8-e669-4a66-8339-daabe4ee7b34" providerId="ADAL" clId="{88CED400-11B4-C748-90B1-5C1CE139EEB7}" dt="2024-04-12T00:33:07.277" v="980" actId="1076"/>
          <ac:picMkLst>
            <pc:docMk/>
            <pc:sldMk cId="2141795335" sldId="256"/>
            <ac:picMk id="17" creationId="{5AEB19E7-03D7-A92B-6166-D3A6DECD9FD7}"/>
          </ac:picMkLst>
        </pc:picChg>
      </pc:sldChg>
      <pc:sldChg chg="delSp modSp mod ord">
        <pc:chgData name="Cristina Alvarez" userId="b96f20e8-e669-4a66-8339-daabe4ee7b34" providerId="ADAL" clId="{88CED400-11B4-C748-90B1-5C1CE139EEB7}" dt="2024-04-12T00:52:23.556" v="1037" actId="1076"/>
        <pc:sldMkLst>
          <pc:docMk/>
          <pc:sldMk cId="1248019820" sldId="257"/>
        </pc:sldMkLst>
        <pc:spChg chg="mod">
          <ac:chgData name="Cristina Alvarez" userId="b96f20e8-e669-4a66-8339-daabe4ee7b34" providerId="ADAL" clId="{88CED400-11B4-C748-90B1-5C1CE139EEB7}" dt="2024-04-12T00:52:23.556" v="1037" actId="1076"/>
          <ac:spMkLst>
            <pc:docMk/>
            <pc:sldMk cId="1248019820" sldId="257"/>
            <ac:spMk id="6" creationId="{C49FC0EA-5815-080A-0B49-8D1C2FC8F778}"/>
          </ac:spMkLst>
        </pc:spChg>
        <pc:spChg chg="mod">
          <ac:chgData name="Cristina Alvarez" userId="b96f20e8-e669-4a66-8339-daabe4ee7b34" providerId="ADAL" clId="{88CED400-11B4-C748-90B1-5C1CE139EEB7}" dt="2024-04-12T00:41:51.073" v="1000" actId="207"/>
          <ac:spMkLst>
            <pc:docMk/>
            <pc:sldMk cId="1248019820" sldId="257"/>
            <ac:spMk id="7" creationId="{9E37C937-730D-9113-767D-2588C08899EC}"/>
          </ac:spMkLst>
        </pc:spChg>
        <pc:spChg chg="mod">
          <ac:chgData name="Cristina Alvarez" userId="b96f20e8-e669-4a66-8339-daabe4ee7b34" providerId="ADAL" clId="{88CED400-11B4-C748-90B1-5C1CE139EEB7}" dt="2024-04-12T00:49:31.632" v="1024" actId="207"/>
          <ac:spMkLst>
            <pc:docMk/>
            <pc:sldMk cId="1248019820" sldId="257"/>
            <ac:spMk id="10" creationId="{10DD1CE1-3D21-A61E-CECD-D45F8E70F479}"/>
          </ac:spMkLst>
        </pc:spChg>
        <pc:spChg chg="del mod">
          <ac:chgData name="Cristina Alvarez" userId="b96f20e8-e669-4a66-8339-daabe4ee7b34" providerId="ADAL" clId="{88CED400-11B4-C748-90B1-5C1CE139EEB7}" dt="2024-04-12T00:51:29.710" v="1025" actId="21"/>
          <ac:spMkLst>
            <pc:docMk/>
            <pc:sldMk cId="1248019820" sldId="257"/>
            <ac:spMk id="13" creationId="{80185D6B-A825-3B77-F18A-470E46E2955E}"/>
          </ac:spMkLst>
        </pc:spChg>
        <pc:picChg chg="mod">
          <ac:chgData name="Cristina Alvarez" userId="b96f20e8-e669-4a66-8339-daabe4ee7b34" providerId="ADAL" clId="{88CED400-11B4-C748-90B1-5C1CE139EEB7}" dt="2024-04-12T00:52:23.556" v="1037" actId="1076"/>
          <ac:picMkLst>
            <pc:docMk/>
            <pc:sldMk cId="1248019820" sldId="257"/>
            <ac:picMk id="11" creationId="{FD5B3C14-DC39-8486-DC2B-BAFCA7CDA42B}"/>
          </ac:picMkLst>
        </pc:picChg>
        <pc:picChg chg="del">
          <ac:chgData name="Cristina Alvarez" userId="b96f20e8-e669-4a66-8339-daabe4ee7b34" providerId="ADAL" clId="{88CED400-11B4-C748-90B1-5C1CE139EEB7}" dt="2024-04-12T00:51:29.710" v="1025" actId="21"/>
          <ac:picMkLst>
            <pc:docMk/>
            <pc:sldMk cId="1248019820" sldId="257"/>
            <ac:picMk id="12" creationId="{77913152-00F6-9274-545A-9C575588E824}"/>
          </ac:picMkLst>
        </pc:picChg>
        <pc:cxnChg chg="del">
          <ac:chgData name="Cristina Alvarez" userId="b96f20e8-e669-4a66-8339-daabe4ee7b34" providerId="ADAL" clId="{88CED400-11B4-C748-90B1-5C1CE139EEB7}" dt="2024-04-12T00:52:16.611" v="1034" actId="478"/>
          <ac:cxnSpMkLst>
            <pc:docMk/>
            <pc:sldMk cId="1248019820" sldId="257"/>
            <ac:cxnSpMk id="15" creationId="{F9A8D6E4-B0DE-5276-72B7-4095492B30D7}"/>
          </ac:cxnSpMkLst>
        </pc:cxnChg>
        <pc:cxnChg chg="mod">
          <ac:chgData name="Cristina Alvarez" userId="b96f20e8-e669-4a66-8339-daabe4ee7b34" providerId="ADAL" clId="{88CED400-11B4-C748-90B1-5C1CE139EEB7}" dt="2024-04-12T00:52:19.672" v="1036" actId="1076"/>
          <ac:cxnSpMkLst>
            <pc:docMk/>
            <pc:sldMk cId="1248019820" sldId="257"/>
            <ac:cxnSpMk id="16" creationId="{AC0E3A64-1412-4488-FCAB-1158E83ADD88}"/>
          </ac:cxnSpMkLst>
        </pc:cxnChg>
      </pc:sldChg>
      <pc:sldChg chg="modSp mod ord">
        <pc:chgData name="Cristina Alvarez" userId="b96f20e8-e669-4a66-8339-daabe4ee7b34" providerId="ADAL" clId="{88CED400-11B4-C748-90B1-5C1CE139EEB7}" dt="2024-04-12T00:44:59.718" v="1009" actId="1076"/>
        <pc:sldMkLst>
          <pc:docMk/>
          <pc:sldMk cId="1083947007" sldId="258"/>
        </pc:sldMkLst>
        <pc:spChg chg="mod">
          <ac:chgData name="Cristina Alvarez" userId="b96f20e8-e669-4a66-8339-daabe4ee7b34" providerId="ADAL" clId="{88CED400-11B4-C748-90B1-5C1CE139EEB7}" dt="2024-04-12T00:44:59.718" v="1009" actId="1076"/>
          <ac:spMkLst>
            <pc:docMk/>
            <pc:sldMk cId="1083947007" sldId="258"/>
            <ac:spMk id="8" creationId="{0D1E20CB-94B5-069A-71CC-FFB79EB65F55}"/>
          </ac:spMkLst>
        </pc:spChg>
        <pc:spChg chg="mod">
          <ac:chgData name="Cristina Alvarez" userId="b96f20e8-e669-4a66-8339-daabe4ee7b34" providerId="ADAL" clId="{88CED400-11B4-C748-90B1-5C1CE139EEB7}" dt="2024-04-12T00:44:56.457" v="1008" actId="1076"/>
          <ac:spMkLst>
            <pc:docMk/>
            <pc:sldMk cId="1083947007" sldId="258"/>
            <ac:spMk id="10" creationId="{CD655DB8-C37E-6F61-395C-2595AA6FF9C1}"/>
          </ac:spMkLst>
        </pc:spChg>
        <pc:picChg chg="mod">
          <ac:chgData name="Cristina Alvarez" userId="b96f20e8-e669-4a66-8339-daabe4ee7b34" providerId="ADAL" clId="{88CED400-11B4-C748-90B1-5C1CE139EEB7}" dt="2024-04-12T00:44:59.718" v="1009" actId="1076"/>
          <ac:picMkLst>
            <pc:docMk/>
            <pc:sldMk cId="1083947007" sldId="258"/>
            <ac:picMk id="7" creationId="{E3781AED-E03A-835C-F236-9F0D980E5EC5}"/>
          </ac:picMkLst>
        </pc:picChg>
        <pc:picChg chg="mod">
          <ac:chgData name="Cristina Alvarez" userId="b96f20e8-e669-4a66-8339-daabe4ee7b34" providerId="ADAL" clId="{88CED400-11B4-C748-90B1-5C1CE139EEB7}" dt="2024-04-12T00:44:56.457" v="1008" actId="1076"/>
          <ac:picMkLst>
            <pc:docMk/>
            <pc:sldMk cId="1083947007" sldId="258"/>
            <ac:picMk id="9" creationId="{F42A2B4B-A401-9001-53A5-28016D3656EC}"/>
          </ac:picMkLst>
        </pc:picChg>
      </pc:sldChg>
      <pc:sldChg chg="addSp delSp modSp add mod ord">
        <pc:chgData name="Cristina Alvarez" userId="b96f20e8-e669-4a66-8339-daabe4ee7b34" providerId="ADAL" clId="{88CED400-11B4-C748-90B1-5C1CE139EEB7}" dt="2024-04-12T00:41:32.534" v="998" actId="1076"/>
        <pc:sldMkLst>
          <pc:docMk/>
          <pc:sldMk cId="3556543319" sldId="259"/>
        </pc:sldMkLst>
        <pc:spChg chg="add">
          <ac:chgData name="Cristina Alvarez" userId="b96f20e8-e669-4a66-8339-daabe4ee7b34" providerId="ADAL" clId="{88CED400-11B4-C748-90B1-5C1CE139EEB7}" dt="2024-04-06T19:04:02.345" v="2"/>
          <ac:spMkLst>
            <pc:docMk/>
            <pc:sldMk cId="3556543319" sldId="259"/>
            <ac:spMk id="2" creationId="{8BE6094B-BA8C-ACD6-0E9B-0256FD174D5B}"/>
          </ac:spMkLst>
        </pc:spChg>
        <pc:spChg chg="add">
          <ac:chgData name="Cristina Alvarez" userId="b96f20e8-e669-4a66-8339-daabe4ee7b34" providerId="ADAL" clId="{88CED400-11B4-C748-90B1-5C1CE139EEB7}" dt="2024-04-08T03:34:53.220" v="751"/>
          <ac:spMkLst>
            <pc:docMk/>
            <pc:sldMk cId="3556543319" sldId="259"/>
            <ac:spMk id="5" creationId="{DC7E52D0-9E28-5B35-1FF0-BD5B9F34B9E6}"/>
          </ac:spMkLst>
        </pc:spChg>
        <pc:spChg chg="mod">
          <ac:chgData name="Cristina Alvarez" userId="b96f20e8-e669-4a66-8339-daabe4ee7b34" providerId="ADAL" clId="{88CED400-11B4-C748-90B1-5C1CE139EEB7}" dt="2024-04-12T00:41:32.534" v="998" actId="1076"/>
          <ac:spMkLst>
            <pc:docMk/>
            <pc:sldMk cId="3556543319" sldId="259"/>
            <ac:spMk id="8" creationId="{0D1E20CB-94B5-069A-71CC-FFB79EB65F55}"/>
          </ac:spMkLst>
        </pc:spChg>
        <pc:spChg chg="del mod">
          <ac:chgData name="Cristina Alvarez" userId="b96f20e8-e669-4a66-8339-daabe4ee7b34" providerId="ADAL" clId="{88CED400-11B4-C748-90B1-5C1CE139EEB7}" dt="2024-04-12T00:41:06.256" v="994" actId="21"/>
          <ac:spMkLst>
            <pc:docMk/>
            <pc:sldMk cId="3556543319" sldId="259"/>
            <ac:spMk id="10" creationId="{CD655DB8-C37E-6F61-395C-2595AA6FF9C1}"/>
          </ac:spMkLst>
        </pc:spChg>
        <pc:spChg chg="add mod">
          <ac:chgData name="Cristina Alvarez" userId="b96f20e8-e669-4a66-8339-daabe4ee7b34" providerId="ADAL" clId="{88CED400-11B4-C748-90B1-5C1CE139EEB7}" dt="2024-04-12T00:41:32.534" v="998" actId="1076"/>
          <ac:spMkLst>
            <pc:docMk/>
            <pc:sldMk cId="3556543319" sldId="259"/>
            <ac:spMk id="14" creationId="{F2385245-F916-C910-5114-DDE93793D421}"/>
          </ac:spMkLst>
        </pc:spChg>
        <pc:picChg chg="add del mod">
          <ac:chgData name="Cristina Alvarez" userId="b96f20e8-e669-4a66-8339-daabe4ee7b34" providerId="ADAL" clId="{88CED400-11B4-C748-90B1-5C1CE139EEB7}" dt="2024-04-12T00:41:06.256" v="994" actId="21"/>
          <ac:picMkLst>
            <pc:docMk/>
            <pc:sldMk cId="3556543319" sldId="259"/>
            <ac:picMk id="3" creationId="{C617F0E4-D4C7-BA38-C20B-175473E3ECC1}"/>
          </ac:picMkLst>
        </pc:picChg>
        <pc:picChg chg="add mod">
          <ac:chgData name="Cristina Alvarez" userId="b96f20e8-e669-4a66-8339-daabe4ee7b34" providerId="ADAL" clId="{88CED400-11B4-C748-90B1-5C1CE139EEB7}" dt="2024-04-12T00:41:32.534" v="998" actId="1076"/>
          <ac:picMkLst>
            <pc:docMk/>
            <pc:sldMk cId="3556543319" sldId="259"/>
            <ac:picMk id="4" creationId="{60D2E7CC-3E49-FE69-198E-F3E73810BE4D}"/>
          </ac:picMkLst>
        </pc:picChg>
        <pc:picChg chg="add mod modCrop">
          <ac:chgData name="Cristina Alvarez" userId="b96f20e8-e669-4a66-8339-daabe4ee7b34" providerId="ADAL" clId="{88CED400-11B4-C748-90B1-5C1CE139EEB7}" dt="2024-04-12T00:41:32.534" v="998" actId="1076"/>
          <ac:picMkLst>
            <pc:docMk/>
            <pc:sldMk cId="3556543319" sldId="259"/>
            <ac:picMk id="6" creationId="{CB7505AC-4205-B565-9B9D-09662625161C}"/>
          </ac:picMkLst>
        </pc:picChg>
        <pc:picChg chg="del mod">
          <ac:chgData name="Cristina Alvarez" userId="b96f20e8-e669-4a66-8339-daabe4ee7b34" providerId="ADAL" clId="{88CED400-11B4-C748-90B1-5C1CE139EEB7}" dt="2024-04-06T19:04:45.212" v="36" actId="478"/>
          <ac:picMkLst>
            <pc:docMk/>
            <pc:sldMk cId="3556543319" sldId="259"/>
            <ac:picMk id="7" creationId="{E3781AED-E03A-835C-F236-9F0D980E5EC5}"/>
          </ac:picMkLst>
        </pc:picChg>
        <pc:picChg chg="del">
          <ac:chgData name="Cristina Alvarez" userId="b96f20e8-e669-4a66-8339-daabe4ee7b34" providerId="ADAL" clId="{88CED400-11B4-C748-90B1-5C1CE139EEB7}" dt="2024-04-06T19:04:01.657" v="1" actId="478"/>
          <ac:picMkLst>
            <pc:docMk/>
            <pc:sldMk cId="3556543319" sldId="259"/>
            <ac:picMk id="9" creationId="{F42A2B4B-A401-9001-53A5-28016D3656EC}"/>
          </ac:picMkLst>
        </pc:picChg>
        <pc:cxnChg chg="del">
          <ac:chgData name="Cristina Alvarez" userId="b96f20e8-e669-4a66-8339-daabe4ee7b34" providerId="ADAL" clId="{88CED400-11B4-C748-90B1-5C1CE139EEB7}" dt="2024-04-12T00:41:26.399" v="997" actId="478"/>
          <ac:cxnSpMkLst>
            <pc:docMk/>
            <pc:sldMk cId="3556543319" sldId="259"/>
            <ac:cxnSpMk id="11" creationId="{42EACB98-B33A-7768-87F6-09D958BE5972}"/>
          </ac:cxnSpMkLst>
        </pc:cxnChg>
        <pc:cxnChg chg="add mod">
          <ac:chgData name="Cristina Alvarez" userId="b96f20e8-e669-4a66-8339-daabe4ee7b34" providerId="ADAL" clId="{88CED400-11B4-C748-90B1-5C1CE139EEB7}" dt="2024-04-12T00:41:32.534" v="998" actId="1076"/>
          <ac:cxnSpMkLst>
            <pc:docMk/>
            <pc:sldMk cId="3556543319" sldId="259"/>
            <ac:cxnSpMk id="12" creationId="{F5E1E60E-CC5F-DD54-3917-01A39102DA05}"/>
          </ac:cxnSpMkLst>
        </pc:cxnChg>
      </pc:sldChg>
      <pc:sldChg chg="addSp delSp modSp add mod ord">
        <pc:chgData name="Cristina Alvarez" userId="b96f20e8-e669-4a66-8339-daabe4ee7b34" providerId="ADAL" clId="{88CED400-11B4-C748-90B1-5C1CE139EEB7}" dt="2024-04-12T00:54:37.197" v="1038" actId="20578"/>
        <pc:sldMkLst>
          <pc:docMk/>
          <pc:sldMk cId="1543780892" sldId="260"/>
        </pc:sldMkLst>
        <pc:spChg chg="add mod">
          <ac:chgData name="Cristina Alvarez" userId="b96f20e8-e669-4a66-8339-daabe4ee7b34" providerId="ADAL" clId="{88CED400-11B4-C748-90B1-5C1CE139EEB7}" dt="2024-04-12T00:51:48.297" v="1029" actId="1076"/>
          <ac:spMkLst>
            <pc:docMk/>
            <pc:sldMk cId="1543780892" sldId="260"/>
            <ac:spMk id="4" creationId="{8A2665C1-90CD-BB09-D746-5AA3C6BA142E}"/>
          </ac:spMkLst>
        </pc:spChg>
        <pc:spChg chg="del mod">
          <ac:chgData name="Cristina Alvarez" userId="b96f20e8-e669-4a66-8339-daabe4ee7b34" providerId="ADAL" clId="{88CED400-11B4-C748-90B1-5C1CE139EEB7}" dt="2024-04-12T00:38:45.348" v="984" actId="21"/>
          <ac:spMkLst>
            <pc:docMk/>
            <pc:sldMk cId="1543780892" sldId="260"/>
            <ac:spMk id="6" creationId="{C49FC0EA-5815-080A-0B49-8D1C2FC8F778}"/>
          </ac:spMkLst>
        </pc:spChg>
        <pc:spChg chg="mod">
          <ac:chgData name="Cristina Alvarez" userId="b96f20e8-e669-4a66-8339-daabe4ee7b34" providerId="ADAL" clId="{88CED400-11B4-C748-90B1-5C1CE139EEB7}" dt="2024-04-12T00:52:08.882" v="1032" actId="1076"/>
          <ac:spMkLst>
            <pc:docMk/>
            <pc:sldMk cId="1543780892" sldId="260"/>
            <ac:spMk id="7" creationId="{9E37C937-730D-9113-767D-2588C08899EC}"/>
          </ac:spMkLst>
        </pc:spChg>
        <pc:spChg chg="add">
          <ac:chgData name="Cristina Alvarez" userId="b96f20e8-e669-4a66-8339-daabe4ee7b34" providerId="ADAL" clId="{88CED400-11B4-C748-90B1-5C1CE139EEB7}" dt="2024-04-06T19:09:13.973" v="181"/>
          <ac:spMkLst>
            <pc:docMk/>
            <pc:sldMk cId="1543780892" sldId="260"/>
            <ac:spMk id="8" creationId="{38ECC135-83DD-BC8A-A384-DD134E09BB32}"/>
          </ac:spMkLst>
        </pc:spChg>
        <pc:spChg chg="del mod">
          <ac:chgData name="Cristina Alvarez" userId="b96f20e8-e669-4a66-8339-daabe4ee7b34" providerId="ADAL" clId="{88CED400-11B4-C748-90B1-5C1CE139EEB7}" dt="2024-04-12T00:46:15.433" v="1018" actId="21"/>
          <ac:spMkLst>
            <pc:docMk/>
            <pc:sldMk cId="1543780892" sldId="260"/>
            <ac:spMk id="10" creationId="{10DD1CE1-3D21-A61E-CECD-D45F8E70F479}"/>
          </ac:spMkLst>
        </pc:spChg>
        <pc:spChg chg="add mod">
          <ac:chgData name="Cristina Alvarez" userId="b96f20e8-e669-4a66-8339-daabe4ee7b34" providerId="ADAL" clId="{88CED400-11B4-C748-90B1-5C1CE139EEB7}" dt="2024-04-12T00:52:05.216" v="1031" actId="1076"/>
          <ac:spMkLst>
            <pc:docMk/>
            <pc:sldMk cId="1543780892" sldId="260"/>
            <ac:spMk id="11" creationId="{DFF82A18-78B3-D9E4-0CD3-9EF7A302A0E5}"/>
          </ac:spMkLst>
        </pc:spChg>
        <pc:spChg chg="del mod">
          <ac:chgData name="Cristina Alvarez" userId="b96f20e8-e669-4a66-8339-daabe4ee7b34" providerId="ADAL" clId="{88CED400-11B4-C748-90B1-5C1CE139EEB7}" dt="2024-04-12T00:38:45.348" v="984" actId="21"/>
          <ac:spMkLst>
            <pc:docMk/>
            <pc:sldMk cId="1543780892" sldId="260"/>
            <ac:spMk id="13" creationId="{80185D6B-A825-3B77-F18A-470E46E2955E}"/>
          </ac:spMkLst>
        </pc:spChg>
        <pc:picChg chg="add mod">
          <ac:chgData name="Cristina Alvarez" userId="b96f20e8-e669-4a66-8339-daabe4ee7b34" providerId="ADAL" clId="{88CED400-11B4-C748-90B1-5C1CE139EEB7}" dt="2024-04-12T00:52:05.216" v="1031" actId="1076"/>
          <ac:picMkLst>
            <pc:docMk/>
            <pc:sldMk cId="1543780892" sldId="260"/>
            <ac:picMk id="2" creationId="{1604172E-6BFC-406C-A512-98E5F27868A6}"/>
          </ac:picMkLst>
        </pc:picChg>
        <pc:picChg chg="add del mod">
          <ac:chgData name="Cristina Alvarez" userId="b96f20e8-e669-4a66-8339-daabe4ee7b34" providerId="ADAL" clId="{88CED400-11B4-C748-90B1-5C1CE139EEB7}" dt="2024-04-12T00:46:15.433" v="1018" actId="21"/>
          <ac:picMkLst>
            <pc:docMk/>
            <pc:sldMk cId="1543780892" sldId="260"/>
            <ac:picMk id="3" creationId="{E7498116-1CCF-C05F-7E9B-95CC33F140F9}"/>
          </ac:picMkLst>
        </pc:picChg>
        <pc:picChg chg="del">
          <ac:chgData name="Cristina Alvarez" userId="b96f20e8-e669-4a66-8339-daabe4ee7b34" providerId="ADAL" clId="{88CED400-11B4-C748-90B1-5C1CE139EEB7}" dt="2024-04-06T19:05:48.906" v="42" actId="478"/>
          <ac:picMkLst>
            <pc:docMk/>
            <pc:sldMk cId="1543780892" sldId="260"/>
            <ac:picMk id="4" creationId="{8F3063A6-F3DC-3CA4-9479-431D3DC11A40}"/>
          </ac:picMkLst>
        </pc:picChg>
        <pc:picChg chg="add del mod">
          <ac:chgData name="Cristina Alvarez" userId="b96f20e8-e669-4a66-8339-daabe4ee7b34" providerId="ADAL" clId="{88CED400-11B4-C748-90B1-5C1CE139EEB7}" dt="2024-04-12T00:38:45.348" v="984" actId="21"/>
          <ac:picMkLst>
            <pc:docMk/>
            <pc:sldMk cId="1543780892" sldId="260"/>
            <ac:picMk id="5" creationId="{76811AF0-B5EA-D1C6-2B19-E5651C370A16}"/>
          </ac:picMkLst>
        </pc:picChg>
        <pc:picChg chg="add mod">
          <ac:chgData name="Cristina Alvarez" userId="b96f20e8-e669-4a66-8339-daabe4ee7b34" providerId="ADAL" clId="{88CED400-11B4-C748-90B1-5C1CE139EEB7}" dt="2024-04-12T00:51:48.297" v="1029" actId="1076"/>
          <ac:picMkLst>
            <pc:docMk/>
            <pc:sldMk cId="1543780892" sldId="260"/>
            <ac:picMk id="8" creationId="{0B35D1E0-0532-71F4-7DA6-AF091E36224C}"/>
          </ac:picMkLst>
        </pc:picChg>
        <pc:picChg chg="del">
          <ac:chgData name="Cristina Alvarez" userId="b96f20e8-e669-4a66-8339-daabe4ee7b34" providerId="ADAL" clId="{88CED400-11B4-C748-90B1-5C1CE139EEB7}" dt="2024-04-06T19:05:49.729" v="43" actId="478"/>
          <ac:picMkLst>
            <pc:docMk/>
            <pc:sldMk cId="1543780892" sldId="260"/>
            <ac:picMk id="9" creationId="{A963AEB2-7B66-D315-2AE3-6606FBF9E825}"/>
          </ac:picMkLst>
        </pc:picChg>
        <pc:picChg chg="add mod">
          <ac:chgData name="Cristina Alvarez" userId="b96f20e8-e669-4a66-8339-daabe4ee7b34" providerId="ADAL" clId="{88CED400-11B4-C748-90B1-5C1CE139EEB7}" dt="2024-04-12T00:52:05.216" v="1031" actId="1076"/>
          <ac:picMkLst>
            <pc:docMk/>
            <pc:sldMk cId="1543780892" sldId="260"/>
            <ac:picMk id="9" creationId="{EE18919B-2566-126E-58ED-FDB17EC3AC3A}"/>
          </ac:picMkLst>
        </pc:picChg>
        <pc:picChg chg="del">
          <ac:chgData name="Cristina Alvarez" userId="b96f20e8-e669-4a66-8339-daabe4ee7b34" providerId="ADAL" clId="{88CED400-11B4-C748-90B1-5C1CE139EEB7}" dt="2024-04-06T19:05:50.806" v="45" actId="478"/>
          <ac:picMkLst>
            <pc:docMk/>
            <pc:sldMk cId="1543780892" sldId="260"/>
            <ac:picMk id="11" creationId="{FD5B3C14-DC39-8486-DC2B-BAFCA7CDA42B}"/>
          </ac:picMkLst>
        </pc:picChg>
        <pc:picChg chg="del">
          <ac:chgData name="Cristina Alvarez" userId="b96f20e8-e669-4a66-8339-daabe4ee7b34" providerId="ADAL" clId="{88CED400-11B4-C748-90B1-5C1CE139EEB7}" dt="2024-04-06T19:05:50.246" v="44" actId="478"/>
          <ac:picMkLst>
            <pc:docMk/>
            <pc:sldMk cId="1543780892" sldId="260"/>
            <ac:picMk id="12" creationId="{77913152-00F6-9274-545A-9C575588E824}"/>
          </ac:picMkLst>
        </pc:picChg>
        <pc:picChg chg="add del mod">
          <ac:chgData name="Cristina Alvarez" userId="b96f20e8-e669-4a66-8339-daabe4ee7b34" providerId="ADAL" clId="{88CED400-11B4-C748-90B1-5C1CE139EEB7}" dt="2024-04-12T00:38:45.348" v="984" actId="21"/>
          <ac:picMkLst>
            <pc:docMk/>
            <pc:sldMk cId="1543780892" sldId="260"/>
            <ac:picMk id="14" creationId="{48914268-21FC-2EB7-F92C-CF302B1FDC99}"/>
          </ac:picMkLst>
        </pc:picChg>
        <pc:cxnChg chg="del">
          <ac:chgData name="Cristina Alvarez" userId="b96f20e8-e669-4a66-8339-daabe4ee7b34" providerId="ADAL" clId="{88CED400-11B4-C748-90B1-5C1CE139EEB7}" dt="2024-04-12T00:45:42.529" v="1013" actId="478"/>
          <ac:cxnSpMkLst>
            <pc:docMk/>
            <pc:sldMk cId="1543780892" sldId="260"/>
            <ac:cxnSpMk id="15" creationId="{F9A8D6E4-B0DE-5276-72B7-4095492B30D7}"/>
          </ac:cxnSpMkLst>
        </pc:cxnChg>
        <pc:cxnChg chg="mod">
          <ac:chgData name="Cristina Alvarez" userId="b96f20e8-e669-4a66-8339-daabe4ee7b34" providerId="ADAL" clId="{88CED400-11B4-C748-90B1-5C1CE139EEB7}" dt="2024-04-12T00:52:11.438" v="1033" actId="1076"/>
          <ac:cxnSpMkLst>
            <pc:docMk/>
            <pc:sldMk cId="1543780892" sldId="260"/>
            <ac:cxnSpMk id="16" creationId="{AC0E3A64-1412-4488-FCAB-1158E83ADD88}"/>
          </ac:cxnSpMkLst>
        </pc:cxnChg>
      </pc:sldChg>
      <pc:sldChg chg="add del">
        <pc:chgData name="Cristina Alvarez" userId="b96f20e8-e669-4a66-8339-daabe4ee7b34" providerId="ADAL" clId="{88CED400-11B4-C748-90B1-5C1CE139EEB7}" dt="2024-04-06T19:05:35.242" v="38" actId="2696"/>
        <pc:sldMkLst>
          <pc:docMk/>
          <pc:sldMk cId="1739883988" sldId="260"/>
        </pc:sldMkLst>
      </pc:sldChg>
      <pc:sldChg chg="addSp delSp modSp add del mod">
        <pc:chgData name="Cristina Alvarez" userId="b96f20e8-e669-4a66-8339-daabe4ee7b34" providerId="ADAL" clId="{88CED400-11B4-C748-90B1-5C1CE139EEB7}" dt="2024-04-08T00:16:12.211" v="620" actId="2696"/>
        <pc:sldMkLst>
          <pc:docMk/>
          <pc:sldMk cId="2047324994" sldId="261"/>
        </pc:sldMkLst>
        <pc:spChg chg="add del mod">
          <ac:chgData name="Cristina Alvarez" userId="b96f20e8-e669-4a66-8339-daabe4ee7b34" providerId="ADAL" clId="{88CED400-11B4-C748-90B1-5C1CE139EEB7}" dt="2024-04-07T15:53:58.412" v="207" actId="478"/>
          <ac:spMkLst>
            <pc:docMk/>
            <pc:sldMk cId="2047324994" sldId="261"/>
            <ac:spMk id="5" creationId="{C314DC67-D8A8-C129-0B13-B95F9D926E56}"/>
          </ac:spMkLst>
        </pc:spChg>
        <pc:spChg chg="del">
          <ac:chgData name="Cristina Alvarez" userId="b96f20e8-e669-4a66-8339-daabe4ee7b34" providerId="ADAL" clId="{88CED400-11B4-C748-90B1-5C1CE139EEB7}" dt="2024-04-07T15:57:41.561" v="309" actId="478"/>
          <ac:spMkLst>
            <pc:docMk/>
            <pc:sldMk cId="2047324994" sldId="261"/>
            <ac:spMk id="6" creationId="{C49FC0EA-5815-080A-0B49-8D1C2FC8F778}"/>
          </ac:spMkLst>
        </pc:spChg>
        <pc:spChg chg="mod">
          <ac:chgData name="Cristina Alvarez" userId="b96f20e8-e669-4a66-8339-daabe4ee7b34" providerId="ADAL" clId="{88CED400-11B4-C748-90B1-5C1CE139EEB7}" dt="2024-04-07T16:03:51.550" v="364" actId="20577"/>
          <ac:spMkLst>
            <pc:docMk/>
            <pc:sldMk cId="2047324994" sldId="261"/>
            <ac:spMk id="7" creationId="{9E37C937-730D-9113-767D-2588C08899EC}"/>
          </ac:spMkLst>
        </pc:spChg>
        <pc:spChg chg="add">
          <ac:chgData name="Cristina Alvarez" userId="b96f20e8-e669-4a66-8339-daabe4ee7b34" providerId="ADAL" clId="{88CED400-11B4-C748-90B1-5C1CE139EEB7}" dt="2024-04-07T15:54:01.644" v="209"/>
          <ac:spMkLst>
            <pc:docMk/>
            <pc:sldMk cId="2047324994" sldId="261"/>
            <ac:spMk id="8" creationId="{F3626893-58F4-5036-96F4-84ACBEC243EF}"/>
          </ac:spMkLst>
        </pc:spChg>
        <pc:spChg chg="del">
          <ac:chgData name="Cristina Alvarez" userId="b96f20e8-e669-4a66-8339-daabe4ee7b34" providerId="ADAL" clId="{88CED400-11B4-C748-90B1-5C1CE139EEB7}" dt="2024-04-07T15:57:14.351" v="234" actId="478"/>
          <ac:spMkLst>
            <pc:docMk/>
            <pc:sldMk cId="2047324994" sldId="261"/>
            <ac:spMk id="10" creationId="{10DD1CE1-3D21-A61E-CECD-D45F8E70F479}"/>
          </ac:spMkLst>
        </pc:spChg>
        <pc:spChg chg="mod">
          <ac:chgData name="Cristina Alvarez" userId="b96f20e8-e669-4a66-8339-daabe4ee7b34" providerId="ADAL" clId="{88CED400-11B4-C748-90B1-5C1CE139EEB7}" dt="2024-04-07T16:04:02.845" v="377" actId="20577"/>
          <ac:spMkLst>
            <pc:docMk/>
            <pc:sldMk cId="2047324994" sldId="261"/>
            <ac:spMk id="13" creationId="{80185D6B-A825-3B77-F18A-470E46E2955E}"/>
          </ac:spMkLst>
        </pc:spChg>
        <pc:spChg chg="add">
          <ac:chgData name="Cristina Alvarez" userId="b96f20e8-e669-4a66-8339-daabe4ee7b34" providerId="ADAL" clId="{88CED400-11B4-C748-90B1-5C1CE139EEB7}" dt="2024-04-07T15:54:35.986" v="216"/>
          <ac:spMkLst>
            <pc:docMk/>
            <pc:sldMk cId="2047324994" sldId="261"/>
            <ac:spMk id="17" creationId="{B4239CC9-7A4A-3088-E9C5-2171AB735441}"/>
          </ac:spMkLst>
        </pc:spChg>
        <pc:spChg chg="add">
          <ac:chgData name="Cristina Alvarez" userId="b96f20e8-e669-4a66-8339-daabe4ee7b34" providerId="ADAL" clId="{88CED400-11B4-C748-90B1-5C1CE139EEB7}" dt="2024-04-07T15:55:26.169" v="229"/>
          <ac:spMkLst>
            <pc:docMk/>
            <pc:sldMk cId="2047324994" sldId="261"/>
            <ac:spMk id="19" creationId="{4994E385-9629-0F7A-D535-31D0A6EE940B}"/>
          </ac:spMkLst>
        </pc:spChg>
        <pc:spChg chg="add">
          <ac:chgData name="Cristina Alvarez" userId="b96f20e8-e669-4a66-8339-daabe4ee7b34" providerId="ADAL" clId="{88CED400-11B4-C748-90B1-5C1CE139EEB7}" dt="2024-04-07T16:04:33.587" v="378"/>
          <ac:spMkLst>
            <pc:docMk/>
            <pc:sldMk cId="2047324994" sldId="261"/>
            <ac:spMk id="21" creationId="{80067A03-E417-BDD7-7B58-A9DFB368C4F1}"/>
          </ac:spMkLst>
        </pc:spChg>
        <pc:picChg chg="add del mod">
          <ac:chgData name="Cristina Alvarez" userId="b96f20e8-e669-4a66-8339-daabe4ee7b34" providerId="ADAL" clId="{88CED400-11B4-C748-90B1-5C1CE139EEB7}" dt="2024-04-07T15:53:56.767" v="206" actId="478"/>
          <ac:picMkLst>
            <pc:docMk/>
            <pc:sldMk cId="2047324994" sldId="261"/>
            <ac:picMk id="3" creationId="{2A3FD39B-7339-1B30-9336-1C10CAC74D23}"/>
          </ac:picMkLst>
        </pc:picChg>
        <pc:picChg chg="del">
          <ac:chgData name="Cristina Alvarez" userId="b96f20e8-e669-4a66-8339-daabe4ee7b34" providerId="ADAL" clId="{88CED400-11B4-C748-90B1-5C1CE139EEB7}" dt="2024-04-06T19:11:57.942" v="193" actId="478"/>
          <ac:picMkLst>
            <pc:docMk/>
            <pc:sldMk cId="2047324994" sldId="261"/>
            <ac:picMk id="4" creationId="{8F3063A6-F3DC-3CA4-9479-431D3DC11A40}"/>
          </ac:picMkLst>
        </pc:picChg>
        <pc:picChg chg="del">
          <ac:chgData name="Cristina Alvarez" userId="b96f20e8-e669-4a66-8339-daabe4ee7b34" providerId="ADAL" clId="{88CED400-11B4-C748-90B1-5C1CE139EEB7}" dt="2024-04-06T19:12:00.791" v="196" actId="478"/>
          <ac:picMkLst>
            <pc:docMk/>
            <pc:sldMk cId="2047324994" sldId="261"/>
            <ac:picMk id="9" creationId="{A963AEB2-7B66-D315-2AE3-6606FBF9E825}"/>
          </ac:picMkLst>
        </pc:picChg>
        <pc:picChg chg="del">
          <ac:chgData name="Cristina Alvarez" userId="b96f20e8-e669-4a66-8339-daabe4ee7b34" providerId="ADAL" clId="{88CED400-11B4-C748-90B1-5C1CE139EEB7}" dt="2024-04-06T19:11:58.852" v="194" actId="478"/>
          <ac:picMkLst>
            <pc:docMk/>
            <pc:sldMk cId="2047324994" sldId="261"/>
            <ac:picMk id="11" creationId="{FD5B3C14-DC39-8486-DC2B-BAFCA7CDA42B}"/>
          </ac:picMkLst>
        </pc:picChg>
        <pc:picChg chg="del">
          <ac:chgData name="Cristina Alvarez" userId="b96f20e8-e669-4a66-8339-daabe4ee7b34" providerId="ADAL" clId="{88CED400-11B4-C748-90B1-5C1CE139EEB7}" dt="2024-04-06T19:11:59.842" v="195" actId="478"/>
          <ac:picMkLst>
            <pc:docMk/>
            <pc:sldMk cId="2047324994" sldId="261"/>
            <ac:picMk id="12" creationId="{77913152-00F6-9274-545A-9C575588E824}"/>
          </ac:picMkLst>
        </pc:picChg>
        <pc:picChg chg="add del mod">
          <ac:chgData name="Cristina Alvarez" userId="b96f20e8-e669-4a66-8339-daabe4ee7b34" providerId="ADAL" clId="{88CED400-11B4-C748-90B1-5C1CE139EEB7}" dt="2024-04-07T15:54:14.124" v="215" actId="478"/>
          <ac:picMkLst>
            <pc:docMk/>
            <pc:sldMk cId="2047324994" sldId="261"/>
            <ac:picMk id="14" creationId="{11FF6FAC-324F-8C6F-2EE7-2A389E0DCC80}"/>
          </ac:picMkLst>
        </pc:picChg>
        <pc:picChg chg="add del mod">
          <ac:chgData name="Cristina Alvarez" userId="b96f20e8-e669-4a66-8339-daabe4ee7b34" providerId="ADAL" clId="{88CED400-11B4-C748-90B1-5C1CE139EEB7}" dt="2024-04-07T15:55:25.562" v="228" actId="478"/>
          <ac:picMkLst>
            <pc:docMk/>
            <pc:sldMk cId="2047324994" sldId="261"/>
            <ac:picMk id="18" creationId="{CE71B4A3-01EC-9AF4-CB73-BD0B3DA53471}"/>
          </ac:picMkLst>
        </pc:picChg>
        <pc:picChg chg="add mod">
          <ac:chgData name="Cristina Alvarez" userId="b96f20e8-e669-4a66-8339-daabe4ee7b34" providerId="ADAL" clId="{88CED400-11B4-C748-90B1-5C1CE139EEB7}" dt="2024-04-07T15:55:36.234" v="233" actId="14100"/>
          <ac:picMkLst>
            <pc:docMk/>
            <pc:sldMk cId="2047324994" sldId="261"/>
            <ac:picMk id="20" creationId="{EDEC288A-4AFC-A3DD-C2D0-291F3E388233}"/>
          </ac:picMkLst>
        </pc:picChg>
        <pc:picChg chg="add mod">
          <ac:chgData name="Cristina Alvarez" userId="b96f20e8-e669-4a66-8339-daabe4ee7b34" providerId="ADAL" clId="{88CED400-11B4-C748-90B1-5C1CE139EEB7}" dt="2024-04-07T16:04:53.315" v="386" actId="1076"/>
          <ac:picMkLst>
            <pc:docMk/>
            <pc:sldMk cId="2047324994" sldId="261"/>
            <ac:picMk id="22" creationId="{79E2C36B-E022-BD13-8190-E8A5F2586DE0}"/>
          </ac:picMkLst>
        </pc:picChg>
        <pc:cxnChg chg="del">
          <ac:chgData name="Cristina Alvarez" userId="b96f20e8-e669-4a66-8339-daabe4ee7b34" providerId="ADAL" clId="{88CED400-11B4-C748-90B1-5C1CE139EEB7}" dt="2024-04-07T15:54:00.146" v="208" actId="478"/>
          <ac:cxnSpMkLst>
            <pc:docMk/>
            <pc:sldMk cId="2047324994" sldId="261"/>
            <ac:cxnSpMk id="15" creationId="{F9A8D6E4-B0DE-5276-72B7-4095492B30D7}"/>
          </ac:cxnSpMkLst>
        </pc:cxnChg>
      </pc:sldChg>
      <pc:sldChg chg="addSp delSp modSp add mod ord">
        <pc:chgData name="Cristina Alvarez" userId="b96f20e8-e669-4a66-8339-daabe4ee7b34" providerId="ADAL" clId="{88CED400-11B4-C748-90B1-5C1CE139EEB7}" dt="2024-04-12T00:55:47.317" v="1047" actId="207"/>
        <pc:sldMkLst>
          <pc:docMk/>
          <pc:sldMk cId="2191067624" sldId="262"/>
        </pc:sldMkLst>
        <pc:spChg chg="add">
          <ac:chgData name="Cristina Alvarez" userId="b96f20e8-e669-4a66-8339-daabe4ee7b34" providerId="ADAL" clId="{88CED400-11B4-C748-90B1-5C1CE139EEB7}" dt="2024-04-07T16:08:33.820" v="397"/>
          <ac:spMkLst>
            <pc:docMk/>
            <pc:sldMk cId="2191067624" sldId="262"/>
            <ac:spMk id="2" creationId="{A05F5B3F-CCE7-6E8F-385E-541FA2C95778}"/>
          </ac:spMkLst>
        </pc:spChg>
        <pc:spChg chg="add">
          <ac:chgData name="Cristina Alvarez" userId="b96f20e8-e669-4a66-8339-daabe4ee7b34" providerId="ADAL" clId="{88CED400-11B4-C748-90B1-5C1CE139EEB7}" dt="2024-04-07T23:39:39.417" v="433"/>
          <ac:spMkLst>
            <pc:docMk/>
            <pc:sldMk cId="2191067624" sldId="262"/>
            <ac:spMk id="5" creationId="{F6F5DF02-1968-B2A9-7A2D-BD52FAE84E1C}"/>
          </ac:spMkLst>
        </pc:spChg>
        <pc:spChg chg="mod">
          <ac:chgData name="Cristina Alvarez" userId="b96f20e8-e669-4a66-8339-daabe4ee7b34" providerId="ADAL" clId="{88CED400-11B4-C748-90B1-5C1CE139EEB7}" dt="2024-04-12T00:55:47.317" v="1047" actId="207"/>
          <ac:spMkLst>
            <pc:docMk/>
            <pc:sldMk cId="2191067624" sldId="262"/>
            <ac:spMk id="6" creationId="{C49FC0EA-5815-080A-0B49-8D1C2FC8F778}"/>
          </ac:spMkLst>
        </pc:spChg>
        <pc:spChg chg="del mod">
          <ac:chgData name="Cristina Alvarez" userId="b96f20e8-e669-4a66-8339-daabe4ee7b34" providerId="ADAL" clId="{88CED400-11B4-C748-90B1-5C1CE139EEB7}" dt="2024-04-12T00:25:17.799" v="972" actId="21"/>
          <ac:spMkLst>
            <pc:docMk/>
            <pc:sldMk cId="2191067624" sldId="262"/>
            <ac:spMk id="7" creationId="{9E37C937-730D-9113-767D-2588C08899EC}"/>
          </ac:spMkLst>
        </pc:spChg>
        <pc:spChg chg="mod">
          <ac:chgData name="Cristina Alvarez" userId="b96f20e8-e669-4a66-8339-daabe4ee7b34" providerId="ADAL" clId="{88CED400-11B4-C748-90B1-5C1CE139EEB7}" dt="2024-04-08T00:17:41.502" v="646" actId="1036"/>
          <ac:spMkLst>
            <pc:docMk/>
            <pc:sldMk cId="2191067624" sldId="262"/>
            <ac:spMk id="10" creationId="{10DD1CE1-3D21-A61E-CECD-D45F8E70F479}"/>
          </ac:spMkLst>
        </pc:spChg>
        <pc:spChg chg="mod">
          <ac:chgData name="Cristina Alvarez" userId="b96f20e8-e669-4a66-8339-daabe4ee7b34" providerId="ADAL" clId="{88CED400-11B4-C748-90B1-5C1CE139EEB7}" dt="2024-04-12T00:55:47.317" v="1047" actId="207"/>
          <ac:spMkLst>
            <pc:docMk/>
            <pc:sldMk cId="2191067624" sldId="262"/>
            <ac:spMk id="13" creationId="{80185D6B-A825-3B77-F18A-470E46E2955E}"/>
          </ac:spMkLst>
        </pc:spChg>
        <pc:spChg chg="add">
          <ac:chgData name="Cristina Alvarez" userId="b96f20e8-e669-4a66-8339-daabe4ee7b34" providerId="ADAL" clId="{88CED400-11B4-C748-90B1-5C1CE139EEB7}" dt="2024-04-07T23:45:47.664" v="452"/>
          <ac:spMkLst>
            <pc:docMk/>
            <pc:sldMk cId="2191067624" sldId="262"/>
            <ac:spMk id="14" creationId="{53B8E47D-B083-BACC-DB1E-ACA53078E1AD}"/>
          </ac:spMkLst>
        </pc:spChg>
        <pc:spChg chg="add">
          <ac:chgData name="Cristina Alvarez" userId="b96f20e8-e669-4a66-8339-daabe4ee7b34" providerId="ADAL" clId="{88CED400-11B4-C748-90B1-5C1CE139EEB7}" dt="2024-04-07T23:50:18.604" v="463"/>
          <ac:spMkLst>
            <pc:docMk/>
            <pc:sldMk cId="2191067624" sldId="262"/>
            <ac:spMk id="18" creationId="{0D418384-97F5-3C0A-5DD8-282ADC3C5C3D}"/>
          </ac:spMkLst>
        </pc:spChg>
        <pc:spChg chg="add">
          <ac:chgData name="Cristina Alvarez" userId="b96f20e8-e669-4a66-8339-daabe4ee7b34" providerId="ADAL" clId="{88CED400-11B4-C748-90B1-5C1CE139EEB7}" dt="2024-04-07T23:59:55.191" v="536"/>
          <ac:spMkLst>
            <pc:docMk/>
            <pc:sldMk cId="2191067624" sldId="262"/>
            <ac:spMk id="21" creationId="{E51D2E95-5110-F722-F216-960CA33A4725}"/>
          </ac:spMkLst>
        </pc:spChg>
        <pc:spChg chg="add mod">
          <ac:chgData name="Cristina Alvarez" userId="b96f20e8-e669-4a66-8339-daabe4ee7b34" providerId="ADAL" clId="{88CED400-11B4-C748-90B1-5C1CE139EEB7}" dt="2024-04-12T00:55:42.251" v="1045" actId="400"/>
          <ac:spMkLst>
            <pc:docMk/>
            <pc:sldMk cId="2191067624" sldId="262"/>
            <ac:spMk id="24" creationId="{625C59DD-FC22-BBB8-3B3A-814697C6697A}"/>
          </ac:spMkLst>
        </pc:spChg>
        <pc:picChg chg="add del mod">
          <ac:chgData name="Cristina Alvarez" userId="b96f20e8-e669-4a66-8339-daabe4ee7b34" providerId="ADAL" clId="{88CED400-11B4-C748-90B1-5C1CE139EEB7}" dt="2024-04-12T00:25:17.799" v="972" actId="21"/>
          <ac:picMkLst>
            <pc:docMk/>
            <pc:sldMk cId="2191067624" sldId="262"/>
            <ac:picMk id="3" creationId="{A7F01BEE-6E4F-225A-5199-9297E1FD6707}"/>
          </ac:picMkLst>
        </pc:picChg>
        <pc:picChg chg="del">
          <ac:chgData name="Cristina Alvarez" userId="b96f20e8-e669-4a66-8339-daabe4ee7b34" providerId="ADAL" clId="{88CED400-11B4-C748-90B1-5C1CE139EEB7}" dt="2024-04-07T16:08:23.279" v="388" actId="478"/>
          <ac:picMkLst>
            <pc:docMk/>
            <pc:sldMk cId="2191067624" sldId="262"/>
            <ac:picMk id="4" creationId="{8F3063A6-F3DC-3CA4-9479-431D3DC11A40}"/>
          </ac:picMkLst>
        </pc:picChg>
        <pc:picChg chg="add del mod">
          <ac:chgData name="Cristina Alvarez" userId="b96f20e8-e669-4a66-8339-daabe4ee7b34" providerId="ADAL" clId="{88CED400-11B4-C748-90B1-5C1CE139EEB7}" dt="2024-04-08T00:11:12.211" v="564" actId="21"/>
          <ac:picMkLst>
            <pc:docMk/>
            <pc:sldMk cId="2191067624" sldId="262"/>
            <ac:picMk id="8" creationId="{DF5396DD-EDD8-AC56-CCF4-324C5ADC22FA}"/>
          </ac:picMkLst>
        </pc:picChg>
        <pc:picChg chg="del">
          <ac:chgData name="Cristina Alvarez" userId="b96f20e8-e669-4a66-8339-daabe4ee7b34" providerId="ADAL" clId="{88CED400-11B4-C748-90B1-5C1CE139EEB7}" dt="2024-04-07T16:08:24.881" v="389" actId="478"/>
          <ac:picMkLst>
            <pc:docMk/>
            <pc:sldMk cId="2191067624" sldId="262"/>
            <ac:picMk id="9" creationId="{A963AEB2-7B66-D315-2AE3-6606FBF9E825}"/>
          </ac:picMkLst>
        </pc:picChg>
        <pc:picChg chg="del">
          <ac:chgData name="Cristina Alvarez" userId="b96f20e8-e669-4a66-8339-daabe4ee7b34" providerId="ADAL" clId="{88CED400-11B4-C748-90B1-5C1CE139EEB7}" dt="2024-04-07T16:08:27.217" v="391" actId="478"/>
          <ac:picMkLst>
            <pc:docMk/>
            <pc:sldMk cId="2191067624" sldId="262"/>
            <ac:picMk id="11" creationId="{FD5B3C14-DC39-8486-DC2B-BAFCA7CDA42B}"/>
          </ac:picMkLst>
        </pc:picChg>
        <pc:picChg chg="del">
          <ac:chgData name="Cristina Alvarez" userId="b96f20e8-e669-4a66-8339-daabe4ee7b34" providerId="ADAL" clId="{88CED400-11B4-C748-90B1-5C1CE139EEB7}" dt="2024-04-07T16:08:25.844" v="390" actId="478"/>
          <ac:picMkLst>
            <pc:docMk/>
            <pc:sldMk cId="2191067624" sldId="262"/>
            <ac:picMk id="12" creationId="{77913152-00F6-9274-545A-9C575588E824}"/>
          </ac:picMkLst>
        </pc:picChg>
        <pc:picChg chg="add del mod">
          <ac:chgData name="Cristina Alvarez" userId="b96f20e8-e669-4a66-8339-daabe4ee7b34" providerId="ADAL" clId="{88CED400-11B4-C748-90B1-5C1CE139EEB7}" dt="2024-04-07T23:59:54.585" v="535" actId="478"/>
          <ac:picMkLst>
            <pc:docMk/>
            <pc:sldMk cId="2191067624" sldId="262"/>
            <ac:picMk id="17" creationId="{2EDA1DD8-8891-B76D-0FAD-3DE004791E6F}"/>
          </ac:picMkLst>
        </pc:picChg>
        <pc:picChg chg="add mod">
          <ac:chgData name="Cristina Alvarez" userId="b96f20e8-e669-4a66-8339-daabe4ee7b34" providerId="ADAL" clId="{88CED400-11B4-C748-90B1-5C1CE139EEB7}" dt="2024-04-08T00:11:37.075" v="572" actId="167"/>
          <ac:picMkLst>
            <pc:docMk/>
            <pc:sldMk cId="2191067624" sldId="262"/>
            <ac:picMk id="19" creationId="{387F465D-0485-C621-F635-BDF850762C92}"/>
          </ac:picMkLst>
        </pc:picChg>
        <pc:picChg chg="add mod">
          <ac:chgData name="Cristina Alvarez" userId="b96f20e8-e669-4a66-8339-daabe4ee7b34" providerId="ADAL" clId="{88CED400-11B4-C748-90B1-5C1CE139EEB7}" dt="2024-04-08T00:17:41.502" v="646" actId="1036"/>
          <ac:picMkLst>
            <pc:docMk/>
            <pc:sldMk cId="2191067624" sldId="262"/>
            <ac:picMk id="20" creationId="{0E202E3F-76DA-EC7C-9CD3-7FAFCE72C837}"/>
          </ac:picMkLst>
        </pc:picChg>
        <pc:picChg chg="add mod">
          <ac:chgData name="Cristina Alvarez" userId="b96f20e8-e669-4a66-8339-daabe4ee7b34" providerId="ADAL" clId="{88CED400-11B4-C748-90B1-5C1CE139EEB7}" dt="2024-04-08T00:17:41.502" v="646" actId="1036"/>
          <ac:picMkLst>
            <pc:docMk/>
            <pc:sldMk cId="2191067624" sldId="262"/>
            <ac:picMk id="22" creationId="{F4A39BF9-5C4D-D7D0-8D66-894AF5E35647}"/>
          </ac:picMkLst>
        </pc:picChg>
        <pc:picChg chg="add mod">
          <ac:chgData name="Cristina Alvarez" userId="b96f20e8-e669-4a66-8339-daabe4ee7b34" providerId="ADAL" clId="{88CED400-11B4-C748-90B1-5C1CE139EEB7}" dt="2024-04-08T00:17:41.502" v="646" actId="1036"/>
          <ac:picMkLst>
            <pc:docMk/>
            <pc:sldMk cId="2191067624" sldId="262"/>
            <ac:picMk id="23" creationId="{109795E2-8A88-0D66-BAF5-FE33C5C1169F}"/>
          </ac:picMkLst>
        </pc:picChg>
        <pc:cxnChg chg="mod">
          <ac:chgData name="Cristina Alvarez" userId="b96f20e8-e669-4a66-8339-daabe4ee7b34" providerId="ADAL" clId="{88CED400-11B4-C748-90B1-5C1CE139EEB7}" dt="2024-04-08T00:40:13.468" v="675" actId="1076"/>
          <ac:cxnSpMkLst>
            <pc:docMk/>
            <pc:sldMk cId="2191067624" sldId="262"/>
            <ac:cxnSpMk id="15" creationId="{F9A8D6E4-B0DE-5276-72B7-4095492B30D7}"/>
          </ac:cxnSpMkLst>
        </pc:cxnChg>
        <pc:cxnChg chg="mod">
          <ac:chgData name="Cristina Alvarez" userId="b96f20e8-e669-4a66-8339-daabe4ee7b34" providerId="ADAL" clId="{88CED400-11B4-C748-90B1-5C1CE139EEB7}" dt="2024-04-08T00:17:41.502" v="646" actId="1036"/>
          <ac:cxnSpMkLst>
            <pc:docMk/>
            <pc:sldMk cId="2191067624" sldId="262"/>
            <ac:cxnSpMk id="16" creationId="{AC0E3A64-1412-4488-FCAB-1158E83ADD88}"/>
          </ac:cxnSpMkLst>
        </pc:cxnChg>
      </pc:sldChg>
      <pc:sldChg chg="addSp delSp modSp add mod ord">
        <pc:chgData name="Cristina Alvarez" userId="b96f20e8-e669-4a66-8339-daabe4ee7b34" providerId="ADAL" clId="{88CED400-11B4-C748-90B1-5C1CE139EEB7}" dt="2024-04-12T00:56:08.212" v="1049" actId="207"/>
        <pc:sldMkLst>
          <pc:docMk/>
          <pc:sldMk cId="2614974499" sldId="263"/>
        </pc:sldMkLst>
        <pc:spChg chg="add mod">
          <ac:chgData name="Cristina Alvarez" userId="b96f20e8-e669-4a66-8339-daabe4ee7b34" providerId="ADAL" clId="{88CED400-11B4-C748-90B1-5C1CE139EEB7}" dt="2024-04-08T16:05:58.689" v="925" actId="20577"/>
          <ac:spMkLst>
            <pc:docMk/>
            <pc:sldMk cId="2614974499" sldId="263"/>
            <ac:spMk id="2" creationId="{844D4810-6301-A4BD-FC8D-D0297C5AA7C6}"/>
          </ac:spMkLst>
        </pc:spChg>
        <pc:spChg chg="add">
          <ac:chgData name="Cristina Alvarez" userId="b96f20e8-e669-4a66-8339-daabe4ee7b34" providerId="ADAL" clId="{88CED400-11B4-C748-90B1-5C1CE139EEB7}" dt="2024-04-07T23:52:52.691" v="497"/>
          <ac:spMkLst>
            <pc:docMk/>
            <pc:sldMk cId="2614974499" sldId="263"/>
            <ac:spMk id="2" creationId="{F04782FE-8683-9586-A2F1-6382A38BAC6B}"/>
          </ac:spMkLst>
        </pc:spChg>
        <pc:spChg chg="add">
          <ac:chgData name="Cristina Alvarez" userId="b96f20e8-e669-4a66-8339-daabe4ee7b34" providerId="ADAL" clId="{88CED400-11B4-C748-90B1-5C1CE139EEB7}" dt="2024-04-08T00:10:26.219" v="557"/>
          <ac:spMkLst>
            <pc:docMk/>
            <pc:sldMk cId="2614974499" sldId="263"/>
            <ac:spMk id="5" creationId="{5A429914-AC26-C72C-6837-DB9385503D55}"/>
          </ac:spMkLst>
        </pc:spChg>
        <pc:spChg chg="add del mod">
          <ac:chgData name="Cristina Alvarez" userId="b96f20e8-e669-4a66-8339-daabe4ee7b34" providerId="ADAL" clId="{88CED400-11B4-C748-90B1-5C1CE139EEB7}" dt="2024-04-08T00:00:42.944" v="549" actId="478"/>
          <ac:spMkLst>
            <pc:docMk/>
            <pc:sldMk cId="2614974499" sldId="263"/>
            <ac:spMk id="6" creationId="{C49FC0EA-5815-080A-0B49-8D1C2FC8F778}"/>
          </ac:spMkLst>
        </pc:spChg>
        <pc:spChg chg="mod">
          <ac:chgData name="Cristina Alvarez" userId="b96f20e8-e669-4a66-8339-daabe4ee7b34" providerId="ADAL" clId="{88CED400-11B4-C748-90B1-5C1CE139EEB7}" dt="2024-04-12T00:56:08.212" v="1049" actId="207"/>
          <ac:spMkLst>
            <pc:docMk/>
            <pc:sldMk cId="2614974499" sldId="263"/>
            <ac:spMk id="7" creationId="{9E37C937-730D-9113-767D-2588C08899EC}"/>
          </ac:spMkLst>
        </pc:spChg>
        <pc:spChg chg="mod">
          <ac:chgData name="Cristina Alvarez" userId="b96f20e8-e669-4a66-8339-daabe4ee7b34" providerId="ADAL" clId="{88CED400-11B4-C748-90B1-5C1CE139EEB7}" dt="2024-04-12T00:56:08.212" v="1049" actId="207"/>
          <ac:spMkLst>
            <pc:docMk/>
            <pc:sldMk cId="2614974499" sldId="263"/>
            <ac:spMk id="10" creationId="{10DD1CE1-3D21-A61E-CECD-D45F8E70F479}"/>
          </ac:spMkLst>
        </pc:spChg>
        <pc:spChg chg="add">
          <ac:chgData name="Cristina Alvarez" userId="b96f20e8-e669-4a66-8339-daabe4ee7b34" providerId="ADAL" clId="{88CED400-11B4-C748-90B1-5C1CE139EEB7}" dt="2024-04-08T00:15:09.503" v="612"/>
          <ac:spMkLst>
            <pc:docMk/>
            <pc:sldMk cId="2614974499" sldId="263"/>
            <ac:spMk id="12" creationId="{9F770FC5-6949-5185-F1B1-853313FCFD39}"/>
          </ac:spMkLst>
        </pc:spChg>
        <pc:spChg chg="add del">
          <ac:chgData name="Cristina Alvarez" userId="b96f20e8-e669-4a66-8339-daabe4ee7b34" providerId="ADAL" clId="{88CED400-11B4-C748-90B1-5C1CE139EEB7}" dt="2024-04-08T00:00:45.451" v="550" actId="478"/>
          <ac:spMkLst>
            <pc:docMk/>
            <pc:sldMk cId="2614974499" sldId="263"/>
            <ac:spMk id="13" creationId="{80185D6B-A825-3B77-F18A-470E46E2955E}"/>
          </ac:spMkLst>
        </pc:spChg>
        <pc:picChg chg="del">
          <ac:chgData name="Cristina Alvarez" userId="b96f20e8-e669-4a66-8339-daabe4ee7b34" providerId="ADAL" clId="{88CED400-11B4-C748-90B1-5C1CE139EEB7}" dt="2024-04-07T23:51:15.969" v="473" actId="478"/>
          <ac:picMkLst>
            <pc:docMk/>
            <pc:sldMk cId="2614974499" sldId="263"/>
            <ac:picMk id="3" creationId="{A7F01BEE-6E4F-225A-5199-9297E1FD6707}"/>
          </ac:picMkLst>
        </pc:picChg>
        <pc:picChg chg="add del mod">
          <ac:chgData name="Cristina Alvarez" userId="b96f20e8-e669-4a66-8339-daabe4ee7b34" providerId="ADAL" clId="{88CED400-11B4-C748-90B1-5C1CE139EEB7}" dt="2024-04-08T00:11:16.230" v="566" actId="21"/>
          <ac:picMkLst>
            <pc:docMk/>
            <pc:sldMk cId="2614974499" sldId="263"/>
            <ac:picMk id="4" creationId="{D35B62F2-3293-B165-8A86-F1057365438F}"/>
          </ac:picMkLst>
        </pc:picChg>
        <pc:picChg chg="del">
          <ac:chgData name="Cristina Alvarez" userId="b96f20e8-e669-4a66-8339-daabe4ee7b34" providerId="ADAL" clId="{88CED400-11B4-C748-90B1-5C1CE139EEB7}" dt="2024-04-07T23:51:17.217" v="474" actId="478"/>
          <ac:picMkLst>
            <pc:docMk/>
            <pc:sldMk cId="2614974499" sldId="263"/>
            <ac:picMk id="8" creationId="{DF5396DD-EDD8-AC56-CCF4-324C5ADC22FA}"/>
          </ac:picMkLst>
        </pc:picChg>
        <pc:picChg chg="add del mod">
          <ac:chgData name="Cristina Alvarez" userId="b96f20e8-e669-4a66-8339-daabe4ee7b34" providerId="ADAL" clId="{88CED400-11B4-C748-90B1-5C1CE139EEB7}" dt="2024-04-08T00:12:38.406" v="605" actId="478"/>
          <ac:picMkLst>
            <pc:docMk/>
            <pc:sldMk cId="2614974499" sldId="263"/>
            <ac:picMk id="9" creationId="{A8F5BB1A-1901-D282-E6C0-79EBCA972D8C}"/>
          </ac:picMkLst>
        </pc:picChg>
        <pc:picChg chg="add mod">
          <ac:chgData name="Cristina Alvarez" userId="b96f20e8-e669-4a66-8339-daabe4ee7b34" providerId="ADAL" clId="{88CED400-11B4-C748-90B1-5C1CE139EEB7}" dt="2024-04-08T00:13:50.025" v="611" actId="14100"/>
          <ac:picMkLst>
            <pc:docMk/>
            <pc:sldMk cId="2614974499" sldId="263"/>
            <ac:picMk id="11" creationId="{B235461E-533F-3B71-7877-0076430D5354}"/>
          </ac:picMkLst>
        </pc:picChg>
        <pc:picChg chg="add mod">
          <ac:chgData name="Cristina Alvarez" userId="b96f20e8-e669-4a66-8339-daabe4ee7b34" providerId="ADAL" clId="{88CED400-11B4-C748-90B1-5C1CE139EEB7}" dt="2024-04-08T00:15:29.625" v="619" actId="1076"/>
          <ac:picMkLst>
            <pc:docMk/>
            <pc:sldMk cId="2614974499" sldId="263"/>
            <ac:picMk id="14" creationId="{527574DC-C137-A9F7-F921-845A8FD0ED71}"/>
          </ac:picMkLst>
        </pc:picChg>
        <pc:cxnChg chg="add del">
          <ac:chgData name="Cristina Alvarez" userId="b96f20e8-e669-4a66-8339-daabe4ee7b34" providerId="ADAL" clId="{88CED400-11B4-C748-90B1-5C1CE139EEB7}" dt="2024-04-08T00:00:42.832" v="548" actId="478"/>
          <ac:cxnSpMkLst>
            <pc:docMk/>
            <pc:sldMk cId="2614974499" sldId="263"/>
            <ac:cxnSpMk id="16" creationId="{AC0E3A64-1412-4488-FCAB-1158E83ADD88}"/>
          </ac:cxnSpMkLst>
        </pc:cxnChg>
      </pc:sldChg>
      <pc:sldChg chg="addSp delSp modSp add del mod">
        <pc:chgData name="Cristina Alvarez" userId="b96f20e8-e669-4a66-8339-daabe4ee7b34" providerId="ADAL" clId="{88CED400-11B4-C748-90B1-5C1CE139EEB7}" dt="2024-04-12T00:55:34.056" v="1043" actId="2696"/>
        <pc:sldMkLst>
          <pc:docMk/>
          <pc:sldMk cId="1515201040" sldId="264"/>
        </pc:sldMkLst>
        <pc:spChg chg="add">
          <ac:chgData name="Cristina Alvarez" userId="b96f20e8-e669-4a66-8339-daabe4ee7b34" providerId="ADAL" clId="{88CED400-11B4-C748-90B1-5C1CE139EEB7}" dt="2024-04-08T16:10:31.190" v="933"/>
          <ac:spMkLst>
            <pc:docMk/>
            <pc:sldMk cId="1515201040" sldId="264"/>
            <ac:spMk id="2" creationId="{300E1FAD-602A-648B-9A93-D939F6246537}"/>
          </ac:spMkLst>
        </pc:spChg>
        <pc:spChg chg="add del mod">
          <ac:chgData name="Cristina Alvarez" userId="b96f20e8-e669-4a66-8339-daabe4ee7b34" providerId="ADAL" clId="{88CED400-11B4-C748-90B1-5C1CE139EEB7}" dt="2024-04-12T00:55:19.850" v="1039" actId="21"/>
          <ac:spMkLst>
            <pc:docMk/>
            <pc:sldMk cId="1515201040" sldId="264"/>
            <ac:spMk id="2" creationId="{A2B1E0A7-E835-26FA-CF01-172B6234C897}"/>
          </ac:spMkLst>
        </pc:spChg>
        <pc:spChg chg="del mod">
          <ac:chgData name="Cristina Alvarez" userId="b96f20e8-e669-4a66-8339-daabe4ee7b34" providerId="ADAL" clId="{88CED400-11B4-C748-90B1-5C1CE139EEB7}" dt="2024-04-08T16:10:29.630" v="931" actId="478"/>
          <ac:spMkLst>
            <pc:docMk/>
            <pc:sldMk cId="1515201040" sldId="264"/>
            <ac:spMk id="8" creationId="{0D1E20CB-94B5-069A-71CC-FFB79EB65F55}"/>
          </ac:spMkLst>
        </pc:spChg>
        <pc:spChg chg="del mod">
          <ac:chgData name="Cristina Alvarez" userId="b96f20e8-e669-4a66-8339-daabe4ee7b34" providerId="ADAL" clId="{88CED400-11B4-C748-90B1-5C1CE139EEB7}" dt="2024-04-12T00:45:39.708" v="1012" actId="21"/>
          <ac:spMkLst>
            <pc:docMk/>
            <pc:sldMk cId="1515201040" sldId="264"/>
            <ac:spMk id="10" creationId="{CD655DB8-C37E-6F61-395C-2595AA6FF9C1}"/>
          </ac:spMkLst>
        </pc:spChg>
        <pc:spChg chg="del">
          <ac:chgData name="Cristina Alvarez" userId="b96f20e8-e669-4a66-8339-daabe4ee7b34" providerId="ADAL" clId="{88CED400-11B4-C748-90B1-5C1CE139EEB7}" dt="2024-04-08T16:10:27.319" v="929" actId="478"/>
          <ac:spMkLst>
            <pc:docMk/>
            <pc:sldMk cId="1515201040" sldId="264"/>
            <ac:spMk id="14" creationId="{F2385245-F916-C910-5114-DDE93793D421}"/>
          </ac:spMkLst>
        </pc:spChg>
        <pc:picChg chg="add del mod">
          <ac:chgData name="Cristina Alvarez" userId="b96f20e8-e669-4a66-8339-daabe4ee7b34" providerId="ADAL" clId="{88CED400-11B4-C748-90B1-5C1CE139EEB7}" dt="2024-04-12T00:55:19.850" v="1039" actId="21"/>
          <ac:picMkLst>
            <pc:docMk/>
            <pc:sldMk cId="1515201040" sldId="264"/>
            <ac:picMk id="3" creationId="{8EBB9E2B-A2C5-1D06-9CC2-61E1188A359F}"/>
          </ac:picMkLst>
        </pc:picChg>
        <pc:picChg chg="del">
          <ac:chgData name="Cristina Alvarez" userId="b96f20e8-e669-4a66-8339-daabe4ee7b34" providerId="ADAL" clId="{88CED400-11B4-C748-90B1-5C1CE139EEB7}" dt="2024-04-08T16:10:30.245" v="932" actId="478"/>
          <ac:picMkLst>
            <pc:docMk/>
            <pc:sldMk cId="1515201040" sldId="264"/>
            <ac:picMk id="3" creationId="{C617F0E4-D4C7-BA38-C20B-175473E3ECC1}"/>
          </ac:picMkLst>
        </pc:picChg>
        <pc:picChg chg="del">
          <ac:chgData name="Cristina Alvarez" userId="b96f20e8-e669-4a66-8339-daabe4ee7b34" providerId="ADAL" clId="{88CED400-11B4-C748-90B1-5C1CE139EEB7}" dt="2024-04-08T16:10:25.518" v="927" actId="478"/>
          <ac:picMkLst>
            <pc:docMk/>
            <pc:sldMk cId="1515201040" sldId="264"/>
            <ac:picMk id="4" creationId="{60D2E7CC-3E49-FE69-198E-F3E73810BE4D}"/>
          </ac:picMkLst>
        </pc:picChg>
        <pc:picChg chg="add del mod">
          <ac:chgData name="Cristina Alvarez" userId="b96f20e8-e669-4a66-8339-daabe4ee7b34" providerId="ADAL" clId="{88CED400-11B4-C748-90B1-5C1CE139EEB7}" dt="2024-04-12T00:45:39.708" v="1012" actId="21"/>
          <ac:picMkLst>
            <pc:docMk/>
            <pc:sldMk cId="1515201040" sldId="264"/>
            <ac:picMk id="5" creationId="{52682899-2147-094B-54E8-D69C5479B95A}"/>
          </ac:picMkLst>
        </pc:picChg>
        <pc:picChg chg="del">
          <ac:chgData name="Cristina Alvarez" userId="b96f20e8-e669-4a66-8339-daabe4ee7b34" providerId="ADAL" clId="{88CED400-11B4-C748-90B1-5C1CE139EEB7}" dt="2024-04-08T16:10:26.283" v="928" actId="478"/>
          <ac:picMkLst>
            <pc:docMk/>
            <pc:sldMk cId="1515201040" sldId="264"/>
            <ac:picMk id="6" creationId="{CB7505AC-4205-B565-9B9D-09662625161C}"/>
          </ac:picMkLst>
        </pc:picChg>
        <pc:cxnChg chg="del">
          <ac:chgData name="Cristina Alvarez" userId="b96f20e8-e669-4a66-8339-daabe4ee7b34" providerId="ADAL" clId="{88CED400-11B4-C748-90B1-5C1CE139EEB7}" dt="2024-04-08T16:11:02.265" v="960" actId="478"/>
          <ac:cxnSpMkLst>
            <pc:docMk/>
            <pc:sldMk cId="1515201040" sldId="264"/>
            <ac:cxnSpMk id="12" creationId="{F5E1E60E-CC5F-DD54-3917-01A39102DA05}"/>
          </ac:cxnSpMkLst>
        </pc:cxnChg>
      </pc:sldChg>
      <pc:sldChg chg="addSp delSp modSp new mod ord">
        <pc:chgData name="Cristina Alvarez" userId="b96f20e8-e669-4a66-8339-daabe4ee7b34" providerId="ADAL" clId="{88CED400-11B4-C748-90B1-5C1CE139EEB7}" dt="2024-04-13T05:31:36.876" v="1078" actId="20577"/>
        <pc:sldMkLst>
          <pc:docMk/>
          <pc:sldMk cId="2879818498" sldId="265"/>
        </pc:sldMkLst>
        <pc:spChg chg="del">
          <ac:chgData name="Cristina Alvarez" userId="b96f20e8-e669-4a66-8339-daabe4ee7b34" providerId="ADAL" clId="{88CED400-11B4-C748-90B1-5C1CE139EEB7}" dt="2024-04-12T00:24:49.866" v="965" actId="478"/>
          <ac:spMkLst>
            <pc:docMk/>
            <pc:sldMk cId="2879818498" sldId="265"/>
            <ac:spMk id="2" creationId="{6BFEF2CA-ABF7-E9A9-2C65-FB30F1C07EAF}"/>
          </ac:spMkLst>
        </pc:spChg>
        <pc:spChg chg="del">
          <ac:chgData name="Cristina Alvarez" userId="b96f20e8-e669-4a66-8339-daabe4ee7b34" providerId="ADAL" clId="{88CED400-11B4-C748-90B1-5C1CE139EEB7}" dt="2024-04-12T00:24:50.978" v="966" actId="478"/>
          <ac:spMkLst>
            <pc:docMk/>
            <pc:sldMk cId="2879818498" sldId="265"/>
            <ac:spMk id="3" creationId="{E2167659-C124-E5B2-828D-1852C804B88B}"/>
          </ac:spMkLst>
        </pc:spChg>
        <pc:spChg chg="add del mod">
          <ac:chgData name="Cristina Alvarez" userId="b96f20e8-e669-4a66-8339-daabe4ee7b34" providerId="ADAL" clId="{88CED400-11B4-C748-90B1-5C1CE139EEB7}" dt="2024-04-12T00:40:46.559" v="991" actId="21"/>
          <ac:spMkLst>
            <pc:docMk/>
            <pc:sldMk cId="2879818498" sldId="265"/>
            <ac:spMk id="5" creationId="{91BBE73E-6336-2B77-EDD0-B22ED4AD2560}"/>
          </ac:spMkLst>
        </pc:spChg>
        <pc:spChg chg="add mod">
          <ac:chgData name="Cristina Alvarez" userId="b96f20e8-e669-4a66-8339-daabe4ee7b34" providerId="ADAL" clId="{88CED400-11B4-C748-90B1-5C1CE139EEB7}" dt="2024-04-12T00:42:24.584" v="1003" actId="207"/>
          <ac:spMkLst>
            <pc:docMk/>
            <pc:sldMk cId="2879818498" sldId="265"/>
            <ac:spMk id="8" creationId="{31BFDCE0-62BE-E0AC-BAC4-1AF530F3BB2D}"/>
          </ac:spMkLst>
        </pc:spChg>
        <pc:spChg chg="add mod">
          <ac:chgData name="Cristina Alvarez" userId="b96f20e8-e669-4a66-8339-daabe4ee7b34" providerId="ADAL" clId="{88CED400-11B4-C748-90B1-5C1CE139EEB7}" dt="2024-04-13T05:31:36.876" v="1078" actId="20577"/>
          <ac:spMkLst>
            <pc:docMk/>
            <pc:sldMk cId="2879818498" sldId="265"/>
            <ac:spMk id="9" creationId="{8141EA3E-A42F-1454-9614-E5A7C4A1CFF3}"/>
          </ac:spMkLst>
        </pc:spChg>
        <pc:spChg chg="add mod">
          <ac:chgData name="Cristina Alvarez" userId="b96f20e8-e669-4a66-8339-daabe4ee7b34" providerId="ADAL" clId="{88CED400-11B4-C748-90B1-5C1CE139EEB7}" dt="2024-04-12T00:41:14.574" v="996" actId="1076"/>
          <ac:spMkLst>
            <pc:docMk/>
            <pc:sldMk cId="2879818498" sldId="265"/>
            <ac:spMk id="11" creationId="{4E72AFC7-F044-E04A-8399-F1BF9A8182DE}"/>
          </ac:spMkLst>
        </pc:spChg>
        <pc:picChg chg="add del mod">
          <ac:chgData name="Cristina Alvarez" userId="b96f20e8-e669-4a66-8339-daabe4ee7b34" providerId="ADAL" clId="{88CED400-11B4-C748-90B1-5C1CE139EEB7}" dt="2024-04-12T00:40:46.559" v="991" actId="21"/>
          <ac:picMkLst>
            <pc:docMk/>
            <pc:sldMk cId="2879818498" sldId="265"/>
            <ac:picMk id="4" creationId="{3E049744-A681-E6FF-FCC6-8D66F197490A}"/>
          </ac:picMkLst>
        </pc:picChg>
        <pc:picChg chg="add mod">
          <ac:chgData name="Cristina Alvarez" userId="b96f20e8-e669-4a66-8339-daabe4ee7b34" providerId="ADAL" clId="{88CED400-11B4-C748-90B1-5C1CE139EEB7}" dt="2024-04-12T00:41:01.030" v="993" actId="1076"/>
          <ac:picMkLst>
            <pc:docMk/>
            <pc:sldMk cId="2879818498" sldId="265"/>
            <ac:picMk id="6" creationId="{277FCF59-E67A-AD53-9D74-BD78B0B86B4C}"/>
          </ac:picMkLst>
        </pc:picChg>
        <pc:picChg chg="add mod">
          <ac:chgData name="Cristina Alvarez" userId="b96f20e8-e669-4a66-8339-daabe4ee7b34" providerId="ADAL" clId="{88CED400-11B4-C748-90B1-5C1CE139EEB7}" dt="2024-04-12T00:41:01.030" v="993" actId="1076"/>
          <ac:picMkLst>
            <pc:docMk/>
            <pc:sldMk cId="2879818498" sldId="265"/>
            <ac:picMk id="7" creationId="{AB7DFC85-EDBD-DF8E-E273-13EEB302A60E}"/>
          </ac:picMkLst>
        </pc:picChg>
        <pc:picChg chg="add mod">
          <ac:chgData name="Cristina Alvarez" userId="b96f20e8-e669-4a66-8339-daabe4ee7b34" providerId="ADAL" clId="{88CED400-11B4-C748-90B1-5C1CE139EEB7}" dt="2024-04-12T00:41:14.574" v="996" actId="1076"/>
          <ac:picMkLst>
            <pc:docMk/>
            <pc:sldMk cId="2879818498" sldId="265"/>
            <ac:picMk id="10" creationId="{A174C2AF-6C45-CB27-FA6E-2EFF40FCED24}"/>
          </ac:picMkLst>
        </pc:picChg>
      </pc:sldChg>
      <pc:sldChg chg="addSp delSp modSp new mod">
        <pc:chgData name="Cristina Alvarez" userId="b96f20e8-e669-4a66-8339-daabe4ee7b34" providerId="ADAL" clId="{88CED400-11B4-C748-90B1-5C1CE139EEB7}" dt="2024-04-12T00:55:29.180" v="1042" actId="400"/>
        <pc:sldMkLst>
          <pc:docMk/>
          <pc:sldMk cId="2272102361" sldId="266"/>
        </pc:sldMkLst>
        <pc:spChg chg="del">
          <ac:chgData name="Cristina Alvarez" userId="b96f20e8-e669-4a66-8339-daabe4ee7b34" providerId="ADAL" clId="{88CED400-11B4-C748-90B1-5C1CE139EEB7}" dt="2024-04-12T00:38:49.585" v="985" actId="478"/>
          <ac:spMkLst>
            <pc:docMk/>
            <pc:sldMk cId="2272102361" sldId="266"/>
            <ac:spMk id="2" creationId="{F0829F7B-EE66-092E-0334-D6F085896C9F}"/>
          </ac:spMkLst>
        </pc:spChg>
        <pc:spChg chg="del">
          <ac:chgData name="Cristina Alvarez" userId="b96f20e8-e669-4a66-8339-daabe4ee7b34" providerId="ADAL" clId="{88CED400-11B4-C748-90B1-5C1CE139EEB7}" dt="2024-04-12T00:38:50.994" v="986" actId="478"/>
          <ac:spMkLst>
            <pc:docMk/>
            <pc:sldMk cId="2272102361" sldId="266"/>
            <ac:spMk id="3" creationId="{BA070293-32A0-3018-F791-13471EA5AEC5}"/>
          </ac:spMkLst>
        </pc:spChg>
        <pc:spChg chg="add mod">
          <ac:chgData name="Cristina Alvarez" userId="b96f20e8-e669-4a66-8339-daabe4ee7b34" providerId="ADAL" clId="{88CED400-11B4-C748-90B1-5C1CE139EEB7}" dt="2024-04-12T00:55:29.180" v="1042" actId="400"/>
          <ac:spMkLst>
            <pc:docMk/>
            <pc:sldMk cId="2272102361" sldId="266"/>
            <ac:spMk id="5" creationId="{9CEEFF6E-F057-7802-86DE-217D4FB86803}"/>
          </ac:spMkLst>
        </pc:spChg>
        <pc:spChg chg="add del mod">
          <ac:chgData name="Cristina Alvarez" userId="b96f20e8-e669-4a66-8339-daabe4ee7b34" providerId="ADAL" clId="{88CED400-11B4-C748-90B1-5C1CE139EEB7}" dt="2024-04-12T00:46:21.313" v="1020" actId="21"/>
          <ac:spMkLst>
            <pc:docMk/>
            <pc:sldMk cId="2272102361" sldId="266"/>
            <ac:spMk id="6" creationId="{B3AF120A-059D-B4D6-D64D-6B9F01569D5C}"/>
          </ac:spMkLst>
        </pc:spChg>
        <pc:spChg chg="add mod">
          <ac:chgData name="Cristina Alvarez" userId="b96f20e8-e669-4a66-8339-daabe4ee7b34" providerId="ADAL" clId="{88CED400-11B4-C748-90B1-5C1CE139EEB7}" dt="2024-04-12T00:55:29.180" v="1042" actId="400"/>
          <ac:spMkLst>
            <pc:docMk/>
            <pc:sldMk cId="2272102361" sldId="266"/>
            <ac:spMk id="8" creationId="{659867F6-72EB-D0DA-0174-FDCD73FE49C2}"/>
          </ac:spMkLst>
        </pc:spChg>
        <pc:picChg chg="add mod">
          <ac:chgData name="Cristina Alvarez" userId="b96f20e8-e669-4a66-8339-daabe4ee7b34" providerId="ADAL" clId="{88CED400-11B4-C748-90B1-5C1CE139EEB7}" dt="2024-04-12T00:40:49.945" v="992"/>
          <ac:picMkLst>
            <pc:docMk/>
            <pc:sldMk cId="2272102361" sldId="266"/>
            <ac:picMk id="4" creationId="{CAC9A06C-BD4D-D95A-316C-B8ADE53214C0}"/>
          </ac:picMkLst>
        </pc:picChg>
        <pc:picChg chg="add del mod">
          <ac:chgData name="Cristina Alvarez" userId="b96f20e8-e669-4a66-8339-daabe4ee7b34" providerId="ADAL" clId="{88CED400-11B4-C748-90B1-5C1CE139EEB7}" dt="2024-04-12T00:46:21.313" v="1020" actId="21"/>
          <ac:picMkLst>
            <pc:docMk/>
            <pc:sldMk cId="2272102361" sldId="266"/>
            <ac:picMk id="7" creationId="{AAACF086-C2B0-FA61-4D35-A1D1E110352C}"/>
          </ac:picMkLst>
        </pc:picChg>
        <pc:picChg chg="add mod">
          <ac:chgData name="Cristina Alvarez" userId="b96f20e8-e669-4a66-8339-daabe4ee7b34" providerId="ADAL" clId="{88CED400-11B4-C748-90B1-5C1CE139EEB7}" dt="2024-04-12T00:55:21.625" v="1040"/>
          <ac:picMkLst>
            <pc:docMk/>
            <pc:sldMk cId="2272102361" sldId="266"/>
            <ac:picMk id="9" creationId="{E835619B-9521-540E-FB1C-1C3E16843528}"/>
          </ac:picMkLst>
        </pc:picChg>
      </pc:sldChg>
    </pc:docChg>
  </pc:docChgLst>
  <pc:docChgLst>
    <pc:chgData name="Ana Cardenas" userId="S::acardenas@worldjusticeproject.org::e1dcd8fc-dc66-40da-853c-7ef3f3634279" providerId="AD" clId="Web-{2F93AFEB-9B7B-569D-C1BE-2E8C90C426DE}"/>
    <pc:docChg chg="mod">
      <pc:chgData name="Ana Cardenas" userId="S::acardenas@worldjusticeproject.org::e1dcd8fc-dc66-40da-853c-7ef3f3634279" providerId="AD" clId="Web-{2F93AFEB-9B7B-569D-C1BE-2E8C90C426DE}" dt="2024-04-12T01:34:11.199" v="1"/>
      <pc:docMkLst>
        <pc:docMk/>
      </pc:docMkLst>
      <pc:sldChg chg="addCm">
        <pc:chgData name="Ana Cardenas" userId="S::acardenas@worldjusticeproject.org::e1dcd8fc-dc66-40da-853c-7ef3f3634279" providerId="AD" clId="Web-{2F93AFEB-9B7B-569D-C1BE-2E8C90C426DE}" dt="2024-04-12T01:34:11.199" v="1"/>
        <pc:sldMkLst>
          <pc:docMk/>
          <pc:sldMk cId="2879818498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Cardenas" userId="S::acardenas@worldjusticeproject.org::e1dcd8fc-dc66-40da-853c-7ef3f3634279" providerId="AD" clId="Web-{2F93AFEB-9B7B-569D-C1BE-2E8C90C426DE}" dt="2024-04-12T01:34:11.199" v="1"/>
              <pc2:cmMkLst xmlns:pc2="http://schemas.microsoft.com/office/powerpoint/2019/9/main/command">
                <pc:docMk/>
                <pc:sldMk cId="2879818498" sldId="265"/>
                <pc2:cmMk id="{A6D28615-D072-4B4C-9793-35883B49063C}"/>
              </pc2:cmMkLst>
            </pc226:cmChg>
          </p:ext>
        </pc:extLst>
      </pc:sldChg>
    </pc:docChg>
  </pc:docChgLst>
</pc:chgInfo>
</file>

<file path=ppt/comments/modernComment_109_ABA68B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D28615-D072-4B4C-9793-35883B49063C}" authorId="{A8E3D1B2-1443-06DA-716E-3C56F2AAEBB9}" created="2024-04-12T01:34:11.19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79818498" sldId="265"/>
      <ac:spMk id="9" creationId="{8141EA3E-A42F-1454-9614-E5A7C4A1CFF3}"/>
    </ac:deMkLst>
    <p188:txBody>
      <a:bodyPr/>
      <a:lstStyle/>
      <a:p>
        <a:r>
          <a:rPr lang="en-US"/>
          <a:t>Podemos nombrar esta categoría "Condición procesal"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E03AA-91F9-9746-A7B5-E46FE7BCF416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ADAF-4EF4-034C-9D5C-ABCF3D6159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9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ADAF-4EF4-034C-9D5C-ABCF3D6159F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6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ADAF-4EF4-034C-9D5C-ABCF3D6159F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65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ADAF-4EF4-034C-9D5C-ABCF3D6159F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72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6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5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4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9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51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6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5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5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31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7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3B5AD-4772-914D-96EF-0E7BE9B0B011}" type="datetimeFigureOut">
              <a:rPr lang="es-MX" smtClean="0"/>
              <a:t>12/04/24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9DB6F-50A3-224B-A1FD-71A63BAD89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9_ABA68B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CF39065-A814-7558-2E8D-E6C3BCF5010B}"/>
              </a:ext>
            </a:extLst>
          </p:cNvPr>
          <p:cNvSpPr txBox="1"/>
          <p:nvPr/>
        </p:nvSpPr>
        <p:spPr>
          <a:xfrm>
            <a:off x="2099753" y="600073"/>
            <a:ext cx="2817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Descriptivos sociodemográficos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F28A8-1341-DF91-37E3-F5458312F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5"/>
          <a:stretch/>
        </p:blipFill>
        <p:spPr>
          <a:xfrm>
            <a:off x="272124" y="1675845"/>
            <a:ext cx="2782936" cy="25943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D4982C-5564-8E2B-8D81-4336DEDF28D6}"/>
              </a:ext>
            </a:extLst>
          </p:cNvPr>
          <p:cNvSpPr txBox="1"/>
          <p:nvPr/>
        </p:nvSpPr>
        <p:spPr>
          <a:xfrm>
            <a:off x="1351202" y="1675845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Sexo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51F672C-8A5A-4AA2-CE73-473832EB3075}"/>
              </a:ext>
            </a:extLst>
          </p:cNvPr>
          <p:cNvCxnSpPr/>
          <p:nvPr/>
        </p:nvCxnSpPr>
        <p:spPr>
          <a:xfrm>
            <a:off x="3243128" y="1261508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5AEB19E7-03D7-A92B-6166-D3A6DECD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484"/>
          <a:stretch/>
        </p:blipFill>
        <p:spPr>
          <a:xfrm>
            <a:off x="3429000" y="1593843"/>
            <a:ext cx="3141231" cy="270142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8CD8D3-7EC6-F8F2-E15A-2936BB8CF172}"/>
              </a:ext>
            </a:extLst>
          </p:cNvPr>
          <p:cNvSpPr txBox="1"/>
          <p:nvPr/>
        </p:nvSpPr>
        <p:spPr>
          <a:xfrm>
            <a:off x="4556248" y="1537345"/>
            <a:ext cx="67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Género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39A8AA-9C69-C057-3E49-FD2A274FB7D1}"/>
              </a:ext>
            </a:extLst>
          </p:cNvPr>
          <p:cNvSpPr txBox="1"/>
          <p:nvPr/>
        </p:nvSpPr>
        <p:spPr>
          <a:xfrm>
            <a:off x="4601408" y="5441373"/>
            <a:ext cx="140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Preferencia sexual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2864BFB-E02C-B90C-3B21-A85C05642A78}"/>
              </a:ext>
            </a:extLst>
          </p:cNvPr>
          <p:cNvCxnSpPr>
            <a:cxnSpLocks/>
          </p:cNvCxnSpPr>
          <p:nvPr/>
        </p:nvCxnSpPr>
        <p:spPr>
          <a:xfrm rot="16200000">
            <a:off x="3290473" y="531817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92629DCE-01A9-F0AA-5DF2-D76DE20D4B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44"/>
          <a:stretch/>
        </p:blipFill>
        <p:spPr>
          <a:xfrm>
            <a:off x="3508632" y="5718373"/>
            <a:ext cx="3321694" cy="282554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066029-0F52-4C7B-A60C-B6E8AEC69E16}"/>
              </a:ext>
            </a:extLst>
          </p:cNvPr>
          <p:cNvSpPr txBox="1"/>
          <p:nvPr/>
        </p:nvSpPr>
        <p:spPr>
          <a:xfrm>
            <a:off x="1511944" y="5553872"/>
            <a:ext cx="789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LGBTQ+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A4A22F-B39F-CCB1-27B1-009CE5C5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46" y="6222843"/>
            <a:ext cx="2723314" cy="23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3063A6-F3DC-3CA4-9479-431D3DC11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11"/>
          <a:stretch/>
        </p:blipFill>
        <p:spPr>
          <a:xfrm>
            <a:off x="222714" y="890931"/>
            <a:ext cx="3206286" cy="27565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37C937-730D-9113-767D-2588C08899EC}"/>
              </a:ext>
            </a:extLst>
          </p:cNvPr>
          <p:cNvSpPr txBox="1"/>
          <p:nvPr/>
        </p:nvSpPr>
        <p:spPr>
          <a:xfrm>
            <a:off x="1327171" y="440569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Nacionalidad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963AEB2-7B66-D315-2AE3-6606FBF9E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6"/>
          <a:stretch/>
        </p:blipFill>
        <p:spPr>
          <a:xfrm>
            <a:off x="3363939" y="890931"/>
            <a:ext cx="3271347" cy="2809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DD1CE1-3D21-A61E-CECD-D45F8E70F479}"/>
              </a:ext>
            </a:extLst>
          </p:cNvPr>
          <p:cNvSpPr txBox="1"/>
          <p:nvPr/>
        </p:nvSpPr>
        <p:spPr>
          <a:xfrm>
            <a:off x="4154835" y="446774"/>
            <a:ext cx="20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Hablante de lengua indígena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5B3C14-DC39-8486-DC2B-BAFCA7CDA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20"/>
          <a:stretch/>
        </p:blipFill>
        <p:spPr>
          <a:xfrm>
            <a:off x="2072840" y="5357174"/>
            <a:ext cx="3151224" cy="26867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9FC0EA-5815-080A-0B49-8D1C2FC8F778}"/>
              </a:ext>
            </a:extLst>
          </p:cNvPr>
          <p:cNvSpPr txBox="1"/>
          <p:nvPr/>
        </p:nvSpPr>
        <p:spPr>
          <a:xfrm>
            <a:off x="2875725" y="5003532"/>
            <a:ext cx="14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Pertenencia étnica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C0E3A64-1412-4488-FCAB-1158E83ADD88}"/>
              </a:ext>
            </a:extLst>
          </p:cNvPr>
          <p:cNvCxnSpPr>
            <a:cxnSpLocks/>
          </p:cNvCxnSpPr>
          <p:nvPr/>
        </p:nvCxnSpPr>
        <p:spPr>
          <a:xfrm rot="16200000">
            <a:off x="3290473" y="-467250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1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04172E-6BFC-406C-A512-98E5F278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0468"/>
            <a:ext cx="3354811" cy="27960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37C937-730D-9113-767D-2588C08899EC}"/>
              </a:ext>
            </a:extLst>
          </p:cNvPr>
          <p:cNvSpPr txBox="1"/>
          <p:nvPr/>
        </p:nvSpPr>
        <p:spPr>
          <a:xfrm>
            <a:off x="733425" y="5582096"/>
            <a:ext cx="2003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>
                <a:solidFill>
                  <a:schemeClr val="accent6"/>
                </a:solidFill>
              </a:rPr>
              <a:t>Condición de discapacidad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C0E3A64-1412-4488-FCAB-1158E83ADD88}"/>
              </a:ext>
            </a:extLst>
          </p:cNvPr>
          <p:cNvCxnSpPr>
            <a:cxnSpLocks/>
          </p:cNvCxnSpPr>
          <p:nvPr/>
        </p:nvCxnSpPr>
        <p:spPr>
          <a:xfrm rot="16200000">
            <a:off x="2949731" y="412779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A2665C1-90CD-BB09-D746-5AA3C6BA142E}"/>
              </a:ext>
            </a:extLst>
          </p:cNvPr>
          <p:cNvSpPr txBox="1"/>
          <p:nvPr/>
        </p:nvSpPr>
        <p:spPr>
          <a:xfrm>
            <a:off x="2949732" y="297437"/>
            <a:ext cx="170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Color de piel promedio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35D1E0-0532-71F4-7DA6-AF091E362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574436"/>
            <a:ext cx="5391150" cy="39975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18919B-2566-126E-58ED-FDB17EC3A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24"/>
          <a:stretch/>
        </p:blipFill>
        <p:spPr>
          <a:xfrm>
            <a:off x="3354811" y="5720596"/>
            <a:ext cx="3526687" cy="30223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82A18-78B3-D9E4-0CD3-9EF7A302A0E5}"/>
              </a:ext>
            </a:extLst>
          </p:cNvPr>
          <p:cNvSpPr txBox="1"/>
          <p:nvPr/>
        </p:nvSpPr>
        <p:spPr>
          <a:xfrm>
            <a:off x="4665746" y="5590902"/>
            <a:ext cx="941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Estado civil</a:t>
            </a:r>
          </a:p>
        </p:txBody>
      </p:sp>
    </p:spTree>
    <p:extLst>
      <p:ext uri="{BB962C8B-B14F-4D97-AF65-F5344CB8AC3E}">
        <p14:creationId xmlns:p14="http://schemas.microsoft.com/office/powerpoint/2010/main" val="15437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3781AED-E03A-835C-F236-9F0D980E5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" b="2824"/>
          <a:stretch/>
        </p:blipFill>
        <p:spPr>
          <a:xfrm>
            <a:off x="983265" y="674398"/>
            <a:ext cx="4207657" cy="362749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D1E20CB-94B5-069A-71CC-FFB79EB65F55}"/>
              </a:ext>
            </a:extLst>
          </p:cNvPr>
          <p:cNvSpPr txBox="1"/>
          <p:nvPr/>
        </p:nvSpPr>
        <p:spPr>
          <a:xfrm>
            <a:off x="2607445" y="28586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Edad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2A2B4B-A401-9001-53A5-28016D365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07"/>
          <a:stretch/>
        </p:blipFill>
        <p:spPr>
          <a:xfrm>
            <a:off x="1325171" y="5000686"/>
            <a:ext cx="4207657" cy="36065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D655DB8-C37E-6F61-395C-2595AA6FF9C1}"/>
              </a:ext>
            </a:extLst>
          </p:cNvPr>
          <p:cNvSpPr txBox="1"/>
          <p:nvPr/>
        </p:nvSpPr>
        <p:spPr>
          <a:xfrm>
            <a:off x="2834224" y="4572000"/>
            <a:ext cx="127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Grado educativo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2EACB98-B33A-7768-87F6-09D958BE5972}"/>
              </a:ext>
            </a:extLst>
          </p:cNvPr>
          <p:cNvCxnSpPr>
            <a:cxnSpLocks/>
          </p:cNvCxnSpPr>
          <p:nvPr/>
        </p:nvCxnSpPr>
        <p:spPr>
          <a:xfrm rot="16200000">
            <a:off x="3290472" y="-104969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77FCF59-E67A-AD53-9D74-BD78B0B8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" y="1530307"/>
            <a:ext cx="3244086" cy="29316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B7DFC85-EDBD-DF8E-E273-13EEB302A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043" y="1421024"/>
            <a:ext cx="3680915" cy="30409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BFDCE0-62BE-E0AC-BAC4-1AF530F3BB2D}"/>
              </a:ext>
            </a:extLst>
          </p:cNvPr>
          <p:cNvSpPr txBox="1"/>
          <p:nvPr/>
        </p:nvSpPr>
        <p:spPr>
          <a:xfrm>
            <a:off x="663822" y="644257"/>
            <a:ext cx="2343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Reconocimiento de culpabilidad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41EA3E-A42F-1454-9614-E5A7C4A1CFF3}"/>
              </a:ext>
            </a:extLst>
          </p:cNvPr>
          <p:cNvSpPr txBox="1"/>
          <p:nvPr/>
        </p:nvSpPr>
        <p:spPr>
          <a:xfrm>
            <a:off x="4178532" y="660067"/>
            <a:ext cx="1482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/>
              <a:t>Condición procesal</a:t>
            </a:r>
            <a:endParaRPr lang="es-MX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74C2AF-6C45-CB27-FA6E-2EFF40FCE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76" y="4771167"/>
            <a:ext cx="5055433" cy="40561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72AFC7-F044-E04A-8399-F1BF9A8182DE}"/>
              </a:ext>
            </a:extLst>
          </p:cNvPr>
          <p:cNvSpPr txBox="1"/>
          <p:nvPr/>
        </p:nvSpPr>
        <p:spPr>
          <a:xfrm>
            <a:off x="2863653" y="4682056"/>
            <a:ext cx="14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Años de sentencia</a:t>
            </a:r>
          </a:p>
        </p:txBody>
      </p:sp>
    </p:spTree>
    <p:extLst>
      <p:ext uri="{BB962C8B-B14F-4D97-AF65-F5344CB8AC3E}">
        <p14:creationId xmlns:p14="http://schemas.microsoft.com/office/powerpoint/2010/main" val="28798184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D1E20CB-94B5-069A-71CC-FFB79EB65F55}"/>
              </a:ext>
            </a:extLst>
          </p:cNvPr>
          <p:cNvSpPr txBox="1"/>
          <p:nvPr/>
        </p:nvSpPr>
        <p:spPr>
          <a:xfrm>
            <a:off x="716539" y="1538791"/>
            <a:ext cx="1631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Estado de nacimiento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D2E7CC-3E49-FE69-198E-F3E73810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8" y="2018777"/>
            <a:ext cx="4370115" cy="38213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7505AC-4205-B565-9B9D-096626251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19"/>
          <a:stretch/>
        </p:blipFill>
        <p:spPr>
          <a:xfrm>
            <a:off x="3580116" y="2152162"/>
            <a:ext cx="3277884" cy="3554540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E1E60E-CC5F-DD54-3917-01A39102DA05}"/>
              </a:ext>
            </a:extLst>
          </p:cNvPr>
          <p:cNvCxnSpPr>
            <a:cxnSpLocks/>
          </p:cNvCxnSpPr>
          <p:nvPr/>
        </p:nvCxnSpPr>
        <p:spPr>
          <a:xfrm>
            <a:off x="3396735" y="1335803"/>
            <a:ext cx="0" cy="4812701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385245-F916-C910-5114-DDE93793D421}"/>
              </a:ext>
            </a:extLst>
          </p:cNvPr>
          <p:cNvSpPr txBox="1"/>
          <p:nvPr/>
        </p:nvSpPr>
        <p:spPr>
          <a:xfrm>
            <a:off x="4158404" y="1605483"/>
            <a:ext cx="1220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Por delito único</a:t>
            </a:r>
          </a:p>
        </p:txBody>
      </p:sp>
    </p:spTree>
    <p:extLst>
      <p:ext uri="{BB962C8B-B14F-4D97-AF65-F5344CB8AC3E}">
        <p14:creationId xmlns:p14="http://schemas.microsoft.com/office/powerpoint/2010/main" val="35565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C9A06C-BD4D-D95A-316C-B8ADE5321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0"/>
          <a:stretch/>
        </p:blipFill>
        <p:spPr>
          <a:xfrm>
            <a:off x="337930" y="655074"/>
            <a:ext cx="3207045" cy="27626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EEFF6E-F057-7802-86DE-217D4FB86803}"/>
              </a:ext>
            </a:extLst>
          </p:cNvPr>
          <p:cNvSpPr txBox="1"/>
          <p:nvPr/>
        </p:nvSpPr>
        <p:spPr>
          <a:xfrm>
            <a:off x="1043068" y="626165"/>
            <a:ext cx="2115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Tipo de centro penitenciario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9867F6-72EB-D0DA-0174-FDCD73FE49C2}"/>
              </a:ext>
            </a:extLst>
          </p:cNvPr>
          <p:cNvSpPr txBox="1"/>
          <p:nvPr/>
        </p:nvSpPr>
        <p:spPr>
          <a:xfrm>
            <a:off x="4754270" y="446773"/>
            <a:ext cx="635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COVID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35619B-9521-540E-FB1C-1C3E1684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615" y="1247394"/>
            <a:ext cx="3428998" cy="27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387F465D-0485-C621-F635-BDF85076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0724"/>
            <a:ext cx="3386955" cy="28391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E202E3F-76DA-EC7C-9CD3-7FAFCE72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238"/>
            <a:ext cx="3386955" cy="28391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0DD1CE1-3D21-A61E-CECD-D45F8E70F479}"/>
              </a:ext>
            </a:extLst>
          </p:cNvPr>
          <p:cNvSpPr txBox="1"/>
          <p:nvPr/>
        </p:nvSpPr>
        <p:spPr>
          <a:xfrm>
            <a:off x="5031357" y="93318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Mujer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9FC0EA-5815-080A-0B49-8D1C2FC8F778}"/>
              </a:ext>
            </a:extLst>
          </p:cNvPr>
          <p:cNvSpPr txBox="1"/>
          <p:nvPr/>
        </p:nvSpPr>
        <p:spPr>
          <a:xfrm>
            <a:off x="843725" y="4984918"/>
            <a:ext cx="1427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Pertenencia étnica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185D6B-A825-3B77-F18A-470E46E2955E}"/>
              </a:ext>
            </a:extLst>
          </p:cNvPr>
          <p:cNvSpPr txBox="1"/>
          <p:nvPr/>
        </p:nvSpPr>
        <p:spPr>
          <a:xfrm>
            <a:off x="4601408" y="4996492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Edad menor a 30 años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9A8D6E4-B0DE-5276-72B7-4095492B30D7}"/>
              </a:ext>
            </a:extLst>
          </p:cNvPr>
          <p:cNvCxnSpPr/>
          <p:nvPr/>
        </p:nvCxnSpPr>
        <p:spPr>
          <a:xfrm>
            <a:off x="3290473" y="515698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C0E3A64-1412-4488-FCAB-1158E83ADD88}"/>
              </a:ext>
            </a:extLst>
          </p:cNvPr>
          <p:cNvCxnSpPr>
            <a:cxnSpLocks/>
          </p:cNvCxnSpPr>
          <p:nvPr/>
        </p:nvCxnSpPr>
        <p:spPr>
          <a:xfrm rot="16200000">
            <a:off x="3290473" y="86936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F4A39BF9-5C4D-D7D0-8D66-894AF5E3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826" y="1401948"/>
            <a:ext cx="3386956" cy="28931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9795E2-8A88-0D66-BAF5-FE33C5C1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65" y="6157520"/>
            <a:ext cx="3483435" cy="265657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25C59DD-FC22-BBB8-3B3A-814697C6697A}"/>
              </a:ext>
            </a:extLst>
          </p:cNvPr>
          <p:cNvSpPr txBox="1"/>
          <p:nvPr/>
        </p:nvSpPr>
        <p:spPr>
          <a:xfrm>
            <a:off x="989473" y="30161"/>
            <a:ext cx="513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strike="sngStrike" dirty="0">
                <a:solidFill>
                  <a:srgbClr val="C00000"/>
                </a:solidFill>
              </a:rPr>
              <a:t>Descriptivos sociodemográficos binarios utlizados en el logit</a:t>
            </a:r>
          </a:p>
        </p:txBody>
      </p:sp>
    </p:spTree>
    <p:extLst>
      <p:ext uri="{BB962C8B-B14F-4D97-AF65-F5344CB8AC3E}">
        <p14:creationId xmlns:p14="http://schemas.microsoft.com/office/powerpoint/2010/main" val="219106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B235461E-533F-3B71-7877-0076430D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567"/>
            <a:ext cx="3429000" cy="28882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37C937-730D-9113-767D-2588C08899EC}"/>
              </a:ext>
            </a:extLst>
          </p:cNvPr>
          <p:cNvSpPr txBox="1"/>
          <p:nvPr/>
        </p:nvSpPr>
        <p:spPr>
          <a:xfrm>
            <a:off x="815522" y="447341"/>
            <a:ext cx="13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Color de piel claro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DD1CE1-3D21-A61E-CECD-D45F8E70F479}"/>
              </a:ext>
            </a:extLst>
          </p:cNvPr>
          <p:cNvSpPr txBox="1"/>
          <p:nvPr/>
        </p:nvSpPr>
        <p:spPr>
          <a:xfrm>
            <a:off x="4367798" y="443150"/>
            <a:ext cx="1723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trike="sngStrike" dirty="0">
                <a:solidFill>
                  <a:srgbClr val="C00000"/>
                </a:solidFill>
              </a:rPr>
              <a:t>Con grado universitario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9FC0EA-5815-080A-0B49-8D1C2FC8F778}"/>
              </a:ext>
            </a:extLst>
          </p:cNvPr>
          <p:cNvSpPr txBox="1"/>
          <p:nvPr/>
        </p:nvSpPr>
        <p:spPr>
          <a:xfrm>
            <a:off x="843725" y="443073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2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9A8D6E4-B0DE-5276-72B7-4095492B30D7}"/>
              </a:ext>
            </a:extLst>
          </p:cNvPr>
          <p:cNvCxnSpPr/>
          <p:nvPr/>
        </p:nvCxnSpPr>
        <p:spPr>
          <a:xfrm>
            <a:off x="3290473" y="100013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C0E3A64-1412-4488-FCAB-1158E83ADD88}"/>
              </a:ext>
            </a:extLst>
          </p:cNvPr>
          <p:cNvCxnSpPr>
            <a:cxnSpLocks/>
          </p:cNvCxnSpPr>
          <p:nvPr/>
        </p:nvCxnSpPr>
        <p:spPr>
          <a:xfrm rot="16200000">
            <a:off x="3290473" y="-467250"/>
            <a:ext cx="0" cy="9215437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27574DC-C137-A9F7-F921-845A8FD0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76" y="986200"/>
            <a:ext cx="3542879" cy="28882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44D4810-6301-A4BD-FC8D-D0297C5AA7C6}"/>
              </a:ext>
            </a:extLst>
          </p:cNvPr>
          <p:cNvSpPr txBox="1"/>
          <p:nvPr/>
        </p:nvSpPr>
        <p:spPr>
          <a:xfrm>
            <a:off x="815521" y="4292232"/>
            <a:ext cx="5121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accent6"/>
                </a:solidFill>
              </a:rPr>
              <a:t>Nota: Aquí se están analizando los grupos minoritorios dentro la muestra. </a:t>
            </a:r>
          </a:p>
        </p:txBody>
      </p:sp>
    </p:spTree>
    <p:extLst>
      <p:ext uri="{BB962C8B-B14F-4D97-AF65-F5344CB8AC3E}">
        <p14:creationId xmlns:p14="http://schemas.microsoft.com/office/powerpoint/2010/main" val="2614974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d4c2ad-b63f-415b-82f0-3296fc2966de">
      <Terms xmlns="http://schemas.microsoft.com/office/infopath/2007/PartnerControls"/>
    </lcf76f155ced4ddcb4097134ff3c332f>
    <TaxCatchAll xmlns="69276225-f05c-44c5-92dc-c999460a414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2359308C733147A209A9423741ABB1" ma:contentTypeVersion="16" ma:contentTypeDescription="Crear nuevo documento." ma:contentTypeScope="" ma:versionID="46cc87e7723544f0ef0a90085231f4be">
  <xsd:schema xmlns:xsd="http://www.w3.org/2001/XMLSchema" xmlns:xs="http://www.w3.org/2001/XMLSchema" xmlns:p="http://schemas.microsoft.com/office/2006/metadata/properties" xmlns:ns2="d2d4c2ad-b63f-415b-82f0-3296fc2966de" xmlns:ns3="69276225-f05c-44c5-92dc-c999460a4149" targetNamespace="http://schemas.microsoft.com/office/2006/metadata/properties" ma:root="true" ma:fieldsID="e9cd408853cc4d95ae2a27577a971dd5" ns2:_="" ns3:_="">
    <xsd:import namespace="d2d4c2ad-b63f-415b-82f0-3296fc2966de"/>
    <xsd:import namespace="69276225-f05c-44c5-92dc-c999460a41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c2ad-b63f-415b-82f0-3296fc296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c40d4899-0986-466d-9443-4d7b8518a0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76225-f05c-44c5-92dc-c999460a414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2d65da7-472f-44c6-be22-218d2da46f49}" ma:internalName="TaxCatchAll" ma:showField="CatchAllData" ma:web="69276225-f05c-44c5-92dc-c999460a41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E38B4-8768-4D24-8FAF-3DCEDA078A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A0643-DB22-4F77-9E17-377C676BCDAC}">
  <ds:schemaRefs>
    <ds:schemaRef ds:uri="69276225-f05c-44c5-92dc-c999460a4149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d2d4c2ad-b63f-415b-82f0-3296fc2966d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ECA451-D8D9-4E7E-B058-944A7EEBA3A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2974</TotalTime>
  <Words>84</Words>
  <Application>Microsoft Macintosh PowerPoint</Application>
  <PresentationFormat>Carta (216 x 279 mm)</PresentationFormat>
  <Paragraphs>30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Alvarez Venzor, Diana Cristina</dc:creator>
  <cp:lastModifiedBy>Alvarez Venzor, Diana Cristina</cp:lastModifiedBy>
  <cp:revision>2</cp:revision>
  <dcterms:created xsi:type="dcterms:W3CDTF">2024-04-04T00:26:35Z</dcterms:created>
  <dcterms:modified xsi:type="dcterms:W3CDTF">2024-04-13T05:31:37Z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0x010100062359308C733147A209A9423741ABB1</vt:lpwstr>
  </property>
  <property fmtid="{D5CDD505-2E9C-101B-9397-08002B2CF9AE}" pid="3" name="MediaServiceImageTags">
    <vt:lpwstr/>
  </property>
</Properties>
</file>