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charset="-52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01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b9845e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b9845e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df1119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df1119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b4d0c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b4d0c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b4d0ca43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b4d0ca43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b4d0ca4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b4d0ca4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4d0ca4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4d0ca4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df11190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df11190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b4d0ca4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b4d0ca4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df1119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df1119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b4d0ca4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b4d0ca4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b9845e4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b9845e4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Bucket sort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625" y="152400"/>
            <a:ext cx="75625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Оценка на паралелната производителност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1297500" y="3168100"/>
            <a:ext cx="7156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E8EAED"/>
                </a:solidFill>
                <a:highlight>
                  <a:srgbClr val="303134"/>
                </a:highlight>
              </a:rPr>
              <a:t>Bucket sort е най-ефективно, когато входът е равномерно разпределен в диапазон, например [0.0 - 1.0].</a:t>
            </a:r>
            <a:endParaRPr sz="210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25" y="889475"/>
            <a:ext cx="7590549" cy="2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Изработили</a:t>
            </a:r>
            <a:r>
              <a:rPr lang="en-GB" dirty="0"/>
              <a:t> : </a:t>
            </a:r>
            <a:r>
              <a:rPr lang="en-GB" dirty="0" err="1"/>
              <a:t>Джан</a:t>
            </a:r>
            <a:r>
              <a:rPr lang="en-GB" dirty="0"/>
              <a:t> </a:t>
            </a:r>
            <a:r>
              <a:rPr lang="en-GB" dirty="0" err="1"/>
              <a:t>Язаджиев</a:t>
            </a:r>
            <a:r>
              <a:rPr lang="en-GB" dirty="0"/>
              <a:t>, 471219016; </a:t>
            </a:r>
            <a:r>
              <a:rPr lang="en-GB" dirty="0" err="1"/>
              <a:t>Илиян</a:t>
            </a:r>
            <a:r>
              <a:rPr lang="en-GB" dirty="0"/>
              <a:t> </a:t>
            </a:r>
            <a:r>
              <a:rPr lang="en-GB" dirty="0" err="1"/>
              <a:t>Иванов</a:t>
            </a:r>
            <a:r>
              <a:rPr lang="en-GB" dirty="0"/>
              <a:t>, 471219035, </a:t>
            </a:r>
            <a:r>
              <a:rPr lang="en-GB" dirty="0" err="1"/>
              <a:t>Аспарух</a:t>
            </a:r>
            <a:r>
              <a:rPr lang="en-GB" dirty="0"/>
              <a:t> </a:t>
            </a:r>
            <a:r>
              <a:rPr lang="en-GB" dirty="0" err="1" smtClean="0"/>
              <a:t>Дамянов</a:t>
            </a:r>
            <a:r>
              <a:rPr lang="en-GB" dirty="0"/>
              <a:t> </a:t>
            </a:r>
            <a:r>
              <a:rPr lang="en-GB" dirty="0" smtClean="0"/>
              <a:t>471219059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Какво е Bucket Sort?	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Bucket sort е алгоритъм за сортиране, който работи чрез разпределяне на елементите на един масив в няколко bucket-а(Тип документ в който информацията е разпределена на няколко региона).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работи?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r>
              <a:rPr lang="en-GB" sz="1400" b="1"/>
              <a:t>Bucket sort-a  работи по следния начин: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Първо се задава масив от празни bucket-и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Второ се преминава през масива като всеки елемент се поставя в собствения си bucket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След това се сортира всеки непразен bucket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И накрая се преминава през bucket-ите и всеки елемент се поставя обратно в оригиналния масив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Сравнение с други алгоритми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38" y="1307850"/>
            <a:ext cx="7682124" cy="32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Parallel.For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102250" y="1071350"/>
            <a:ext cx="54078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E8EAED"/>
                </a:solidFill>
                <a:highlight>
                  <a:srgbClr val="303134"/>
                </a:highlight>
                <a:latin typeface="Arial"/>
                <a:ea typeface="Arial"/>
                <a:cs typeface="Arial"/>
                <a:sym typeface="Arial"/>
              </a:rPr>
              <a:t>Основната разлика между паралелния цикъл For и стандартния цикъл for на C# е следната</a:t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E8EAED"/>
                </a:solidFill>
                <a:highlight>
                  <a:srgbClr val="303134"/>
                </a:highlight>
                <a:latin typeface="Arial"/>
                <a:ea typeface="Arial"/>
                <a:cs typeface="Arial"/>
                <a:sym typeface="Arial"/>
              </a:rPr>
              <a:t>В случая на стандартния C# for цикъл, цикълът ще се изпълнява с помощта на една нишка, докато в случая на цикъла Parallel For цикълът ще се изпълнява с помощта на множество нишки.</a:t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E8EAED"/>
                </a:solidFill>
                <a:highlight>
                  <a:srgbClr val="303134"/>
                </a:highlight>
                <a:latin typeface="Arial"/>
                <a:ea typeface="Arial"/>
                <a:cs typeface="Arial"/>
                <a:sym typeface="Arial"/>
              </a:rPr>
              <a:t>Втората разлика е, че в случая на стандартния C# for цикъл, цикълът се повтаря в последователен ред, докато в случая на цикъла Parallel For редът на итерацията няма да бъде в последователен ред.</a:t>
            </a: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25" y="1071350"/>
            <a:ext cx="218410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Паралелизация на Bucket Sort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297500" y="1453575"/>
            <a:ext cx="7156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N: брой несортирани елемента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M: брой “кофи”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К: Брой нишки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Инициализира се масив от празни “кофи”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Разпределяме оригиналния масив на K части, всяка от които има N/K елемента.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Всяка нишка се изпълнява едновременно ефективно увеличавайки производителността на алгоритъма.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Елементите във всяка нишка се сортират.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Минаваме през масивите подред и слагаме сортираните елементи обратно в оригиналния масив.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875" y="152400"/>
            <a:ext cx="67964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00" y="351200"/>
            <a:ext cx="6517924" cy="4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25" y="694450"/>
            <a:ext cx="48863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Lato</vt:lpstr>
      <vt:lpstr>Focus</vt:lpstr>
      <vt:lpstr>Bucket sort </vt:lpstr>
      <vt:lpstr>Какво е Bucket Sort? </vt:lpstr>
      <vt:lpstr>Как работи?</vt:lpstr>
      <vt:lpstr>Сравнение с други алгоритми</vt:lpstr>
      <vt:lpstr>Parallel.For</vt:lpstr>
      <vt:lpstr>Паралелизация на Bucket Sort</vt:lpstr>
      <vt:lpstr>Slide 7</vt:lpstr>
      <vt:lpstr>Slide 8</vt:lpstr>
      <vt:lpstr>Slide 9</vt:lpstr>
      <vt:lpstr>Slide 10</vt:lpstr>
      <vt:lpstr>Оценка на паралелната производителност</vt:lpstr>
      <vt:lpstr>Изработили : Джан Язаджиев, 471219016; Илиян Иванов, 471219035, Аспарух Дамянов 471219059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 </dc:title>
  <cp:lastModifiedBy>Acer</cp:lastModifiedBy>
  <cp:revision>1</cp:revision>
  <dcterms:modified xsi:type="dcterms:W3CDTF">2022-05-08T19:09:58Z</dcterms:modified>
</cp:coreProperties>
</file>