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7099-541E-446B-9E0C-D3960E4DE671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08FC-37E1-461E-828E-CF7197B5DAC2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7099-541E-446B-9E0C-D3960E4DE671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08FC-37E1-461E-828E-CF7197B5DAC2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7099-541E-446B-9E0C-D3960E4DE671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08FC-37E1-461E-828E-CF7197B5DAC2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7099-541E-446B-9E0C-D3960E4DE671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08FC-37E1-461E-828E-CF7197B5DAC2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  <a:endParaRPr lang="fr-FR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7099-541E-446B-9E0C-D3960E4DE671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08FC-37E1-461E-828E-CF7197B5DAC2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7099-541E-446B-9E0C-D3960E4DE671}" type="datetimeFigureOut">
              <a:rPr lang="fr-FR" smtClean="0"/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08FC-37E1-461E-828E-CF7197B5DAC2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  <a:endParaRPr lang="fr-FR" smtClean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  <a:endParaRPr lang="fr-FR" smtClean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7099-541E-446B-9E0C-D3960E4DE671}" type="datetimeFigureOut">
              <a:rPr lang="fr-FR" smtClean="0"/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08FC-37E1-461E-828E-CF7197B5DAC2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7099-541E-446B-9E0C-D3960E4DE671}" type="datetimeFigureOut">
              <a:rPr lang="fr-FR" smtClean="0"/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08FC-37E1-461E-828E-CF7197B5DAC2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7099-541E-446B-9E0C-D3960E4DE671}" type="datetimeFigureOut">
              <a:rPr lang="fr-FR" smtClean="0"/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08FC-37E1-461E-828E-CF7197B5DAC2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  <a:endParaRPr lang="fr-FR" smtClean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7099-541E-446B-9E0C-D3960E4DE671}" type="datetimeFigureOut">
              <a:rPr lang="fr-FR" smtClean="0"/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08FC-37E1-461E-828E-CF7197B5DAC2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  <a:endParaRPr lang="fr-FR" smtClean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7099-541E-446B-9E0C-D3960E4DE671}" type="datetimeFigureOut">
              <a:rPr lang="fr-FR" smtClean="0"/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08FC-37E1-461E-828E-CF7197B5DAC2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37099-541E-446B-9E0C-D3960E4DE671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008FC-37E1-461E-828E-CF7197B5DAC2}" type="slidenum">
              <a:rPr lang="fr-FR" smtClean="0"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Imag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175" y="57150"/>
            <a:ext cx="4545330" cy="340931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175" y="57150"/>
            <a:ext cx="4544695" cy="340931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75" y="3375660"/>
            <a:ext cx="4635500" cy="347662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2325" y="3371850"/>
            <a:ext cx="4640580" cy="34804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SimSun</vt:lpstr>
      <vt:lpstr>Wingdings</vt:lpstr>
      <vt:lpstr>Arial Unicode MS</vt:lpstr>
      <vt:lpstr>Calibri Light</vt:lpstr>
      <vt:lpstr>Calibri</vt:lpstr>
      <vt:lpstr>微软雅黑</vt:lpstr>
      <vt:lpstr>Times New Roman</vt:lpstr>
      <vt:lpstr>Thème Office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</dc:creator>
  <cp:lastModifiedBy>thomas</cp:lastModifiedBy>
  <cp:revision>2</cp:revision>
  <dcterms:created xsi:type="dcterms:W3CDTF">2024-02-15T12:11:06Z</dcterms:created>
  <dcterms:modified xsi:type="dcterms:W3CDTF">2024-02-15T12:11:06Z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1036-11.1.0.9505</vt:lpwstr>
  </property>
</Properties>
</file>