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Zone de texte 3"/>
          <p:cNvSpPr txBox="1"/>
          <p:nvPr/>
        </p:nvSpPr>
        <p:spPr>
          <a:xfrm>
            <a:off x="5450840" y="775970"/>
            <a:ext cx="94488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" altLang="fr-FR"/>
              <a:t>Mattis</a:t>
            </a:r>
            <a:endParaRPr lang="" altLang="fr-FR"/>
          </a:p>
        </p:txBody>
      </p:sp>
      <p:sp>
        <p:nvSpPr>
          <p:cNvPr id="5" name="Zone de texte 4"/>
          <p:cNvSpPr txBox="1"/>
          <p:nvPr/>
        </p:nvSpPr>
        <p:spPr>
          <a:xfrm>
            <a:off x="3309620" y="1670685"/>
            <a:ext cx="94488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fr-FR"/>
              <a:t>Lukas</a:t>
            </a:r>
            <a:endParaRPr lang="en-US" altLang="fr-FR"/>
          </a:p>
        </p:txBody>
      </p:sp>
      <p:sp>
        <p:nvSpPr>
          <p:cNvPr id="6" name="Zone de texte 5"/>
          <p:cNvSpPr txBox="1"/>
          <p:nvPr/>
        </p:nvSpPr>
        <p:spPr>
          <a:xfrm>
            <a:off x="5229860" y="1670685"/>
            <a:ext cx="116586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fr-FR"/>
              <a:t>Gauthier</a:t>
            </a:r>
            <a:endParaRPr lang="en-US" altLang="fr-FR"/>
          </a:p>
        </p:txBody>
      </p:sp>
      <p:sp>
        <p:nvSpPr>
          <p:cNvPr id="7" name="Zone de texte 6"/>
          <p:cNvSpPr txBox="1"/>
          <p:nvPr/>
        </p:nvSpPr>
        <p:spPr>
          <a:xfrm>
            <a:off x="7148195" y="1670685"/>
            <a:ext cx="94488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fr-FR"/>
              <a:t>Jacques</a:t>
            </a:r>
            <a:endParaRPr lang="en-US" altLang="fr-FR"/>
          </a:p>
        </p:txBody>
      </p:sp>
      <p:sp>
        <p:nvSpPr>
          <p:cNvPr id="8" name="Zone de texte 7"/>
          <p:cNvSpPr txBox="1"/>
          <p:nvPr/>
        </p:nvSpPr>
        <p:spPr>
          <a:xfrm>
            <a:off x="6395720" y="2774315"/>
            <a:ext cx="94488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fr-FR"/>
              <a:t>Paul</a:t>
            </a:r>
            <a:endParaRPr lang="en-US" altLang="fr-FR"/>
          </a:p>
        </p:txBody>
      </p:sp>
      <p:sp>
        <p:nvSpPr>
          <p:cNvPr id="9" name="Zone de texte 8"/>
          <p:cNvSpPr txBox="1"/>
          <p:nvPr/>
        </p:nvSpPr>
        <p:spPr>
          <a:xfrm>
            <a:off x="8093075" y="2774315"/>
            <a:ext cx="94488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fr-FR"/>
              <a:t>Pierre</a:t>
            </a:r>
            <a:endParaRPr lang="en-US" altLang="fr-FR"/>
          </a:p>
        </p:txBody>
      </p:sp>
      <p:sp>
        <p:nvSpPr>
          <p:cNvPr id="10" name="Zone de texte 9"/>
          <p:cNvSpPr txBox="1"/>
          <p:nvPr/>
        </p:nvSpPr>
        <p:spPr>
          <a:xfrm>
            <a:off x="3309620" y="2774315"/>
            <a:ext cx="94488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fr-FR"/>
              <a:t>Emile</a:t>
            </a:r>
            <a:endParaRPr lang="en-US" altLang="fr-FR"/>
          </a:p>
        </p:txBody>
      </p:sp>
      <p:sp>
        <p:nvSpPr>
          <p:cNvPr id="12" name="Zone de texte 11"/>
          <p:cNvSpPr txBox="1"/>
          <p:nvPr/>
        </p:nvSpPr>
        <p:spPr>
          <a:xfrm>
            <a:off x="2364740" y="3861435"/>
            <a:ext cx="94488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fr-FR"/>
              <a:t>Nicolas</a:t>
            </a:r>
            <a:endParaRPr lang="en-US" altLang="fr-FR"/>
          </a:p>
        </p:txBody>
      </p:sp>
      <p:sp>
        <p:nvSpPr>
          <p:cNvPr id="13" name="Zone de texte 12"/>
          <p:cNvSpPr txBox="1"/>
          <p:nvPr/>
        </p:nvSpPr>
        <p:spPr>
          <a:xfrm>
            <a:off x="4149090" y="3861435"/>
            <a:ext cx="94488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fr-FR"/>
              <a:t>René</a:t>
            </a:r>
            <a:endParaRPr lang="en-US" altLang="fr-FR"/>
          </a:p>
        </p:txBody>
      </p:sp>
      <p:sp>
        <p:nvSpPr>
          <p:cNvPr id="14" name="Zone de texte 13"/>
          <p:cNvSpPr txBox="1"/>
          <p:nvPr/>
        </p:nvSpPr>
        <p:spPr>
          <a:xfrm>
            <a:off x="2364740" y="4895215"/>
            <a:ext cx="94488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fr-FR"/>
              <a:t>Michel</a:t>
            </a:r>
            <a:endParaRPr lang="en-US" altLang="fr-FR"/>
          </a:p>
        </p:txBody>
      </p:sp>
      <p:sp>
        <p:nvSpPr>
          <p:cNvPr id="15" name="Ellipse 14"/>
          <p:cNvSpPr/>
          <p:nvPr/>
        </p:nvSpPr>
        <p:spPr>
          <a:xfrm>
            <a:off x="5737860" y="1151890"/>
            <a:ext cx="126365" cy="126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6" name="Ellipse 15"/>
          <p:cNvSpPr/>
          <p:nvPr/>
        </p:nvSpPr>
        <p:spPr>
          <a:xfrm>
            <a:off x="3576320" y="2038985"/>
            <a:ext cx="126365" cy="126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7" name="Ellipse 16"/>
          <p:cNvSpPr/>
          <p:nvPr/>
        </p:nvSpPr>
        <p:spPr>
          <a:xfrm>
            <a:off x="5611495" y="2038985"/>
            <a:ext cx="126365" cy="126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8" name="Ellipse 17"/>
          <p:cNvSpPr/>
          <p:nvPr/>
        </p:nvSpPr>
        <p:spPr>
          <a:xfrm>
            <a:off x="7557135" y="2080895"/>
            <a:ext cx="126365" cy="126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Ellipse 18"/>
          <p:cNvSpPr/>
          <p:nvPr/>
        </p:nvSpPr>
        <p:spPr>
          <a:xfrm>
            <a:off x="3576320" y="3142615"/>
            <a:ext cx="126365" cy="126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0" name="Ellipse 19"/>
          <p:cNvSpPr/>
          <p:nvPr/>
        </p:nvSpPr>
        <p:spPr>
          <a:xfrm>
            <a:off x="6607810" y="3142615"/>
            <a:ext cx="126365" cy="126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1" name="Ellipse 20"/>
          <p:cNvSpPr/>
          <p:nvPr/>
        </p:nvSpPr>
        <p:spPr>
          <a:xfrm>
            <a:off x="8418195" y="3142615"/>
            <a:ext cx="126365" cy="126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Ellipse 21"/>
          <p:cNvSpPr/>
          <p:nvPr/>
        </p:nvSpPr>
        <p:spPr>
          <a:xfrm>
            <a:off x="4438650" y="4229735"/>
            <a:ext cx="126365" cy="126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3" name="Ellipse 22"/>
          <p:cNvSpPr/>
          <p:nvPr/>
        </p:nvSpPr>
        <p:spPr>
          <a:xfrm>
            <a:off x="2773680" y="4279900"/>
            <a:ext cx="126365" cy="126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4" name="Ellipse 23"/>
          <p:cNvSpPr/>
          <p:nvPr/>
        </p:nvSpPr>
        <p:spPr>
          <a:xfrm>
            <a:off x="2773680" y="5349240"/>
            <a:ext cx="126365" cy="126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WPS Presentation</Application>
  <PresentationFormat>Grand écran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Calibri Light</vt:lpstr>
      <vt:lpstr>Calibri</vt:lpstr>
      <vt:lpstr>微软雅黑</vt:lpstr>
      <vt:lpstr>Times New Roman</vt:lpstr>
      <vt:lpstr>Thème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</dc:creator>
  <cp:lastModifiedBy>thomas</cp:lastModifiedBy>
  <cp:revision>3</cp:revision>
  <dcterms:created xsi:type="dcterms:W3CDTF">2023-10-18T12:15:35Z</dcterms:created>
  <dcterms:modified xsi:type="dcterms:W3CDTF">2023-10-18T12:15:35Z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1036-11.1.0.9505</vt:lpwstr>
  </property>
</Properties>
</file>